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slides/slide2187.xml" ContentType="application/vnd.openxmlformats-officedocument.presentationml.slide+xml"/>
  <Override PartName="/ppt/slides/slide2188.xml" ContentType="application/vnd.openxmlformats-officedocument.presentationml.slide+xml"/>
  <Override PartName="/ppt/slides/slide2189.xml" ContentType="application/vnd.openxmlformats-officedocument.presentationml.slide+xml"/>
  <Override PartName="/ppt/slides/slide2190.xml" ContentType="application/vnd.openxmlformats-officedocument.presentationml.slide+xml"/>
  <Override PartName="/ppt/slides/slide2191.xml" ContentType="application/vnd.openxmlformats-officedocument.presentationml.slide+xml"/>
  <Override PartName="/ppt/slides/slide2192.xml" ContentType="application/vnd.openxmlformats-officedocument.presentationml.slide+xml"/>
  <Override PartName="/ppt/slides/slide2193.xml" ContentType="application/vnd.openxmlformats-officedocument.presentationml.slide+xml"/>
  <Override PartName="/ppt/slides/slide2194.xml" ContentType="application/vnd.openxmlformats-officedocument.presentationml.slide+xml"/>
  <Override PartName="/ppt/slides/slide2195.xml" ContentType="application/vnd.openxmlformats-officedocument.presentationml.slide+xml"/>
  <Override PartName="/ppt/slides/slide2196.xml" ContentType="application/vnd.openxmlformats-officedocument.presentationml.slide+xml"/>
  <Override PartName="/ppt/slides/slide2197.xml" ContentType="application/vnd.openxmlformats-officedocument.presentationml.slide+xml"/>
  <Override PartName="/ppt/slides/slide2198.xml" ContentType="application/vnd.openxmlformats-officedocument.presentationml.slide+xml"/>
  <Override PartName="/ppt/slides/slide2199.xml" ContentType="application/vnd.openxmlformats-officedocument.presentationml.slide+xml"/>
  <Override PartName="/ppt/slides/slide2200.xml" ContentType="application/vnd.openxmlformats-officedocument.presentationml.slide+xml"/>
  <Override PartName="/ppt/slides/slide2201.xml" ContentType="application/vnd.openxmlformats-officedocument.presentationml.slide+xml"/>
  <Override PartName="/ppt/slides/slide2202.xml" ContentType="application/vnd.openxmlformats-officedocument.presentationml.slide+xml"/>
  <Override PartName="/ppt/slides/slide2203.xml" ContentType="application/vnd.openxmlformats-officedocument.presentationml.slide+xml"/>
  <Override PartName="/ppt/slides/slide2204.xml" ContentType="application/vnd.openxmlformats-officedocument.presentationml.slide+xml"/>
  <Override PartName="/ppt/slides/slide2205.xml" ContentType="application/vnd.openxmlformats-officedocument.presentationml.slide+xml"/>
  <Override PartName="/ppt/slides/slide2206.xml" ContentType="application/vnd.openxmlformats-officedocument.presentationml.slide+xml"/>
  <Override PartName="/ppt/slides/slide2207.xml" ContentType="application/vnd.openxmlformats-officedocument.presentationml.slide+xml"/>
  <Override PartName="/ppt/slides/slide2208.xml" ContentType="application/vnd.openxmlformats-officedocument.presentationml.slide+xml"/>
  <Override PartName="/ppt/slides/slide2209.xml" ContentType="application/vnd.openxmlformats-officedocument.presentationml.slide+xml"/>
  <Override PartName="/ppt/slides/slide2210.xml" ContentType="application/vnd.openxmlformats-officedocument.presentationml.slide+xml"/>
  <Override PartName="/ppt/slides/slide2211.xml" ContentType="application/vnd.openxmlformats-officedocument.presentationml.slide+xml"/>
  <Override PartName="/ppt/slides/slide2212.xml" ContentType="application/vnd.openxmlformats-officedocument.presentationml.slide+xml"/>
  <Override PartName="/ppt/slides/slide2213.xml" ContentType="application/vnd.openxmlformats-officedocument.presentationml.slide+xml"/>
  <Override PartName="/ppt/slides/slide2214.xml" ContentType="application/vnd.openxmlformats-officedocument.presentationml.slide+xml"/>
  <Override PartName="/ppt/slides/slide2215.xml" ContentType="application/vnd.openxmlformats-officedocument.presentationml.slide+xml"/>
  <Override PartName="/ppt/slides/slide2216.xml" ContentType="application/vnd.openxmlformats-officedocument.presentationml.slide+xml"/>
  <Override PartName="/ppt/slides/slide2217.xml" ContentType="application/vnd.openxmlformats-officedocument.presentationml.slide+xml"/>
  <Override PartName="/ppt/slides/slide2218.xml" ContentType="application/vnd.openxmlformats-officedocument.presentationml.slide+xml"/>
  <Override PartName="/ppt/slides/slide2219.xml" ContentType="application/vnd.openxmlformats-officedocument.presentationml.slide+xml"/>
  <Override PartName="/ppt/slides/slide2220.xml" ContentType="application/vnd.openxmlformats-officedocument.presentationml.slide+xml"/>
  <Override PartName="/ppt/slides/slide2221.xml" ContentType="application/vnd.openxmlformats-officedocument.presentationml.slide+xml"/>
  <Override PartName="/ppt/slides/slide2222.xml" ContentType="application/vnd.openxmlformats-officedocument.presentationml.slide+xml"/>
  <Override PartName="/ppt/slides/slide2223.xml" ContentType="application/vnd.openxmlformats-officedocument.presentationml.slide+xml"/>
  <Override PartName="/ppt/slides/slide2224.xml" ContentType="application/vnd.openxmlformats-officedocument.presentationml.slide+xml"/>
  <Override PartName="/ppt/slides/slide2225.xml" ContentType="application/vnd.openxmlformats-officedocument.presentationml.slide+xml"/>
  <Override PartName="/ppt/slides/slide2226.xml" ContentType="application/vnd.openxmlformats-officedocument.presentationml.slide+xml"/>
  <Override PartName="/ppt/slides/slide2227.xml" ContentType="application/vnd.openxmlformats-officedocument.presentationml.slide+xml"/>
  <Override PartName="/ppt/slides/slide2228.xml" ContentType="application/vnd.openxmlformats-officedocument.presentationml.slide+xml"/>
  <Override PartName="/ppt/slides/slide2229.xml" ContentType="application/vnd.openxmlformats-officedocument.presentationml.slide+xml"/>
  <Override PartName="/ppt/slides/slide2230.xml" ContentType="application/vnd.openxmlformats-officedocument.presentationml.slide+xml"/>
  <Override PartName="/ppt/slides/slide2231.xml" ContentType="application/vnd.openxmlformats-officedocument.presentationml.slide+xml"/>
  <Override PartName="/ppt/slides/slide2232.xml" ContentType="application/vnd.openxmlformats-officedocument.presentationml.slide+xml"/>
  <Override PartName="/ppt/slides/slide2233.xml" ContentType="application/vnd.openxmlformats-officedocument.presentationml.slide+xml"/>
  <Override PartName="/ppt/slides/slide2234.xml" ContentType="application/vnd.openxmlformats-officedocument.presentationml.slide+xml"/>
  <Override PartName="/ppt/slides/slide2235.xml" ContentType="application/vnd.openxmlformats-officedocument.presentationml.slide+xml"/>
  <Override PartName="/ppt/slides/slide2236.xml" ContentType="application/vnd.openxmlformats-officedocument.presentationml.slide+xml"/>
  <Override PartName="/ppt/slides/slide2237.xml" ContentType="application/vnd.openxmlformats-officedocument.presentationml.slide+xml"/>
  <Override PartName="/ppt/slides/slide2238.xml" ContentType="application/vnd.openxmlformats-officedocument.presentationml.slide+xml"/>
  <Override PartName="/ppt/slides/slide2239.xml" ContentType="application/vnd.openxmlformats-officedocument.presentationml.slide+xml"/>
  <Override PartName="/ppt/slides/slide2240.xml" ContentType="application/vnd.openxmlformats-officedocument.presentationml.slide+xml"/>
  <Override PartName="/ppt/slides/slide2241.xml" ContentType="application/vnd.openxmlformats-officedocument.presentationml.slide+xml"/>
  <Override PartName="/ppt/slides/slide2242.xml" ContentType="application/vnd.openxmlformats-officedocument.presentationml.slide+xml"/>
  <Override PartName="/ppt/slides/slide2243.xml" ContentType="application/vnd.openxmlformats-officedocument.presentationml.slide+xml"/>
  <Override PartName="/ppt/slides/slide2244.xml" ContentType="application/vnd.openxmlformats-officedocument.presentationml.slide+xml"/>
  <Override PartName="/ppt/slides/slide2245.xml" ContentType="application/vnd.openxmlformats-officedocument.presentationml.slide+xml"/>
  <Override PartName="/ppt/slides/slide2246.xml" ContentType="application/vnd.openxmlformats-officedocument.presentationml.slide+xml"/>
  <Override PartName="/ppt/slides/slide2247.xml" ContentType="application/vnd.openxmlformats-officedocument.presentationml.slide+xml"/>
  <Override PartName="/ppt/slides/slide2248.xml" ContentType="application/vnd.openxmlformats-officedocument.presentationml.slide+xml"/>
  <Override PartName="/ppt/slides/slide2249.xml" ContentType="application/vnd.openxmlformats-officedocument.presentationml.slide+xml"/>
  <Override PartName="/ppt/slides/slide2250.xml" ContentType="application/vnd.openxmlformats-officedocument.presentationml.slide+xml"/>
  <Override PartName="/ppt/slides/slide2251.xml" ContentType="application/vnd.openxmlformats-officedocument.presentationml.slide+xml"/>
  <Override PartName="/ppt/slides/slide2252.xml" ContentType="application/vnd.openxmlformats-officedocument.presentationml.slide+xml"/>
  <Override PartName="/ppt/slides/slide2253.xml" ContentType="application/vnd.openxmlformats-officedocument.presentationml.slide+xml"/>
  <Override PartName="/ppt/slides/slide2254.xml" ContentType="application/vnd.openxmlformats-officedocument.presentationml.slide+xml"/>
  <Override PartName="/ppt/slides/slide2255.xml" ContentType="application/vnd.openxmlformats-officedocument.presentationml.slide+xml"/>
  <Override PartName="/ppt/slides/slide2256.xml" ContentType="application/vnd.openxmlformats-officedocument.presentationml.slide+xml"/>
  <Override PartName="/ppt/slides/slide2257.xml" ContentType="application/vnd.openxmlformats-officedocument.presentationml.slide+xml"/>
  <Override PartName="/ppt/slides/slide2258.xml" ContentType="application/vnd.openxmlformats-officedocument.presentationml.slide+xml"/>
  <Override PartName="/ppt/slides/slide2259.xml" ContentType="application/vnd.openxmlformats-officedocument.presentationml.slide+xml"/>
  <Override PartName="/ppt/slides/slide2260.xml" ContentType="application/vnd.openxmlformats-officedocument.presentationml.slide+xml"/>
  <Override PartName="/ppt/slides/slide2261.xml" ContentType="application/vnd.openxmlformats-officedocument.presentationml.slide+xml"/>
  <Override PartName="/ppt/slides/slide2262.xml" ContentType="application/vnd.openxmlformats-officedocument.presentationml.slide+xml"/>
  <Override PartName="/ppt/slides/slide2263.xml" ContentType="application/vnd.openxmlformats-officedocument.presentationml.slide+xml"/>
  <Override PartName="/ppt/slides/slide2264.xml" ContentType="application/vnd.openxmlformats-officedocument.presentationml.slide+xml"/>
  <Override PartName="/ppt/slides/slide2265.xml" ContentType="application/vnd.openxmlformats-officedocument.presentationml.slide+xml"/>
  <Override PartName="/ppt/slides/slide2266.xml" ContentType="application/vnd.openxmlformats-officedocument.presentationml.slide+xml"/>
  <Override PartName="/ppt/slides/slide2267.xml" ContentType="application/vnd.openxmlformats-officedocument.presentationml.slide+xml"/>
  <Override PartName="/ppt/slides/slide2268.xml" ContentType="application/vnd.openxmlformats-officedocument.presentationml.slide+xml"/>
  <Override PartName="/ppt/slides/slide2269.xml" ContentType="application/vnd.openxmlformats-officedocument.presentationml.slide+xml"/>
  <Override PartName="/ppt/slides/slide2270.xml" ContentType="application/vnd.openxmlformats-officedocument.presentationml.slide+xml"/>
  <Override PartName="/ppt/slides/slide2271.xml" ContentType="application/vnd.openxmlformats-officedocument.presentationml.slide+xml"/>
  <Override PartName="/ppt/slides/slide2272.xml" ContentType="application/vnd.openxmlformats-officedocument.presentationml.slide+xml"/>
  <Override PartName="/ppt/slides/slide2273.xml" ContentType="application/vnd.openxmlformats-officedocument.presentationml.slide+xml"/>
  <Override PartName="/ppt/slides/slide2274.xml" ContentType="application/vnd.openxmlformats-officedocument.presentationml.slide+xml"/>
  <Override PartName="/ppt/slides/slide2275.xml" ContentType="application/vnd.openxmlformats-officedocument.presentationml.slide+xml"/>
  <Override PartName="/ppt/slides/slide2276.xml" ContentType="application/vnd.openxmlformats-officedocument.presentationml.slide+xml"/>
  <Override PartName="/ppt/slides/slide2277.xml" ContentType="application/vnd.openxmlformats-officedocument.presentationml.slide+xml"/>
  <Override PartName="/ppt/slides/slide2278.xml" ContentType="application/vnd.openxmlformats-officedocument.presentationml.slide+xml"/>
  <Override PartName="/ppt/slides/slide2279.xml" ContentType="application/vnd.openxmlformats-officedocument.presentationml.slide+xml"/>
  <Override PartName="/ppt/slides/slide2280.xml" ContentType="application/vnd.openxmlformats-officedocument.presentationml.slide+xml"/>
  <Override PartName="/ppt/slides/slide2281.xml" ContentType="application/vnd.openxmlformats-officedocument.presentationml.slide+xml"/>
  <Override PartName="/ppt/slides/slide2282.xml" ContentType="application/vnd.openxmlformats-officedocument.presentationml.slide+xml"/>
  <Override PartName="/ppt/slides/slide2283.xml" ContentType="application/vnd.openxmlformats-officedocument.presentationml.slide+xml"/>
  <Override PartName="/ppt/slides/slide2284.xml" ContentType="application/vnd.openxmlformats-officedocument.presentationml.slide+xml"/>
  <Override PartName="/ppt/slides/slide2285.xml" ContentType="application/vnd.openxmlformats-officedocument.presentationml.slide+xml"/>
  <Override PartName="/ppt/slides/slide2286.xml" ContentType="application/vnd.openxmlformats-officedocument.presentationml.slide+xml"/>
  <Override PartName="/ppt/slides/slide2287.xml" ContentType="application/vnd.openxmlformats-officedocument.presentationml.slide+xml"/>
  <Override PartName="/ppt/slides/slide2288.xml" ContentType="application/vnd.openxmlformats-officedocument.presentationml.slide+xml"/>
  <Override PartName="/ppt/slides/slide2289.xml" ContentType="application/vnd.openxmlformats-officedocument.presentationml.slide+xml"/>
  <Override PartName="/ppt/slides/slide2290.xml" ContentType="application/vnd.openxmlformats-officedocument.presentationml.slide+xml"/>
  <Override PartName="/ppt/slides/slide2291.xml" ContentType="application/vnd.openxmlformats-officedocument.presentationml.slide+xml"/>
  <Override PartName="/ppt/slides/slide2292.xml" ContentType="application/vnd.openxmlformats-officedocument.presentationml.slide+xml"/>
  <Override PartName="/ppt/slides/slide2293.xml" ContentType="application/vnd.openxmlformats-officedocument.presentationml.slide+xml"/>
  <Override PartName="/ppt/slides/slide2294.xml" ContentType="application/vnd.openxmlformats-officedocument.presentationml.slide+xml"/>
  <Override PartName="/ppt/slides/slide2295.xml" ContentType="application/vnd.openxmlformats-officedocument.presentationml.slide+xml"/>
  <Override PartName="/ppt/slides/slide2296.xml" ContentType="application/vnd.openxmlformats-officedocument.presentationml.slide+xml"/>
  <Override PartName="/ppt/slides/slide2297.xml" ContentType="application/vnd.openxmlformats-officedocument.presentationml.slide+xml"/>
  <Override PartName="/ppt/slides/slide2298.xml" ContentType="application/vnd.openxmlformats-officedocument.presentationml.slide+xml"/>
  <Override PartName="/ppt/slides/slide2299.xml" ContentType="application/vnd.openxmlformats-officedocument.presentationml.slide+xml"/>
  <Override PartName="/ppt/slides/slide2300.xml" ContentType="application/vnd.openxmlformats-officedocument.presentationml.slide+xml"/>
  <Override PartName="/ppt/slides/slide2301.xml" ContentType="application/vnd.openxmlformats-officedocument.presentationml.slide+xml"/>
  <Override PartName="/ppt/slides/slide2302.xml" ContentType="application/vnd.openxmlformats-officedocument.presentationml.slide+xml"/>
  <Override PartName="/ppt/slides/slide2303.xml" ContentType="application/vnd.openxmlformats-officedocument.presentationml.slide+xml"/>
  <Override PartName="/ppt/slides/slide2304.xml" ContentType="application/vnd.openxmlformats-officedocument.presentationml.slide+xml"/>
  <Override PartName="/ppt/slides/slide2305.xml" ContentType="application/vnd.openxmlformats-officedocument.presentationml.slide+xml"/>
  <Override PartName="/ppt/slides/slide2306.xml" ContentType="application/vnd.openxmlformats-officedocument.presentationml.slide+xml"/>
  <Override PartName="/ppt/slides/slide2307.xml" ContentType="application/vnd.openxmlformats-officedocument.presentationml.slide+xml"/>
  <Override PartName="/ppt/slides/slide2308.xml" ContentType="application/vnd.openxmlformats-officedocument.presentationml.slide+xml"/>
  <Override PartName="/ppt/slides/slide2309.xml" ContentType="application/vnd.openxmlformats-officedocument.presentationml.slide+xml"/>
  <Override PartName="/ppt/slides/slide2310.xml" ContentType="application/vnd.openxmlformats-officedocument.presentationml.slide+xml"/>
  <Override PartName="/ppt/slides/slide2311.xml" ContentType="application/vnd.openxmlformats-officedocument.presentationml.slide+xml"/>
  <Override PartName="/ppt/slides/slide2312.xml" ContentType="application/vnd.openxmlformats-officedocument.presentationml.slide+xml"/>
  <Override PartName="/ppt/slides/slide2313.xml" ContentType="application/vnd.openxmlformats-officedocument.presentationml.slide+xml"/>
  <Override PartName="/ppt/slides/slide2314.xml" ContentType="application/vnd.openxmlformats-officedocument.presentationml.slide+xml"/>
  <Override PartName="/ppt/slides/slide2315.xml" ContentType="application/vnd.openxmlformats-officedocument.presentationml.slide+xml"/>
  <Override PartName="/ppt/slides/slide2316.xml" ContentType="application/vnd.openxmlformats-officedocument.presentationml.slide+xml"/>
  <Override PartName="/ppt/slides/slide2317.xml" ContentType="application/vnd.openxmlformats-officedocument.presentationml.slide+xml"/>
  <Override PartName="/ppt/slides/slide2318.xml" ContentType="application/vnd.openxmlformats-officedocument.presentationml.slide+xml"/>
  <Override PartName="/ppt/slides/slide2319.xml" ContentType="application/vnd.openxmlformats-officedocument.presentationml.slide+xml"/>
  <Override PartName="/ppt/slides/slide2320.xml" ContentType="application/vnd.openxmlformats-officedocument.presentationml.slide+xml"/>
  <Override PartName="/ppt/slides/slide2321.xml" ContentType="application/vnd.openxmlformats-officedocument.presentationml.slide+xml"/>
  <Override PartName="/ppt/slides/slide2322.xml" ContentType="application/vnd.openxmlformats-officedocument.presentationml.slide+xml"/>
  <Override PartName="/ppt/slides/slide2323.xml" ContentType="application/vnd.openxmlformats-officedocument.presentationml.slide+xml"/>
  <Override PartName="/ppt/slides/slide2324.xml" ContentType="application/vnd.openxmlformats-officedocument.presentationml.slide+xml"/>
  <Override PartName="/ppt/slides/slide2325.xml" ContentType="application/vnd.openxmlformats-officedocument.presentationml.slide+xml"/>
  <Override PartName="/ppt/slides/slide2326.xml" ContentType="application/vnd.openxmlformats-officedocument.presentationml.slide+xml"/>
  <Override PartName="/ppt/slides/slide2327.xml" ContentType="application/vnd.openxmlformats-officedocument.presentationml.slide+xml"/>
  <Override PartName="/ppt/slides/slide2328.xml" ContentType="application/vnd.openxmlformats-officedocument.presentationml.slide+xml"/>
  <Override PartName="/ppt/slides/slide2329.xml" ContentType="application/vnd.openxmlformats-officedocument.presentationml.slide+xml"/>
  <Override PartName="/ppt/slides/slide2330.xml" ContentType="application/vnd.openxmlformats-officedocument.presentationml.slide+xml"/>
  <Override PartName="/ppt/slides/slide2331.xml" ContentType="application/vnd.openxmlformats-officedocument.presentationml.slide+xml"/>
  <Override PartName="/ppt/slides/slide2332.xml" ContentType="application/vnd.openxmlformats-officedocument.presentationml.slide+xml"/>
  <Override PartName="/ppt/slides/slide2333.xml" ContentType="application/vnd.openxmlformats-officedocument.presentationml.slide+xml"/>
  <Override PartName="/ppt/slides/slide2334.xml" ContentType="application/vnd.openxmlformats-officedocument.presentationml.slide+xml"/>
  <Override PartName="/ppt/slides/slide2335.xml" ContentType="application/vnd.openxmlformats-officedocument.presentationml.slide+xml"/>
  <Override PartName="/ppt/slides/slide2336.xml" ContentType="application/vnd.openxmlformats-officedocument.presentationml.slide+xml"/>
  <Override PartName="/ppt/slides/slide2337.xml" ContentType="application/vnd.openxmlformats-officedocument.presentationml.slide+xml"/>
  <Override PartName="/ppt/slides/slide2338.xml" ContentType="application/vnd.openxmlformats-officedocument.presentationml.slide+xml"/>
  <Override PartName="/ppt/slides/slide2339.xml" ContentType="application/vnd.openxmlformats-officedocument.presentationml.slide+xml"/>
  <Override PartName="/ppt/slides/slide2340.xml" ContentType="application/vnd.openxmlformats-officedocument.presentationml.slide+xml"/>
  <Override PartName="/ppt/slides/slide2341.xml" ContentType="application/vnd.openxmlformats-officedocument.presentationml.slide+xml"/>
  <Override PartName="/ppt/slides/slide2342.xml" ContentType="application/vnd.openxmlformats-officedocument.presentationml.slide+xml"/>
  <Override PartName="/ppt/slides/slide2343.xml" ContentType="application/vnd.openxmlformats-officedocument.presentationml.slide+xml"/>
  <Override PartName="/ppt/slides/slide2344.xml" ContentType="application/vnd.openxmlformats-officedocument.presentationml.slide+xml"/>
  <Override PartName="/ppt/slides/slide2345.xml" ContentType="application/vnd.openxmlformats-officedocument.presentationml.slide+xml"/>
  <Override PartName="/ppt/slides/slide2346.xml" ContentType="application/vnd.openxmlformats-officedocument.presentationml.slide+xml"/>
  <Override PartName="/ppt/slides/slide2347.xml" ContentType="application/vnd.openxmlformats-officedocument.presentationml.slide+xml"/>
  <Override PartName="/ppt/slides/slide2348.xml" ContentType="application/vnd.openxmlformats-officedocument.presentationml.slide+xml"/>
  <Override PartName="/ppt/slides/slide2349.xml" ContentType="application/vnd.openxmlformats-officedocument.presentationml.slide+xml"/>
  <Override PartName="/ppt/slides/slide2350.xml" ContentType="application/vnd.openxmlformats-officedocument.presentationml.slide+xml"/>
  <Override PartName="/ppt/slides/slide2351.xml" ContentType="application/vnd.openxmlformats-officedocument.presentationml.slide+xml"/>
  <Override PartName="/ppt/slides/slide2352.xml" ContentType="application/vnd.openxmlformats-officedocument.presentationml.slide+xml"/>
  <Override PartName="/ppt/slides/slide2353.xml" ContentType="application/vnd.openxmlformats-officedocument.presentationml.slide+xml"/>
  <Override PartName="/ppt/slides/slide2354.xml" ContentType="application/vnd.openxmlformats-officedocument.presentationml.slide+xml"/>
  <Override PartName="/ppt/slides/slide2355.xml" ContentType="application/vnd.openxmlformats-officedocument.presentationml.slide+xml"/>
  <Override PartName="/ppt/slides/slide2356.xml" ContentType="application/vnd.openxmlformats-officedocument.presentationml.slide+xml"/>
  <Override PartName="/ppt/slides/slide2357.xml" ContentType="application/vnd.openxmlformats-officedocument.presentationml.slide+xml"/>
  <Override PartName="/ppt/slides/slide2358.xml" ContentType="application/vnd.openxmlformats-officedocument.presentationml.slide+xml"/>
  <Override PartName="/ppt/slides/slide2359.xml" ContentType="application/vnd.openxmlformats-officedocument.presentationml.slide+xml"/>
  <Override PartName="/ppt/slides/slide2360.xml" ContentType="application/vnd.openxmlformats-officedocument.presentationml.slide+xml"/>
  <Override PartName="/ppt/slides/slide2361.xml" ContentType="application/vnd.openxmlformats-officedocument.presentationml.slide+xml"/>
  <Override PartName="/ppt/slides/slide2362.xml" ContentType="application/vnd.openxmlformats-officedocument.presentationml.slide+xml"/>
  <Override PartName="/ppt/slides/slide2363.xml" ContentType="application/vnd.openxmlformats-officedocument.presentationml.slide+xml"/>
  <Override PartName="/ppt/slides/slide2364.xml" ContentType="application/vnd.openxmlformats-officedocument.presentationml.slide+xml"/>
  <Override PartName="/ppt/slides/slide2365.xml" ContentType="application/vnd.openxmlformats-officedocument.presentationml.slide+xml"/>
  <Override PartName="/ppt/slides/slide2366.xml" ContentType="application/vnd.openxmlformats-officedocument.presentationml.slide+xml"/>
  <Override PartName="/ppt/slides/slide2367.xml" ContentType="application/vnd.openxmlformats-officedocument.presentationml.slide+xml"/>
  <Override PartName="/ppt/slides/slide2368.xml" ContentType="application/vnd.openxmlformats-officedocument.presentationml.slide+xml"/>
  <Override PartName="/ppt/slides/slide2369.xml" ContentType="application/vnd.openxmlformats-officedocument.presentationml.slide+xml"/>
  <Override PartName="/ppt/slides/slide2370.xml" ContentType="application/vnd.openxmlformats-officedocument.presentationml.slide+xml"/>
  <Override PartName="/ppt/slides/slide2371.xml" ContentType="application/vnd.openxmlformats-officedocument.presentationml.slide+xml"/>
  <Override PartName="/ppt/slides/slide2372.xml" ContentType="application/vnd.openxmlformats-officedocument.presentationml.slide+xml"/>
  <Override PartName="/ppt/slides/slide2373.xml" ContentType="application/vnd.openxmlformats-officedocument.presentationml.slide+xml"/>
  <Override PartName="/ppt/slides/slide2374.xml" ContentType="application/vnd.openxmlformats-officedocument.presentationml.slide+xml"/>
  <Override PartName="/ppt/slides/slide2375.xml" ContentType="application/vnd.openxmlformats-officedocument.presentationml.slide+xml"/>
  <Override PartName="/ppt/slides/slide2376.xml" ContentType="application/vnd.openxmlformats-officedocument.presentationml.slide+xml"/>
  <Override PartName="/ppt/slides/slide2377.xml" ContentType="application/vnd.openxmlformats-officedocument.presentationml.slide+xml"/>
  <Override PartName="/ppt/slides/slide2378.xml" ContentType="application/vnd.openxmlformats-officedocument.presentationml.slide+xml"/>
  <Override PartName="/ppt/slides/slide2379.xml" ContentType="application/vnd.openxmlformats-officedocument.presentationml.slide+xml"/>
  <Override PartName="/ppt/slides/slide2380.xml" ContentType="application/vnd.openxmlformats-officedocument.presentationml.slide+xml"/>
  <Override PartName="/ppt/slides/slide2381.xml" ContentType="application/vnd.openxmlformats-officedocument.presentationml.slide+xml"/>
  <Override PartName="/ppt/slides/slide2382.xml" ContentType="application/vnd.openxmlformats-officedocument.presentationml.slide+xml"/>
  <Override PartName="/ppt/slides/slide2383.xml" ContentType="application/vnd.openxmlformats-officedocument.presentationml.slide+xml"/>
  <Override PartName="/ppt/slides/slide2384.xml" ContentType="application/vnd.openxmlformats-officedocument.presentationml.slide+xml"/>
  <Override PartName="/ppt/slides/slide2385.xml" ContentType="application/vnd.openxmlformats-officedocument.presentationml.slide+xml"/>
  <Override PartName="/ppt/slides/slide2386.xml" ContentType="application/vnd.openxmlformats-officedocument.presentationml.slide+xml"/>
  <Override PartName="/ppt/slides/slide2387.xml" ContentType="application/vnd.openxmlformats-officedocument.presentationml.slide+xml"/>
  <Override PartName="/ppt/slides/slide2388.xml" ContentType="application/vnd.openxmlformats-officedocument.presentationml.slide+xml"/>
  <Override PartName="/ppt/slides/slide2389.xml" ContentType="application/vnd.openxmlformats-officedocument.presentationml.slide+xml"/>
  <Override PartName="/ppt/slides/slide2390.xml" ContentType="application/vnd.openxmlformats-officedocument.presentationml.slide+xml"/>
  <Override PartName="/ppt/slides/slide2391.xml" ContentType="application/vnd.openxmlformats-officedocument.presentationml.slide+xml"/>
  <Override PartName="/ppt/slides/slide2392.xml" ContentType="application/vnd.openxmlformats-officedocument.presentationml.slide+xml"/>
  <Override PartName="/ppt/slides/slide2393.xml" ContentType="application/vnd.openxmlformats-officedocument.presentationml.slide+xml"/>
  <Override PartName="/ppt/slides/slide2394.xml" ContentType="application/vnd.openxmlformats-officedocument.presentationml.slide+xml"/>
  <Override PartName="/ppt/slides/slide2395.xml" ContentType="application/vnd.openxmlformats-officedocument.presentationml.slide+xml"/>
  <Override PartName="/ppt/slides/slide2396.xml" ContentType="application/vnd.openxmlformats-officedocument.presentationml.slide+xml"/>
  <Override PartName="/ppt/slides/slide2397.xml" ContentType="application/vnd.openxmlformats-officedocument.presentationml.slide+xml"/>
  <Override PartName="/ppt/slides/slide2398.xml" ContentType="application/vnd.openxmlformats-officedocument.presentationml.slide+xml"/>
  <Override PartName="/ppt/slides/slide2399.xml" ContentType="application/vnd.openxmlformats-officedocument.presentationml.slide+xml"/>
  <Override PartName="/ppt/slides/slide2400.xml" ContentType="application/vnd.openxmlformats-officedocument.presentationml.slide+xml"/>
  <Override PartName="/ppt/slides/slide2401.xml" ContentType="application/vnd.openxmlformats-officedocument.presentationml.slide+xml"/>
  <Override PartName="/ppt/slides/slide2402.xml" ContentType="application/vnd.openxmlformats-officedocument.presentationml.slide+xml"/>
  <Override PartName="/ppt/slides/slide2403.xml" ContentType="application/vnd.openxmlformats-officedocument.presentationml.slide+xml"/>
  <Override PartName="/ppt/slides/slide2404.xml" ContentType="application/vnd.openxmlformats-officedocument.presentationml.slide+xml"/>
  <Override PartName="/ppt/slides/slide2405.xml" ContentType="application/vnd.openxmlformats-officedocument.presentationml.slide+xml"/>
  <Override PartName="/ppt/slides/slide2406.xml" ContentType="application/vnd.openxmlformats-officedocument.presentationml.slide+xml"/>
  <Override PartName="/ppt/slides/slide2407.xml" ContentType="application/vnd.openxmlformats-officedocument.presentationml.slide+xml"/>
  <Override PartName="/ppt/slides/slide2408.xml" ContentType="application/vnd.openxmlformats-officedocument.presentationml.slide+xml"/>
  <Override PartName="/ppt/slides/slide2409.xml" ContentType="application/vnd.openxmlformats-officedocument.presentationml.slide+xml"/>
  <Override PartName="/ppt/slides/slide2410.xml" ContentType="application/vnd.openxmlformats-officedocument.presentationml.slide+xml"/>
  <Override PartName="/ppt/slides/slide2411.xml" ContentType="application/vnd.openxmlformats-officedocument.presentationml.slide+xml"/>
  <Override PartName="/ppt/slides/slide2412.xml" ContentType="application/vnd.openxmlformats-officedocument.presentationml.slide+xml"/>
  <Override PartName="/ppt/slides/slide2413.xml" ContentType="application/vnd.openxmlformats-officedocument.presentationml.slide+xml"/>
  <Override PartName="/ppt/slides/slide2414.xml" ContentType="application/vnd.openxmlformats-officedocument.presentationml.slide+xml"/>
  <Override PartName="/ppt/slides/slide2415.xml" ContentType="application/vnd.openxmlformats-officedocument.presentationml.slide+xml"/>
  <Override PartName="/ppt/slides/slide2416.xml" ContentType="application/vnd.openxmlformats-officedocument.presentationml.slide+xml"/>
  <Override PartName="/ppt/slides/slide2417.xml" ContentType="application/vnd.openxmlformats-officedocument.presentationml.slide+xml"/>
  <Override PartName="/ppt/slides/slide2418.xml" ContentType="application/vnd.openxmlformats-officedocument.presentationml.slide+xml"/>
  <Override PartName="/ppt/slides/slide2419.xml" ContentType="application/vnd.openxmlformats-officedocument.presentationml.slide+xml"/>
  <Override PartName="/ppt/slides/slide2420.xml" ContentType="application/vnd.openxmlformats-officedocument.presentationml.slide+xml"/>
  <Override PartName="/ppt/slides/slide2421.xml" ContentType="application/vnd.openxmlformats-officedocument.presentationml.slide+xml"/>
  <Override PartName="/ppt/slides/slide2422.xml" ContentType="application/vnd.openxmlformats-officedocument.presentationml.slide+xml"/>
  <Override PartName="/ppt/slides/slide2423.xml" ContentType="application/vnd.openxmlformats-officedocument.presentationml.slide+xml"/>
  <Override PartName="/ppt/slides/slide2424.xml" ContentType="application/vnd.openxmlformats-officedocument.presentationml.slide+xml"/>
  <Override PartName="/ppt/slides/slide2425.xml" ContentType="application/vnd.openxmlformats-officedocument.presentationml.slide+xml"/>
  <Override PartName="/ppt/slides/slide2426.xml" ContentType="application/vnd.openxmlformats-officedocument.presentationml.slide+xml"/>
  <Override PartName="/ppt/slides/slide2427.xml" ContentType="application/vnd.openxmlformats-officedocument.presentationml.slide+xml"/>
  <Override PartName="/ppt/slides/slide2428.xml" ContentType="application/vnd.openxmlformats-officedocument.presentationml.slide+xml"/>
  <Override PartName="/ppt/slides/slide2429.xml" ContentType="application/vnd.openxmlformats-officedocument.presentationml.slide+xml"/>
  <Override PartName="/ppt/slides/slide2430.xml" ContentType="application/vnd.openxmlformats-officedocument.presentationml.slide+xml"/>
  <Override PartName="/ppt/slides/slide2431.xml" ContentType="application/vnd.openxmlformats-officedocument.presentationml.slide+xml"/>
  <Override PartName="/ppt/slides/slide2432.xml" ContentType="application/vnd.openxmlformats-officedocument.presentationml.slide+xml"/>
  <Override PartName="/ppt/slides/slide2433.xml" ContentType="application/vnd.openxmlformats-officedocument.presentationml.slide+xml"/>
  <Override PartName="/ppt/slides/slide2434.xml" ContentType="application/vnd.openxmlformats-officedocument.presentationml.slide+xml"/>
  <Override PartName="/ppt/slides/slide2435.xml" ContentType="application/vnd.openxmlformats-officedocument.presentationml.slide+xml"/>
  <Override PartName="/ppt/slides/slide2436.xml" ContentType="application/vnd.openxmlformats-officedocument.presentationml.slide+xml"/>
  <Override PartName="/ppt/slides/slide2437.xml" ContentType="application/vnd.openxmlformats-officedocument.presentationml.slide+xml"/>
  <Override PartName="/ppt/slides/slide2438.xml" ContentType="application/vnd.openxmlformats-officedocument.presentationml.slide+xml"/>
  <Override PartName="/ppt/slides/slide2439.xml" ContentType="application/vnd.openxmlformats-officedocument.presentationml.slide+xml"/>
  <Override PartName="/ppt/slides/slide2440.xml" ContentType="application/vnd.openxmlformats-officedocument.presentationml.slide+xml"/>
  <Override PartName="/ppt/slides/slide2441.xml" ContentType="application/vnd.openxmlformats-officedocument.presentationml.slide+xml"/>
  <Override PartName="/ppt/slides/slide2442.xml" ContentType="application/vnd.openxmlformats-officedocument.presentationml.slide+xml"/>
  <Override PartName="/ppt/slides/slide2443.xml" ContentType="application/vnd.openxmlformats-officedocument.presentationml.slide+xml"/>
  <Override PartName="/ppt/slides/slide2444.xml" ContentType="application/vnd.openxmlformats-officedocument.presentationml.slide+xml"/>
  <Override PartName="/ppt/slides/slide2445.xml" ContentType="application/vnd.openxmlformats-officedocument.presentationml.slide+xml"/>
  <Override PartName="/ppt/slides/slide2446.xml" ContentType="application/vnd.openxmlformats-officedocument.presentationml.slide+xml"/>
  <Override PartName="/ppt/slides/slide2447.xml" ContentType="application/vnd.openxmlformats-officedocument.presentationml.slide+xml"/>
  <Override PartName="/ppt/slides/slide2448.xml" ContentType="application/vnd.openxmlformats-officedocument.presentationml.slide+xml"/>
  <Override PartName="/ppt/slides/slide2449.xml" ContentType="application/vnd.openxmlformats-officedocument.presentationml.slide+xml"/>
  <Override PartName="/ppt/slides/slide2450.xml" ContentType="application/vnd.openxmlformats-officedocument.presentationml.slide+xml"/>
  <Override PartName="/ppt/slides/slide2451.xml" ContentType="application/vnd.openxmlformats-officedocument.presentationml.slide+xml"/>
  <Override PartName="/ppt/slides/slide2452.xml" ContentType="application/vnd.openxmlformats-officedocument.presentationml.slide+xml"/>
  <Override PartName="/ppt/slides/slide2453.xml" ContentType="application/vnd.openxmlformats-officedocument.presentationml.slide+xml"/>
  <Override PartName="/ppt/slides/slide2454.xml" ContentType="application/vnd.openxmlformats-officedocument.presentationml.slide+xml"/>
  <Override PartName="/ppt/slides/slide2455.xml" ContentType="application/vnd.openxmlformats-officedocument.presentationml.slide+xml"/>
  <Override PartName="/ppt/slides/slide2456.xml" ContentType="application/vnd.openxmlformats-officedocument.presentationml.slide+xml"/>
  <Override PartName="/ppt/slides/slide2457.xml" ContentType="application/vnd.openxmlformats-officedocument.presentationml.slide+xml"/>
  <Override PartName="/ppt/slides/slide2458.xml" ContentType="application/vnd.openxmlformats-officedocument.presentationml.slide+xml"/>
  <Override PartName="/ppt/slides/slide2459.xml" ContentType="application/vnd.openxmlformats-officedocument.presentationml.slide+xml"/>
  <Override PartName="/ppt/slides/slide2460.xml" ContentType="application/vnd.openxmlformats-officedocument.presentationml.slide+xml"/>
  <Override PartName="/ppt/slides/slide2461.xml" ContentType="application/vnd.openxmlformats-officedocument.presentationml.slide+xml"/>
  <Override PartName="/ppt/slides/slide2462.xml" ContentType="application/vnd.openxmlformats-officedocument.presentationml.slide+xml"/>
  <Override PartName="/ppt/slides/slide2463.xml" ContentType="application/vnd.openxmlformats-officedocument.presentationml.slide+xml"/>
  <Override PartName="/ppt/slides/slide2464.xml" ContentType="application/vnd.openxmlformats-officedocument.presentationml.slide+xml"/>
  <Override PartName="/ppt/slides/slide2465.xml" ContentType="application/vnd.openxmlformats-officedocument.presentationml.slide+xml"/>
  <Override PartName="/ppt/slides/slide2466.xml" ContentType="application/vnd.openxmlformats-officedocument.presentationml.slide+xml"/>
  <Override PartName="/ppt/slides/slide2467.xml" ContentType="application/vnd.openxmlformats-officedocument.presentationml.slide+xml"/>
  <Override PartName="/ppt/slides/slide2468.xml" ContentType="application/vnd.openxmlformats-officedocument.presentationml.slide+xml"/>
  <Override PartName="/ppt/slides/slide2469.xml" ContentType="application/vnd.openxmlformats-officedocument.presentationml.slide+xml"/>
  <Override PartName="/ppt/slides/slide2470.xml" ContentType="application/vnd.openxmlformats-officedocument.presentationml.slide+xml"/>
  <Override PartName="/ppt/slides/slide2471.xml" ContentType="application/vnd.openxmlformats-officedocument.presentationml.slide+xml"/>
  <Override PartName="/ppt/slides/slide2472.xml" ContentType="application/vnd.openxmlformats-officedocument.presentationml.slide+xml"/>
  <Override PartName="/ppt/slides/slide2473.xml" ContentType="application/vnd.openxmlformats-officedocument.presentationml.slide+xml"/>
  <Override PartName="/ppt/slides/slide2474.xml" ContentType="application/vnd.openxmlformats-officedocument.presentationml.slide+xml"/>
  <Override PartName="/ppt/slides/slide2475.xml" ContentType="application/vnd.openxmlformats-officedocument.presentationml.slide+xml"/>
  <Override PartName="/ppt/slides/slide2476.xml" ContentType="application/vnd.openxmlformats-officedocument.presentationml.slide+xml"/>
  <Override PartName="/ppt/slides/slide2477.xml" ContentType="application/vnd.openxmlformats-officedocument.presentationml.slide+xml"/>
  <Override PartName="/ppt/slides/slide2478.xml" ContentType="application/vnd.openxmlformats-officedocument.presentationml.slide+xml"/>
  <Override PartName="/ppt/slides/slide2479.xml" ContentType="application/vnd.openxmlformats-officedocument.presentationml.slide+xml"/>
  <Override PartName="/ppt/slides/slide2480.xml" ContentType="application/vnd.openxmlformats-officedocument.presentationml.slide+xml"/>
  <Override PartName="/ppt/slides/slide2481.xml" ContentType="application/vnd.openxmlformats-officedocument.presentationml.slide+xml"/>
  <Override PartName="/ppt/slides/slide2482.xml" ContentType="application/vnd.openxmlformats-officedocument.presentationml.slide+xml"/>
  <Override PartName="/ppt/slides/slide2483.xml" ContentType="application/vnd.openxmlformats-officedocument.presentationml.slide+xml"/>
  <Override PartName="/ppt/slides/slide2484.xml" ContentType="application/vnd.openxmlformats-officedocument.presentationml.slide+xml"/>
  <Override PartName="/ppt/slides/slide2485.xml" ContentType="application/vnd.openxmlformats-officedocument.presentationml.slide+xml"/>
  <Override PartName="/ppt/slides/slide2486.xml" ContentType="application/vnd.openxmlformats-officedocument.presentationml.slide+xml"/>
  <Override PartName="/ppt/slides/slide2487.xml" ContentType="application/vnd.openxmlformats-officedocument.presentationml.slide+xml"/>
  <Override PartName="/ppt/slides/slide2488.xml" ContentType="application/vnd.openxmlformats-officedocument.presentationml.slide+xml"/>
  <Override PartName="/ppt/slides/slide2489.xml" ContentType="application/vnd.openxmlformats-officedocument.presentationml.slide+xml"/>
  <Override PartName="/ppt/slides/slide2490.xml" ContentType="application/vnd.openxmlformats-officedocument.presentationml.slide+xml"/>
  <Override PartName="/ppt/slides/slide2491.xml" ContentType="application/vnd.openxmlformats-officedocument.presentationml.slide+xml"/>
  <Override PartName="/ppt/slides/slide2492.xml" ContentType="application/vnd.openxmlformats-officedocument.presentationml.slide+xml"/>
  <Override PartName="/ppt/slides/slide2493.xml" ContentType="application/vnd.openxmlformats-officedocument.presentationml.slide+xml"/>
  <Override PartName="/ppt/slides/slide2494.xml" ContentType="application/vnd.openxmlformats-officedocument.presentationml.slide+xml"/>
  <Override PartName="/ppt/slides/slide2495.xml" ContentType="application/vnd.openxmlformats-officedocument.presentationml.slide+xml"/>
  <Override PartName="/ppt/slides/slide2496.xml" ContentType="application/vnd.openxmlformats-officedocument.presentationml.slide+xml"/>
  <Override PartName="/ppt/slides/slide2497.xml" ContentType="application/vnd.openxmlformats-officedocument.presentationml.slide+xml"/>
  <Override PartName="/ppt/slides/slide2498.xml" ContentType="application/vnd.openxmlformats-officedocument.presentationml.slide+xml"/>
  <Override PartName="/ppt/slides/slide2499.xml" ContentType="application/vnd.openxmlformats-officedocument.presentationml.slide+xml"/>
  <Override PartName="/ppt/slides/slide2500.xml" ContentType="application/vnd.openxmlformats-officedocument.presentationml.slide+xml"/>
  <Override PartName="/ppt/slides/slide2501.xml" ContentType="application/vnd.openxmlformats-officedocument.presentationml.slide+xml"/>
  <Override PartName="/ppt/slides/slide2502.xml" ContentType="application/vnd.openxmlformats-officedocument.presentationml.slide+xml"/>
  <Override PartName="/ppt/slides/slide2503.xml" ContentType="application/vnd.openxmlformats-officedocument.presentationml.slide+xml"/>
  <Override PartName="/ppt/slides/slide2504.xml" ContentType="application/vnd.openxmlformats-officedocument.presentationml.slide+xml"/>
  <Override PartName="/ppt/slides/slide2505.xml" ContentType="application/vnd.openxmlformats-officedocument.presentationml.slide+xml"/>
  <Override PartName="/ppt/slides/slide2506.xml" ContentType="application/vnd.openxmlformats-officedocument.presentationml.slide+xml"/>
  <Override PartName="/ppt/slides/slide2507.xml" ContentType="application/vnd.openxmlformats-officedocument.presentationml.slide+xml"/>
  <Override PartName="/ppt/slides/slide2508.xml" ContentType="application/vnd.openxmlformats-officedocument.presentationml.slide+xml"/>
  <Override PartName="/ppt/slides/slide2509.xml" ContentType="application/vnd.openxmlformats-officedocument.presentationml.slide+xml"/>
  <Override PartName="/ppt/slides/slide2510.xml" ContentType="application/vnd.openxmlformats-officedocument.presentationml.slide+xml"/>
  <Override PartName="/ppt/slides/slide2511.xml" ContentType="application/vnd.openxmlformats-officedocument.presentationml.slide+xml"/>
  <Override PartName="/ppt/slides/slide2512.xml" ContentType="application/vnd.openxmlformats-officedocument.presentationml.slide+xml"/>
  <Override PartName="/ppt/slides/slide2513.xml" ContentType="application/vnd.openxmlformats-officedocument.presentationml.slide+xml"/>
  <Override PartName="/ppt/slides/slide2514.xml" ContentType="application/vnd.openxmlformats-officedocument.presentationml.slide+xml"/>
  <Override PartName="/ppt/slides/slide2515.xml" ContentType="application/vnd.openxmlformats-officedocument.presentationml.slide+xml"/>
  <Override PartName="/ppt/slides/slide2516.xml" ContentType="application/vnd.openxmlformats-officedocument.presentationml.slide+xml"/>
  <Override PartName="/ppt/slides/slide2517.xml" ContentType="application/vnd.openxmlformats-officedocument.presentationml.slide+xml"/>
  <Override PartName="/ppt/slides/slide2518.xml" ContentType="application/vnd.openxmlformats-officedocument.presentationml.slide+xml"/>
  <Override PartName="/ppt/slides/slide2519.xml" ContentType="application/vnd.openxmlformats-officedocument.presentationml.slide+xml"/>
  <Override PartName="/ppt/slides/slide2520.xml" ContentType="application/vnd.openxmlformats-officedocument.presentationml.slide+xml"/>
  <Override PartName="/ppt/slides/slide2521.xml" ContentType="application/vnd.openxmlformats-officedocument.presentationml.slide+xml"/>
  <Override PartName="/ppt/slides/slide2522.xml" ContentType="application/vnd.openxmlformats-officedocument.presentationml.slide+xml"/>
  <Override PartName="/ppt/slides/slide2523.xml" ContentType="application/vnd.openxmlformats-officedocument.presentationml.slide+xml"/>
  <Override PartName="/ppt/slides/slide2524.xml" ContentType="application/vnd.openxmlformats-officedocument.presentationml.slide+xml"/>
  <Override PartName="/ppt/slides/slide2525.xml" ContentType="application/vnd.openxmlformats-officedocument.presentationml.slide+xml"/>
  <Override PartName="/ppt/slides/slide2526.xml" ContentType="application/vnd.openxmlformats-officedocument.presentationml.slide+xml"/>
  <Override PartName="/ppt/slides/slide2527.xml" ContentType="application/vnd.openxmlformats-officedocument.presentationml.slide+xml"/>
  <Override PartName="/ppt/slides/slide2528.xml" ContentType="application/vnd.openxmlformats-officedocument.presentationml.slide+xml"/>
  <Override PartName="/ppt/slides/slide2529.xml" ContentType="application/vnd.openxmlformats-officedocument.presentationml.slide+xml"/>
  <Override PartName="/ppt/slides/slide2530.xml" ContentType="application/vnd.openxmlformats-officedocument.presentationml.slide+xml"/>
  <Override PartName="/ppt/slides/slide2531.xml" ContentType="application/vnd.openxmlformats-officedocument.presentationml.slide+xml"/>
  <Override PartName="/ppt/slides/slide2532.xml" ContentType="application/vnd.openxmlformats-officedocument.presentationml.slide+xml"/>
  <Override PartName="/ppt/slides/slide2533.xml" ContentType="application/vnd.openxmlformats-officedocument.presentationml.slide+xml"/>
  <Override PartName="/ppt/slides/slide2534.xml" ContentType="application/vnd.openxmlformats-officedocument.presentationml.slide+xml"/>
  <Override PartName="/ppt/slides/slide2535.xml" ContentType="application/vnd.openxmlformats-officedocument.presentationml.slide+xml"/>
  <Override PartName="/ppt/slides/slide2536.xml" ContentType="application/vnd.openxmlformats-officedocument.presentationml.slide+xml"/>
  <Override PartName="/ppt/slides/slide2537.xml" ContentType="application/vnd.openxmlformats-officedocument.presentationml.slide+xml"/>
  <Override PartName="/ppt/slides/slide2538.xml" ContentType="application/vnd.openxmlformats-officedocument.presentationml.slide+xml"/>
  <Override PartName="/ppt/slides/slide2539.xml" ContentType="application/vnd.openxmlformats-officedocument.presentationml.slide+xml"/>
  <Override PartName="/ppt/slides/slide2540.xml" ContentType="application/vnd.openxmlformats-officedocument.presentationml.slide+xml"/>
  <Override PartName="/ppt/slides/slide2541.xml" ContentType="application/vnd.openxmlformats-officedocument.presentationml.slide+xml"/>
  <Override PartName="/ppt/slides/slide2542.xml" ContentType="application/vnd.openxmlformats-officedocument.presentationml.slide+xml"/>
  <Override PartName="/ppt/slides/slide2543.xml" ContentType="application/vnd.openxmlformats-officedocument.presentationml.slide+xml"/>
  <Override PartName="/ppt/slides/slide2544.xml" ContentType="application/vnd.openxmlformats-officedocument.presentationml.slide+xml"/>
  <Override PartName="/ppt/slides/slide2545.xml" ContentType="application/vnd.openxmlformats-officedocument.presentationml.slide+xml"/>
  <Override PartName="/ppt/slides/slide2546.xml" ContentType="application/vnd.openxmlformats-officedocument.presentationml.slide+xml"/>
  <Override PartName="/ppt/slides/slide2547.xml" ContentType="application/vnd.openxmlformats-officedocument.presentationml.slide+xml"/>
  <Override PartName="/ppt/slides/slide2548.xml" ContentType="application/vnd.openxmlformats-officedocument.presentationml.slide+xml"/>
  <Override PartName="/ppt/slides/slide2549.xml" ContentType="application/vnd.openxmlformats-officedocument.presentationml.slide+xml"/>
  <Override PartName="/ppt/slides/slide2550.xml" ContentType="application/vnd.openxmlformats-officedocument.presentationml.slide+xml"/>
  <Override PartName="/ppt/slides/slide2551.xml" ContentType="application/vnd.openxmlformats-officedocument.presentationml.slide+xml"/>
  <Override PartName="/ppt/slides/slide2552.xml" ContentType="application/vnd.openxmlformats-officedocument.presentationml.slide+xml"/>
  <Override PartName="/ppt/slides/slide2553.xml" ContentType="application/vnd.openxmlformats-officedocument.presentationml.slide+xml"/>
  <Override PartName="/ppt/slides/slide2554.xml" ContentType="application/vnd.openxmlformats-officedocument.presentationml.slide+xml"/>
  <Override PartName="/ppt/slides/slide2555.xml" ContentType="application/vnd.openxmlformats-officedocument.presentationml.slide+xml"/>
  <Override PartName="/ppt/slides/slide2556.xml" ContentType="application/vnd.openxmlformats-officedocument.presentationml.slide+xml"/>
  <Override PartName="/ppt/slides/slide2557.xml" ContentType="application/vnd.openxmlformats-officedocument.presentationml.slide+xml"/>
  <Override PartName="/ppt/slides/slide2558.xml" ContentType="application/vnd.openxmlformats-officedocument.presentationml.slide+xml"/>
  <Override PartName="/ppt/slides/slide2559.xml" ContentType="application/vnd.openxmlformats-officedocument.presentationml.slide+xml"/>
  <Override PartName="/ppt/slides/slide2560.xml" ContentType="application/vnd.openxmlformats-officedocument.presentationml.slide+xml"/>
  <Override PartName="/ppt/slides/slide2561.xml" ContentType="application/vnd.openxmlformats-officedocument.presentationml.slide+xml"/>
  <Override PartName="/ppt/slides/slide2562.xml" ContentType="application/vnd.openxmlformats-officedocument.presentationml.slide+xml"/>
  <Override PartName="/ppt/slides/slide2563.xml" ContentType="application/vnd.openxmlformats-officedocument.presentationml.slide+xml"/>
  <Override PartName="/ppt/slides/slide2564.xml" ContentType="application/vnd.openxmlformats-officedocument.presentationml.slide+xml"/>
  <Override PartName="/ppt/slides/slide2565.xml" ContentType="application/vnd.openxmlformats-officedocument.presentationml.slide+xml"/>
  <Override PartName="/ppt/slides/slide2566.xml" ContentType="application/vnd.openxmlformats-officedocument.presentationml.slide+xml"/>
  <Override PartName="/ppt/slides/slide2567.xml" ContentType="application/vnd.openxmlformats-officedocument.presentationml.slide+xml"/>
  <Override PartName="/ppt/slides/slide2568.xml" ContentType="application/vnd.openxmlformats-officedocument.presentationml.slide+xml"/>
  <Override PartName="/ppt/slides/slide2569.xml" ContentType="application/vnd.openxmlformats-officedocument.presentationml.slide+xml"/>
  <Override PartName="/ppt/slides/slide2570.xml" ContentType="application/vnd.openxmlformats-officedocument.presentationml.slide+xml"/>
  <Override PartName="/ppt/slides/slide2571.xml" ContentType="application/vnd.openxmlformats-officedocument.presentationml.slide+xml"/>
  <Override PartName="/ppt/slides/slide2572.xml" ContentType="application/vnd.openxmlformats-officedocument.presentationml.slide+xml"/>
  <Override PartName="/ppt/slides/slide2573.xml" ContentType="application/vnd.openxmlformats-officedocument.presentationml.slide+xml"/>
  <Override PartName="/ppt/slides/slide2574.xml" ContentType="application/vnd.openxmlformats-officedocument.presentationml.slide+xml"/>
  <Override PartName="/ppt/slides/slide2575.xml" ContentType="application/vnd.openxmlformats-officedocument.presentationml.slide+xml"/>
  <Override PartName="/ppt/slides/slide2576.xml" ContentType="application/vnd.openxmlformats-officedocument.presentationml.slide+xml"/>
  <Override PartName="/ppt/slides/slide2577.xml" ContentType="application/vnd.openxmlformats-officedocument.presentationml.slide+xml"/>
  <Override PartName="/ppt/slides/slide2578.xml" ContentType="application/vnd.openxmlformats-officedocument.presentationml.slide+xml"/>
  <Override PartName="/ppt/slides/slide2579.xml" ContentType="application/vnd.openxmlformats-officedocument.presentationml.slide+xml"/>
  <Override PartName="/ppt/slides/slide2580.xml" ContentType="application/vnd.openxmlformats-officedocument.presentationml.slide+xml"/>
  <Override PartName="/ppt/slides/slide2581.xml" ContentType="application/vnd.openxmlformats-officedocument.presentationml.slide+xml"/>
  <Override PartName="/ppt/slides/slide2582.xml" ContentType="application/vnd.openxmlformats-officedocument.presentationml.slide+xml"/>
  <Override PartName="/ppt/slides/slide2583.xml" ContentType="application/vnd.openxmlformats-officedocument.presentationml.slide+xml"/>
  <Override PartName="/ppt/slides/slide2584.xml" ContentType="application/vnd.openxmlformats-officedocument.presentationml.slide+xml"/>
  <Override PartName="/ppt/slides/slide2585.xml" ContentType="application/vnd.openxmlformats-officedocument.presentationml.slide+xml"/>
  <Override PartName="/ppt/slides/slide2586.xml" ContentType="application/vnd.openxmlformats-officedocument.presentationml.slide+xml"/>
  <Override PartName="/ppt/slides/slide2587.xml" ContentType="application/vnd.openxmlformats-officedocument.presentationml.slide+xml"/>
  <Override PartName="/ppt/slides/slide2588.xml" ContentType="application/vnd.openxmlformats-officedocument.presentationml.slide+xml"/>
  <Override PartName="/ppt/slides/slide2589.xml" ContentType="application/vnd.openxmlformats-officedocument.presentationml.slide+xml"/>
  <Override PartName="/ppt/slides/slide2590.xml" ContentType="application/vnd.openxmlformats-officedocument.presentationml.slide+xml"/>
  <Override PartName="/ppt/slides/slide2591.xml" ContentType="application/vnd.openxmlformats-officedocument.presentationml.slide+xml"/>
  <Override PartName="/ppt/slides/slide2592.xml" ContentType="application/vnd.openxmlformats-officedocument.presentationml.slide+xml"/>
  <Override PartName="/ppt/slides/slide2593.xml" ContentType="application/vnd.openxmlformats-officedocument.presentationml.slide+xml"/>
  <Override PartName="/ppt/slides/slide2594.xml" ContentType="application/vnd.openxmlformats-officedocument.presentationml.slide+xml"/>
  <Override PartName="/ppt/slides/slide2595.xml" ContentType="application/vnd.openxmlformats-officedocument.presentationml.slide+xml"/>
  <Override PartName="/ppt/slides/slide2596.xml" ContentType="application/vnd.openxmlformats-officedocument.presentationml.slide+xml"/>
  <Override PartName="/ppt/slides/slide2597.xml" ContentType="application/vnd.openxmlformats-officedocument.presentationml.slide+xml"/>
  <Override PartName="/ppt/slides/slide2598.xml" ContentType="application/vnd.openxmlformats-officedocument.presentationml.slide+xml"/>
  <Override PartName="/ppt/slides/slide2599.xml" ContentType="application/vnd.openxmlformats-officedocument.presentationml.slide+xml"/>
  <Override PartName="/ppt/slides/slide2600.xml" ContentType="application/vnd.openxmlformats-officedocument.presentationml.slide+xml"/>
  <Override PartName="/ppt/slides/slide2601.xml" ContentType="application/vnd.openxmlformats-officedocument.presentationml.slide+xml"/>
  <Override PartName="/ppt/slides/slide2602.xml" ContentType="application/vnd.openxmlformats-officedocument.presentationml.slide+xml"/>
  <Override PartName="/ppt/slides/slide2603.xml" ContentType="application/vnd.openxmlformats-officedocument.presentationml.slide+xml"/>
  <Override PartName="/ppt/slides/slide2604.xml" ContentType="application/vnd.openxmlformats-officedocument.presentationml.slide+xml"/>
  <Override PartName="/ppt/slides/slide2605.xml" ContentType="application/vnd.openxmlformats-officedocument.presentationml.slide+xml"/>
  <Override PartName="/ppt/slides/slide2606.xml" ContentType="application/vnd.openxmlformats-officedocument.presentationml.slide+xml"/>
  <Override PartName="/ppt/slides/slide2607.xml" ContentType="application/vnd.openxmlformats-officedocument.presentationml.slide+xml"/>
  <Override PartName="/ppt/slides/slide2608.xml" ContentType="application/vnd.openxmlformats-officedocument.presentationml.slide+xml"/>
  <Override PartName="/ppt/slides/slide2609.xml" ContentType="application/vnd.openxmlformats-officedocument.presentationml.slide+xml"/>
  <Override PartName="/ppt/slides/slide2610.xml" ContentType="application/vnd.openxmlformats-officedocument.presentationml.slide+xml"/>
  <Override PartName="/ppt/slides/slide2611.xml" ContentType="application/vnd.openxmlformats-officedocument.presentationml.slide+xml"/>
  <Override PartName="/ppt/slides/slide2612.xml" ContentType="application/vnd.openxmlformats-officedocument.presentationml.slide+xml"/>
  <Override PartName="/ppt/slides/slide2613.xml" ContentType="application/vnd.openxmlformats-officedocument.presentationml.slide+xml"/>
  <Override PartName="/ppt/slides/slide2614.xml" ContentType="application/vnd.openxmlformats-officedocument.presentationml.slide+xml"/>
  <Override PartName="/ppt/slides/slide2615.xml" ContentType="application/vnd.openxmlformats-officedocument.presentationml.slide+xml"/>
  <Override PartName="/ppt/slides/slide2616.xml" ContentType="application/vnd.openxmlformats-officedocument.presentationml.slide+xml"/>
  <Override PartName="/ppt/slides/slide2617.xml" ContentType="application/vnd.openxmlformats-officedocument.presentationml.slide+xml"/>
  <Override PartName="/ppt/slides/slide2618.xml" ContentType="application/vnd.openxmlformats-officedocument.presentationml.slide+xml"/>
  <Override PartName="/ppt/slides/slide2619.xml" ContentType="application/vnd.openxmlformats-officedocument.presentationml.slide+xml"/>
  <Override PartName="/ppt/slides/slide2620.xml" ContentType="application/vnd.openxmlformats-officedocument.presentationml.slide+xml"/>
  <Override PartName="/ppt/slides/slide2621.xml" ContentType="application/vnd.openxmlformats-officedocument.presentationml.slide+xml"/>
  <Override PartName="/ppt/slides/slide2622.xml" ContentType="application/vnd.openxmlformats-officedocument.presentationml.slide+xml"/>
  <Override PartName="/ppt/slides/slide2623.xml" ContentType="application/vnd.openxmlformats-officedocument.presentationml.slide+xml"/>
  <Override PartName="/ppt/slides/slide2624.xml" ContentType="application/vnd.openxmlformats-officedocument.presentationml.slide+xml"/>
  <Override PartName="/ppt/slides/slide2625.xml" ContentType="application/vnd.openxmlformats-officedocument.presentationml.slide+xml"/>
  <Override PartName="/ppt/slides/slide2626.xml" ContentType="application/vnd.openxmlformats-officedocument.presentationml.slide+xml"/>
  <Override PartName="/ppt/slides/slide2627.xml" ContentType="application/vnd.openxmlformats-officedocument.presentationml.slide+xml"/>
  <Override PartName="/ppt/slides/slide2628.xml" ContentType="application/vnd.openxmlformats-officedocument.presentationml.slide+xml"/>
  <Override PartName="/ppt/slides/slide2629.xml" ContentType="application/vnd.openxmlformats-officedocument.presentationml.slide+xml"/>
  <Override PartName="/ppt/slides/slide2630.xml" ContentType="application/vnd.openxmlformats-officedocument.presentationml.slide+xml"/>
  <Override PartName="/ppt/slides/slide2631.xml" ContentType="application/vnd.openxmlformats-officedocument.presentationml.slide+xml"/>
  <Override PartName="/ppt/slides/slide2632.xml" ContentType="application/vnd.openxmlformats-officedocument.presentationml.slide+xml"/>
  <Override PartName="/ppt/slides/slide2633.xml" ContentType="application/vnd.openxmlformats-officedocument.presentationml.slide+xml"/>
  <Override PartName="/ppt/slides/slide2634.xml" ContentType="application/vnd.openxmlformats-officedocument.presentationml.slide+xml"/>
  <Override PartName="/ppt/slides/slide2635.xml" ContentType="application/vnd.openxmlformats-officedocument.presentationml.slide+xml"/>
  <Override PartName="/ppt/slides/slide2636.xml" ContentType="application/vnd.openxmlformats-officedocument.presentationml.slide+xml"/>
  <Override PartName="/ppt/slides/slide2637.xml" ContentType="application/vnd.openxmlformats-officedocument.presentationml.slide+xml"/>
  <Override PartName="/ppt/slides/slide2638.xml" ContentType="application/vnd.openxmlformats-officedocument.presentationml.slide+xml"/>
  <Override PartName="/ppt/slides/slide2639.xml" ContentType="application/vnd.openxmlformats-officedocument.presentationml.slide+xml"/>
  <Override PartName="/ppt/slides/slide2640.xml" ContentType="application/vnd.openxmlformats-officedocument.presentationml.slide+xml"/>
  <Override PartName="/ppt/slides/slide2641.xml" ContentType="application/vnd.openxmlformats-officedocument.presentationml.slide+xml"/>
  <Override PartName="/ppt/slides/slide2642.xml" ContentType="application/vnd.openxmlformats-officedocument.presentationml.slide+xml"/>
  <Override PartName="/ppt/slides/slide2643.xml" ContentType="application/vnd.openxmlformats-officedocument.presentationml.slide+xml"/>
  <Override PartName="/ppt/slides/slide2644.xml" ContentType="application/vnd.openxmlformats-officedocument.presentationml.slide+xml"/>
  <Override PartName="/ppt/slides/slide2645.xml" ContentType="application/vnd.openxmlformats-officedocument.presentationml.slide+xml"/>
  <Override PartName="/ppt/slides/slide2646.xml" ContentType="application/vnd.openxmlformats-officedocument.presentationml.slide+xml"/>
  <Override PartName="/ppt/slides/slide2647.xml" ContentType="application/vnd.openxmlformats-officedocument.presentationml.slide+xml"/>
  <Override PartName="/ppt/slides/slide2648.xml" ContentType="application/vnd.openxmlformats-officedocument.presentationml.slide+xml"/>
  <Override PartName="/ppt/slides/slide2649.xml" ContentType="application/vnd.openxmlformats-officedocument.presentationml.slide+xml"/>
  <Override PartName="/ppt/slides/slide2650.xml" ContentType="application/vnd.openxmlformats-officedocument.presentationml.slide+xml"/>
  <Override PartName="/ppt/slides/slide2651.xml" ContentType="application/vnd.openxmlformats-officedocument.presentationml.slide+xml"/>
  <Override PartName="/ppt/slides/slide2652.xml" ContentType="application/vnd.openxmlformats-officedocument.presentationml.slide+xml"/>
  <Override PartName="/ppt/slides/slide2653.xml" ContentType="application/vnd.openxmlformats-officedocument.presentationml.slide+xml"/>
  <Override PartName="/ppt/slides/slide2654.xml" ContentType="application/vnd.openxmlformats-officedocument.presentationml.slide+xml"/>
  <Override PartName="/ppt/slides/slide2655.xml" ContentType="application/vnd.openxmlformats-officedocument.presentationml.slide+xml"/>
  <Override PartName="/ppt/slides/slide2656.xml" ContentType="application/vnd.openxmlformats-officedocument.presentationml.slide+xml"/>
  <Override PartName="/ppt/slides/slide2657.xml" ContentType="application/vnd.openxmlformats-officedocument.presentationml.slide+xml"/>
  <Override PartName="/ppt/slides/slide2658.xml" ContentType="application/vnd.openxmlformats-officedocument.presentationml.slide+xml"/>
  <Override PartName="/ppt/slides/slide2659.xml" ContentType="application/vnd.openxmlformats-officedocument.presentationml.slide+xml"/>
  <Override PartName="/ppt/slides/slide2660.xml" ContentType="application/vnd.openxmlformats-officedocument.presentationml.slide+xml"/>
  <Override PartName="/ppt/slides/slide2661.xml" ContentType="application/vnd.openxmlformats-officedocument.presentationml.slide+xml"/>
  <Override PartName="/ppt/slides/slide2662.xml" ContentType="application/vnd.openxmlformats-officedocument.presentationml.slide+xml"/>
  <Override PartName="/ppt/slides/slide2663.xml" ContentType="application/vnd.openxmlformats-officedocument.presentationml.slide+xml"/>
  <Override PartName="/ppt/slides/slide2664.xml" ContentType="application/vnd.openxmlformats-officedocument.presentationml.slide+xml"/>
  <Override PartName="/ppt/slides/slide2665.xml" ContentType="application/vnd.openxmlformats-officedocument.presentationml.slide+xml"/>
  <Override PartName="/ppt/slides/slide2666.xml" ContentType="application/vnd.openxmlformats-officedocument.presentationml.slide+xml"/>
  <Override PartName="/ppt/slides/slide2667.xml" ContentType="application/vnd.openxmlformats-officedocument.presentationml.slide+xml"/>
  <Override PartName="/ppt/slides/slide2668.xml" ContentType="application/vnd.openxmlformats-officedocument.presentationml.slide+xml"/>
  <Override PartName="/ppt/slides/slide2669.xml" ContentType="application/vnd.openxmlformats-officedocument.presentationml.slide+xml"/>
  <Override PartName="/ppt/slides/slide2670.xml" ContentType="application/vnd.openxmlformats-officedocument.presentationml.slide+xml"/>
  <Override PartName="/ppt/slides/slide2671.xml" ContentType="application/vnd.openxmlformats-officedocument.presentationml.slide+xml"/>
  <Override PartName="/ppt/slides/slide2672.xml" ContentType="application/vnd.openxmlformats-officedocument.presentationml.slide+xml"/>
  <Override PartName="/ppt/slides/slide2673.xml" ContentType="application/vnd.openxmlformats-officedocument.presentationml.slide+xml"/>
  <Override PartName="/ppt/slides/slide2674.xml" ContentType="application/vnd.openxmlformats-officedocument.presentationml.slide+xml"/>
  <Override PartName="/ppt/slides/slide2675.xml" ContentType="application/vnd.openxmlformats-officedocument.presentationml.slide+xml"/>
  <Override PartName="/ppt/slides/slide2676.xml" ContentType="application/vnd.openxmlformats-officedocument.presentationml.slide+xml"/>
  <Override PartName="/ppt/slides/slide2677.xml" ContentType="application/vnd.openxmlformats-officedocument.presentationml.slide+xml"/>
  <Override PartName="/ppt/slides/slide2678.xml" ContentType="application/vnd.openxmlformats-officedocument.presentationml.slide+xml"/>
  <Override PartName="/ppt/slides/slide2679.xml" ContentType="application/vnd.openxmlformats-officedocument.presentationml.slide+xml"/>
  <Override PartName="/ppt/slides/slide2680.xml" ContentType="application/vnd.openxmlformats-officedocument.presentationml.slide+xml"/>
  <Override PartName="/ppt/slides/slide2681.xml" ContentType="application/vnd.openxmlformats-officedocument.presentationml.slide+xml"/>
  <Override PartName="/ppt/slides/slide2682.xml" ContentType="application/vnd.openxmlformats-officedocument.presentationml.slide+xml"/>
  <Override PartName="/ppt/slides/slide2683.xml" ContentType="application/vnd.openxmlformats-officedocument.presentationml.slide+xml"/>
  <Override PartName="/ppt/slides/slide2684.xml" ContentType="application/vnd.openxmlformats-officedocument.presentationml.slide+xml"/>
  <Override PartName="/ppt/slides/slide2685.xml" ContentType="application/vnd.openxmlformats-officedocument.presentationml.slide+xml"/>
  <Override PartName="/ppt/slides/slide2686.xml" ContentType="application/vnd.openxmlformats-officedocument.presentationml.slide+xml"/>
  <Override PartName="/ppt/slides/slide2687.xml" ContentType="application/vnd.openxmlformats-officedocument.presentationml.slide+xml"/>
  <Override PartName="/ppt/slides/slide2688.xml" ContentType="application/vnd.openxmlformats-officedocument.presentationml.slide+xml"/>
  <Override PartName="/ppt/slides/slide2689.xml" ContentType="application/vnd.openxmlformats-officedocument.presentationml.slide+xml"/>
  <Override PartName="/ppt/slides/slide2690.xml" ContentType="application/vnd.openxmlformats-officedocument.presentationml.slide+xml"/>
  <Override PartName="/ppt/slides/slide2691.xml" ContentType="application/vnd.openxmlformats-officedocument.presentationml.slide+xml"/>
  <Override PartName="/ppt/slides/slide2692.xml" ContentType="application/vnd.openxmlformats-officedocument.presentationml.slide+xml"/>
  <Override PartName="/ppt/slides/slide2693.xml" ContentType="application/vnd.openxmlformats-officedocument.presentationml.slide+xml"/>
  <Override PartName="/ppt/slides/slide2694.xml" ContentType="application/vnd.openxmlformats-officedocument.presentationml.slide+xml"/>
  <Override PartName="/ppt/slides/slide2695.xml" ContentType="application/vnd.openxmlformats-officedocument.presentationml.slide+xml"/>
  <Override PartName="/ppt/slides/slide2696.xml" ContentType="application/vnd.openxmlformats-officedocument.presentationml.slide+xml"/>
  <Override PartName="/ppt/slides/slide2697.xml" ContentType="application/vnd.openxmlformats-officedocument.presentationml.slide+xml"/>
  <Override PartName="/ppt/slides/slide2698.xml" ContentType="application/vnd.openxmlformats-officedocument.presentationml.slide+xml"/>
  <Override PartName="/ppt/slides/slide2699.xml" ContentType="application/vnd.openxmlformats-officedocument.presentationml.slide+xml"/>
  <Override PartName="/ppt/slides/slide2700.xml" ContentType="application/vnd.openxmlformats-officedocument.presentationml.slide+xml"/>
  <Override PartName="/ppt/slides/slide2701.xml" ContentType="application/vnd.openxmlformats-officedocument.presentationml.slide+xml"/>
  <Override PartName="/ppt/slides/slide2702.xml" ContentType="application/vnd.openxmlformats-officedocument.presentationml.slide+xml"/>
  <Override PartName="/ppt/slides/slide2703.xml" ContentType="application/vnd.openxmlformats-officedocument.presentationml.slide+xml"/>
  <Override PartName="/ppt/slides/slide2704.xml" ContentType="application/vnd.openxmlformats-officedocument.presentationml.slide+xml"/>
  <Override PartName="/ppt/slides/slide2705.xml" ContentType="application/vnd.openxmlformats-officedocument.presentationml.slide+xml"/>
  <Override PartName="/ppt/slides/slide2706.xml" ContentType="application/vnd.openxmlformats-officedocument.presentationml.slide+xml"/>
  <Override PartName="/ppt/slides/slide2707.xml" ContentType="application/vnd.openxmlformats-officedocument.presentationml.slide+xml"/>
  <Override PartName="/ppt/slides/slide2708.xml" ContentType="application/vnd.openxmlformats-officedocument.presentationml.slide+xml"/>
  <Override PartName="/ppt/slides/slide2709.xml" ContentType="application/vnd.openxmlformats-officedocument.presentationml.slide+xml"/>
  <Override PartName="/ppt/slides/slide2710.xml" ContentType="application/vnd.openxmlformats-officedocument.presentationml.slide+xml"/>
  <Override PartName="/ppt/slides/slide2711.xml" ContentType="application/vnd.openxmlformats-officedocument.presentationml.slide+xml"/>
  <Override PartName="/ppt/slides/slide2712.xml" ContentType="application/vnd.openxmlformats-officedocument.presentationml.slide+xml"/>
  <Override PartName="/ppt/slides/slide2713.xml" ContentType="application/vnd.openxmlformats-officedocument.presentationml.slide+xml"/>
  <Override PartName="/ppt/slides/slide2714.xml" ContentType="application/vnd.openxmlformats-officedocument.presentationml.slide+xml"/>
  <Override PartName="/ppt/slides/slide2715.xml" ContentType="application/vnd.openxmlformats-officedocument.presentationml.slide+xml"/>
  <Override PartName="/ppt/slides/slide2716.xml" ContentType="application/vnd.openxmlformats-officedocument.presentationml.slide+xml"/>
  <Override PartName="/ppt/slides/slide2717.xml" ContentType="application/vnd.openxmlformats-officedocument.presentationml.slide+xml"/>
  <Override PartName="/ppt/slides/slide2718.xml" ContentType="application/vnd.openxmlformats-officedocument.presentationml.slide+xml"/>
  <Override PartName="/ppt/slides/slide2719.xml" ContentType="application/vnd.openxmlformats-officedocument.presentationml.slide+xml"/>
  <Override PartName="/ppt/slides/slide2720.xml" ContentType="application/vnd.openxmlformats-officedocument.presentationml.slide+xml"/>
  <Override PartName="/ppt/slides/slide2721.xml" ContentType="application/vnd.openxmlformats-officedocument.presentationml.slide+xml"/>
  <Override PartName="/ppt/slides/slide2722.xml" ContentType="application/vnd.openxmlformats-officedocument.presentationml.slide+xml"/>
  <Override PartName="/ppt/slides/slide2723.xml" ContentType="application/vnd.openxmlformats-officedocument.presentationml.slide+xml"/>
  <Override PartName="/ppt/slides/slide2724.xml" ContentType="application/vnd.openxmlformats-officedocument.presentationml.slide+xml"/>
  <Override PartName="/ppt/slides/slide2725.xml" ContentType="application/vnd.openxmlformats-officedocument.presentationml.slide+xml"/>
  <Override PartName="/ppt/slides/slide2726.xml" ContentType="application/vnd.openxmlformats-officedocument.presentationml.slide+xml"/>
  <Override PartName="/ppt/slides/slide2727.xml" ContentType="application/vnd.openxmlformats-officedocument.presentationml.slide+xml"/>
  <Override PartName="/ppt/slides/slide2728.xml" ContentType="application/vnd.openxmlformats-officedocument.presentationml.slide+xml"/>
  <Override PartName="/ppt/slides/slide2729.xml" ContentType="application/vnd.openxmlformats-officedocument.presentationml.slide+xml"/>
  <Override PartName="/ppt/slides/slide2730.xml" ContentType="application/vnd.openxmlformats-officedocument.presentationml.slide+xml"/>
  <Override PartName="/ppt/slides/slide2731.xml" ContentType="application/vnd.openxmlformats-officedocument.presentationml.slide+xml"/>
  <Override PartName="/ppt/slides/slide2732.xml" ContentType="application/vnd.openxmlformats-officedocument.presentationml.slide+xml"/>
  <Override PartName="/ppt/slides/slide2733.xml" ContentType="application/vnd.openxmlformats-officedocument.presentationml.slide+xml"/>
  <Override PartName="/ppt/slides/slide2734.xml" ContentType="application/vnd.openxmlformats-officedocument.presentationml.slide+xml"/>
  <Override PartName="/ppt/slides/slide2735.xml" ContentType="application/vnd.openxmlformats-officedocument.presentationml.slide+xml"/>
  <Override PartName="/ppt/slides/slide2736.xml" ContentType="application/vnd.openxmlformats-officedocument.presentationml.slide+xml"/>
  <Override PartName="/ppt/slides/slide2737.xml" ContentType="application/vnd.openxmlformats-officedocument.presentationml.slide+xml"/>
  <Override PartName="/ppt/slides/slide2738.xml" ContentType="application/vnd.openxmlformats-officedocument.presentationml.slide+xml"/>
  <Override PartName="/ppt/slides/slide2739.xml" ContentType="application/vnd.openxmlformats-officedocument.presentationml.slide+xml"/>
  <Override PartName="/ppt/slides/slide2740.xml" ContentType="application/vnd.openxmlformats-officedocument.presentationml.slide+xml"/>
  <Override PartName="/ppt/slides/slide2741.xml" ContentType="application/vnd.openxmlformats-officedocument.presentationml.slide+xml"/>
  <Override PartName="/ppt/slides/slide2742.xml" ContentType="application/vnd.openxmlformats-officedocument.presentationml.slide+xml"/>
  <Override PartName="/ppt/slides/slide2743.xml" ContentType="application/vnd.openxmlformats-officedocument.presentationml.slide+xml"/>
  <Override PartName="/ppt/slides/slide2744.xml" ContentType="application/vnd.openxmlformats-officedocument.presentationml.slide+xml"/>
  <Override PartName="/ppt/slides/slide2745.xml" ContentType="application/vnd.openxmlformats-officedocument.presentationml.slide+xml"/>
  <Override PartName="/ppt/slides/slide2746.xml" ContentType="application/vnd.openxmlformats-officedocument.presentationml.slide+xml"/>
  <Override PartName="/ppt/slides/slide2747.xml" ContentType="application/vnd.openxmlformats-officedocument.presentationml.slide+xml"/>
  <Override PartName="/ppt/slides/slide2748.xml" ContentType="application/vnd.openxmlformats-officedocument.presentationml.slide+xml"/>
  <Override PartName="/ppt/slides/slide2749.xml" ContentType="application/vnd.openxmlformats-officedocument.presentationml.slide+xml"/>
  <Override PartName="/ppt/slides/slide2750.xml" ContentType="application/vnd.openxmlformats-officedocument.presentationml.slide+xml"/>
  <Override PartName="/ppt/slides/slide2751.xml" ContentType="application/vnd.openxmlformats-officedocument.presentationml.slide+xml"/>
  <Override PartName="/ppt/slides/slide2752.xml" ContentType="application/vnd.openxmlformats-officedocument.presentationml.slide+xml"/>
  <Override PartName="/ppt/slides/slide2753.xml" ContentType="application/vnd.openxmlformats-officedocument.presentationml.slide+xml"/>
  <Override PartName="/ppt/slides/slide2754.xml" ContentType="application/vnd.openxmlformats-officedocument.presentationml.slide+xml"/>
  <Override PartName="/ppt/slides/slide2755.xml" ContentType="application/vnd.openxmlformats-officedocument.presentationml.slide+xml"/>
  <Override PartName="/ppt/slides/slide2756.xml" ContentType="application/vnd.openxmlformats-officedocument.presentationml.slide+xml"/>
  <Override PartName="/ppt/slides/slide2757.xml" ContentType="application/vnd.openxmlformats-officedocument.presentationml.slide+xml"/>
  <Override PartName="/ppt/slides/slide2758.xml" ContentType="application/vnd.openxmlformats-officedocument.presentationml.slide+xml"/>
  <Override PartName="/ppt/slides/slide2759.xml" ContentType="application/vnd.openxmlformats-officedocument.presentationml.slide+xml"/>
  <Override PartName="/ppt/slides/slide2760.xml" ContentType="application/vnd.openxmlformats-officedocument.presentationml.slide+xml"/>
  <Override PartName="/ppt/slides/slide2761.xml" ContentType="application/vnd.openxmlformats-officedocument.presentationml.slide+xml"/>
  <Override PartName="/ppt/slides/slide2762.xml" ContentType="application/vnd.openxmlformats-officedocument.presentationml.slide+xml"/>
  <Override PartName="/ppt/slides/slide2763.xml" ContentType="application/vnd.openxmlformats-officedocument.presentationml.slide+xml"/>
  <Override PartName="/ppt/slides/slide2764.xml" ContentType="application/vnd.openxmlformats-officedocument.presentationml.slide+xml"/>
  <Override PartName="/ppt/slides/slide2765.xml" ContentType="application/vnd.openxmlformats-officedocument.presentationml.slide+xml"/>
  <Override PartName="/ppt/slides/slide2766.xml" ContentType="application/vnd.openxmlformats-officedocument.presentationml.slide+xml"/>
  <Override PartName="/ppt/slides/slide2767.xml" ContentType="application/vnd.openxmlformats-officedocument.presentationml.slide+xml"/>
  <Override PartName="/ppt/slides/slide2768.xml" ContentType="application/vnd.openxmlformats-officedocument.presentationml.slide+xml"/>
  <Override PartName="/ppt/slides/slide2769.xml" ContentType="application/vnd.openxmlformats-officedocument.presentationml.slide+xml"/>
  <Override PartName="/ppt/slides/slide2770.xml" ContentType="application/vnd.openxmlformats-officedocument.presentationml.slide+xml"/>
  <Override PartName="/ppt/slides/slide2771.xml" ContentType="application/vnd.openxmlformats-officedocument.presentationml.slide+xml"/>
  <Override PartName="/ppt/slides/slide2772.xml" ContentType="application/vnd.openxmlformats-officedocument.presentationml.slide+xml"/>
  <Override PartName="/ppt/slides/slide2773.xml" ContentType="application/vnd.openxmlformats-officedocument.presentationml.slide+xml"/>
  <Override PartName="/ppt/slides/slide2774.xml" ContentType="application/vnd.openxmlformats-officedocument.presentationml.slide+xml"/>
  <Override PartName="/ppt/slides/slide2775.xml" ContentType="application/vnd.openxmlformats-officedocument.presentationml.slide+xml"/>
  <Override PartName="/ppt/slides/slide2776.xml" ContentType="application/vnd.openxmlformats-officedocument.presentationml.slide+xml"/>
  <Override PartName="/ppt/slides/slide2777.xml" ContentType="application/vnd.openxmlformats-officedocument.presentationml.slide+xml"/>
  <Override PartName="/ppt/slides/slide2778.xml" ContentType="application/vnd.openxmlformats-officedocument.presentationml.slide+xml"/>
  <Override PartName="/ppt/slides/slide2779.xml" ContentType="application/vnd.openxmlformats-officedocument.presentationml.slide+xml"/>
  <Override PartName="/ppt/slides/slide2780.xml" ContentType="application/vnd.openxmlformats-officedocument.presentationml.slide+xml"/>
  <Override PartName="/ppt/slides/slide2781.xml" ContentType="application/vnd.openxmlformats-officedocument.presentationml.slide+xml"/>
  <Override PartName="/ppt/slides/slide2782.xml" ContentType="application/vnd.openxmlformats-officedocument.presentationml.slide+xml"/>
  <Override PartName="/ppt/slides/slide2783.xml" ContentType="application/vnd.openxmlformats-officedocument.presentationml.slide+xml"/>
  <Override PartName="/ppt/slides/slide2784.xml" ContentType="application/vnd.openxmlformats-officedocument.presentationml.slide+xml"/>
  <Override PartName="/ppt/slides/slide2785.xml" ContentType="application/vnd.openxmlformats-officedocument.presentationml.slide+xml"/>
  <Override PartName="/ppt/slides/slide2786.xml" ContentType="application/vnd.openxmlformats-officedocument.presentationml.slide+xml"/>
  <Override PartName="/ppt/slides/slide2787.xml" ContentType="application/vnd.openxmlformats-officedocument.presentationml.slide+xml"/>
  <Override PartName="/ppt/slides/slide2788.xml" ContentType="application/vnd.openxmlformats-officedocument.presentationml.slide+xml"/>
  <Override PartName="/ppt/slides/slide2789.xml" ContentType="application/vnd.openxmlformats-officedocument.presentationml.slide+xml"/>
  <Override PartName="/ppt/slides/slide2790.xml" ContentType="application/vnd.openxmlformats-officedocument.presentationml.slide+xml"/>
  <Override PartName="/ppt/slides/slide2791.xml" ContentType="application/vnd.openxmlformats-officedocument.presentationml.slide+xml"/>
  <Override PartName="/ppt/slides/slide2792.xml" ContentType="application/vnd.openxmlformats-officedocument.presentationml.slide+xml"/>
  <Override PartName="/ppt/slides/slide2793.xml" ContentType="application/vnd.openxmlformats-officedocument.presentationml.slide+xml"/>
  <Override PartName="/ppt/slides/slide2794.xml" ContentType="application/vnd.openxmlformats-officedocument.presentationml.slide+xml"/>
  <Override PartName="/ppt/slides/slide2795.xml" ContentType="application/vnd.openxmlformats-officedocument.presentationml.slide+xml"/>
  <Override PartName="/ppt/slides/slide2796.xml" ContentType="application/vnd.openxmlformats-officedocument.presentationml.slide+xml"/>
  <Override PartName="/ppt/slides/slide2797.xml" ContentType="application/vnd.openxmlformats-officedocument.presentationml.slide+xml"/>
  <Override PartName="/ppt/slides/slide2798.xml" ContentType="application/vnd.openxmlformats-officedocument.presentationml.slide+xml"/>
  <Override PartName="/ppt/slides/slide2799.xml" ContentType="application/vnd.openxmlformats-officedocument.presentationml.slide+xml"/>
  <Override PartName="/ppt/slides/slide2800.xml" ContentType="application/vnd.openxmlformats-officedocument.presentationml.slide+xml"/>
  <Override PartName="/ppt/slides/slide2801.xml" ContentType="application/vnd.openxmlformats-officedocument.presentationml.slide+xml"/>
  <Override PartName="/ppt/slides/slide2802.xml" ContentType="application/vnd.openxmlformats-officedocument.presentationml.slide+xml"/>
  <Override PartName="/ppt/slides/slide2803.xml" ContentType="application/vnd.openxmlformats-officedocument.presentationml.slide+xml"/>
  <Override PartName="/ppt/slides/slide2804.xml" ContentType="application/vnd.openxmlformats-officedocument.presentationml.slide+xml"/>
  <Override PartName="/ppt/slides/slide2805.xml" ContentType="application/vnd.openxmlformats-officedocument.presentationml.slide+xml"/>
  <Override PartName="/ppt/slides/slide2806.xml" ContentType="application/vnd.openxmlformats-officedocument.presentationml.slide+xml"/>
  <Override PartName="/ppt/slides/slide2807.xml" ContentType="application/vnd.openxmlformats-officedocument.presentationml.slide+xml"/>
  <Override PartName="/ppt/slides/slide2808.xml" ContentType="application/vnd.openxmlformats-officedocument.presentationml.slide+xml"/>
  <Override PartName="/ppt/slides/slide2809.xml" ContentType="application/vnd.openxmlformats-officedocument.presentationml.slide+xml"/>
  <Override PartName="/ppt/slides/slide2810.xml" ContentType="application/vnd.openxmlformats-officedocument.presentationml.slide+xml"/>
  <Override PartName="/ppt/slides/slide2811.xml" ContentType="application/vnd.openxmlformats-officedocument.presentationml.slide+xml"/>
  <Override PartName="/ppt/slides/slide2812.xml" ContentType="application/vnd.openxmlformats-officedocument.presentationml.slide+xml"/>
  <Override PartName="/ppt/slides/slide2813.xml" ContentType="application/vnd.openxmlformats-officedocument.presentationml.slide+xml"/>
  <Override PartName="/ppt/slides/slide2814.xml" ContentType="application/vnd.openxmlformats-officedocument.presentationml.slide+xml"/>
  <Override PartName="/ppt/slides/slide2815.xml" ContentType="application/vnd.openxmlformats-officedocument.presentationml.slide+xml"/>
  <Override PartName="/ppt/slides/slide2816.xml" ContentType="application/vnd.openxmlformats-officedocument.presentationml.slide+xml"/>
  <Override PartName="/ppt/slides/slide2817.xml" ContentType="application/vnd.openxmlformats-officedocument.presentationml.slide+xml"/>
  <Override PartName="/ppt/slides/slide2818.xml" ContentType="application/vnd.openxmlformats-officedocument.presentationml.slide+xml"/>
  <Override PartName="/ppt/slides/slide2819.xml" ContentType="application/vnd.openxmlformats-officedocument.presentationml.slide+xml"/>
  <Override PartName="/ppt/slides/slide2820.xml" ContentType="application/vnd.openxmlformats-officedocument.presentationml.slide+xml"/>
  <Override PartName="/ppt/slides/slide2821.xml" ContentType="application/vnd.openxmlformats-officedocument.presentationml.slide+xml"/>
  <Override PartName="/ppt/slides/slide2822.xml" ContentType="application/vnd.openxmlformats-officedocument.presentationml.slide+xml"/>
  <Override PartName="/ppt/slides/slide2823.xml" ContentType="application/vnd.openxmlformats-officedocument.presentationml.slide+xml"/>
  <Override PartName="/ppt/slides/slide2824.xml" ContentType="application/vnd.openxmlformats-officedocument.presentationml.slide+xml"/>
  <Override PartName="/ppt/slides/slide2825.xml" ContentType="application/vnd.openxmlformats-officedocument.presentationml.slide+xml"/>
  <Override PartName="/ppt/slides/slide2826.xml" ContentType="application/vnd.openxmlformats-officedocument.presentationml.slide+xml"/>
  <Override PartName="/ppt/slides/slide2827.xml" ContentType="application/vnd.openxmlformats-officedocument.presentationml.slide+xml"/>
  <Override PartName="/ppt/slides/slide2828.xml" ContentType="application/vnd.openxmlformats-officedocument.presentationml.slide+xml"/>
  <Override PartName="/ppt/slides/slide2829.xml" ContentType="application/vnd.openxmlformats-officedocument.presentationml.slide+xml"/>
  <Override PartName="/ppt/slides/slide2830.xml" ContentType="application/vnd.openxmlformats-officedocument.presentationml.slide+xml"/>
  <Override PartName="/ppt/slides/slide2831.xml" ContentType="application/vnd.openxmlformats-officedocument.presentationml.slide+xml"/>
  <Override PartName="/ppt/slides/slide2832.xml" ContentType="application/vnd.openxmlformats-officedocument.presentationml.slide+xml"/>
  <Override PartName="/ppt/slides/slide2833.xml" ContentType="application/vnd.openxmlformats-officedocument.presentationml.slide+xml"/>
  <Override PartName="/ppt/slides/slide2834.xml" ContentType="application/vnd.openxmlformats-officedocument.presentationml.slide+xml"/>
  <Override PartName="/ppt/slides/slide2835.xml" ContentType="application/vnd.openxmlformats-officedocument.presentationml.slide+xml"/>
  <Override PartName="/ppt/slides/slide2836.xml" ContentType="application/vnd.openxmlformats-officedocument.presentationml.slide+xml"/>
  <Override PartName="/ppt/slides/slide2837.xml" ContentType="application/vnd.openxmlformats-officedocument.presentationml.slide+xml"/>
  <Override PartName="/ppt/slides/slide2838.xml" ContentType="application/vnd.openxmlformats-officedocument.presentationml.slide+xml"/>
  <Override PartName="/ppt/slides/slide2839.xml" ContentType="application/vnd.openxmlformats-officedocument.presentationml.slide+xml"/>
  <Override PartName="/ppt/slides/slide2840.xml" ContentType="application/vnd.openxmlformats-officedocument.presentationml.slide+xml"/>
  <Override PartName="/ppt/slides/slide2841.xml" ContentType="application/vnd.openxmlformats-officedocument.presentationml.slide+xml"/>
  <Override PartName="/ppt/slides/slide2842.xml" ContentType="application/vnd.openxmlformats-officedocument.presentationml.slide+xml"/>
  <Override PartName="/ppt/slides/slide2843.xml" ContentType="application/vnd.openxmlformats-officedocument.presentationml.slide+xml"/>
  <Override PartName="/ppt/slides/slide2844.xml" ContentType="application/vnd.openxmlformats-officedocument.presentationml.slide+xml"/>
  <Override PartName="/ppt/slides/slide2845.xml" ContentType="application/vnd.openxmlformats-officedocument.presentationml.slide+xml"/>
  <Override PartName="/ppt/slides/slide2846.xml" ContentType="application/vnd.openxmlformats-officedocument.presentationml.slide+xml"/>
  <Override PartName="/ppt/slides/slide2847.xml" ContentType="application/vnd.openxmlformats-officedocument.presentationml.slide+xml"/>
  <Override PartName="/ppt/slides/slide2848.xml" ContentType="application/vnd.openxmlformats-officedocument.presentationml.slide+xml"/>
  <Override PartName="/ppt/slides/slide2849.xml" ContentType="application/vnd.openxmlformats-officedocument.presentationml.slide+xml"/>
  <Override PartName="/ppt/slides/slide2850.xml" ContentType="application/vnd.openxmlformats-officedocument.presentationml.slide+xml"/>
  <Override PartName="/ppt/slides/slide2851.xml" ContentType="application/vnd.openxmlformats-officedocument.presentationml.slide+xml"/>
  <Override PartName="/ppt/slides/slide2852.xml" ContentType="application/vnd.openxmlformats-officedocument.presentationml.slide+xml"/>
  <Override PartName="/ppt/slides/slide2853.xml" ContentType="application/vnd.openxmlformats-officedocument.presentationml.slide+xml"/>
  <Override PartName="/ppt/slides/slide2854.xml" ContentType="application/vnd.openxmlformats-officedocument.presentationml.slide+xml"/>
  <Override PartName="/ppt/slides/slide2855.xml" ContentType="application/vnd.openxmlformats-officedocument.presentationml.slide+xml"/>
  <Override PartName="/ppt/slides/slide2856.xml" ContentType="application/vnd.openxmlformats-officedocument.presentationml.slide+xml"/>
  <Override PartName="/ppt/slides/slide2857.xml" ContentType="application/vnd.openxmlformats-officedocument.presentationml.slide+xml"/>
  <Override PartName="/ppt/slides/slide2858.xml" ContentType="application/vnd.openxmlformats-officedocument.presentationml.slide+xml"/>
  <Override PartName="/ppt/slides/slide2859.xml" ContentType="application/vnd.openxmlformats-officedocument.presentationml.slide+xml"/>
  <Override PartName="/ppt/slides/slide2860.xml" ContentType="application/vnd.openxmlformats-officedocument.presentationml.slide+xml"/>
  <Override PartName="/ppt/slides/slide2861.xml" ContentType="application/vnd.openxmlformats-officedocument.presentationml.slide+xml"/>
  <Override PartName="/ppt/slides/slide2862.xml" ContentType="application/vnd.openxmlformats-officedocument.presentationml.slide+xml"/>
  <Override PartName="/ppt/slides/slide2863.xml" ContentType="application/vnd.openxmlformats-officedocument.presentationml.slide+xml"/>
  <Override PartName="/ppt/slides/slide2864.xml" ContentType="application/vnd.openxmlformats-officedocument.presentationml.slide+xml"/>
  <Override PartName="/ppt/slides/slide2865.xml" ContentType="application/vnd.openxmlformats-officedocument.presentationml.slide+xml"/>
  <Override PartName="/ppt/slides/slide2866.xml" ContentType="application/vnd.openxmlformats-officedocument.presentationml.slide+xml"/>
  <Override PartName="/ppt/slides/slide2867.xml" ContentType="application/vnd.openxmlformats-officedocument.presentationml.slide+xml"/>
  <Override PartName="/ppt/slides/slide2868.xml" ContentType="application/vnd.openxmlformats-officedocument.presentationml.slide+xml"/>
  <Override PartName="/ppt/slides/slide2869.xml" ContentType="application/vnd.openxmlformats-officedocument.presentationml.slide+xml"/>
  <Override PartName="/ppt/slides/slide2870.xml" ContentType="application/vnd.openxmlformats-officedocument.presentationml.slide+xml"/>
  <Override PartName="/ppt/slides/slide2871.xml" ContentType="application/vnd.openxmlformats-officedocument.presentationml.slide+xml"/>
  <Override PartName="/ppt/slides/slide2872.xml" ContentType="application/vnd.openxmlformats-officedocument.presentationml.slide+xml"/>
  <Override PartName="/ppt/slides/slide2873.xml" ContentType="application/vnd.openxmlformats-officedocument.presentationml.slide+xml"/>
  <Override PartName="/ppt/slides/slide2874.xml" ContentType="application/vnd.openxmlformats-officedocument.presentationml.slide+xml"/>
  <Override PartName="/ppt/slides/slide2875.xml" ContentType="application/vnd.openxmlformats-officedocument.presentationml.slide+xml"/>
  <Override PartName="/ppt/slides/slide2876.xml" ContentType="application/vnd.openxmlformats-officedocument.presentationml.slide+xml"/>
  <Override PartName="/ppt/slides/slide2877.xml" ContentType="application/vnd.openxmlformats-officedocument.presentationml.slide+xml"/>
  <Override PartName="/ppt/slides/slide2878.xml" ContentType="application/vnd.openxmlformats-officedocument.presentationml.slide+xml"/>
  <Override PartName="/ppt/slides/slide2879.xml" ContentType="application/vnd.openxmlformats-officedocument.presentationml.slide+xml"/>
  <Override PartName="/ppt/slides/slide2880.xml" ContentType="application/vnd.openxmlformats-officedocument.presentationml.slide+xml"/>
  <Override PartName="/ppt/slides/slide2881.xml" ContentType="application/vnd.openxmlformats-officedocument.presentationml.slide+xml"/>
  <Override PartName="/ppt/slides/slide2882.xml" ContentType="application/vnd.openxmlformats-officedocument.presentationml.slide+xml"/>
  <Override PartName="/ppt/slides/slide2883.xml" ContentType="application/vnd.openxmlformats-officedocument.presentationml.slide+xml"/>
  <Override PartName="/ppt/slides/slide2884.xml" ContentType="application/vnd.openxmlformats-officedocument.presentationml.slide+xml"/>
  <Override PartName="/ppt/slides/slide2885.xml" ContentType="application/vnd.openxmlformats-officedocument.presentationml.slide+xml"/>
  <Override PartName="/ppt/slides/slide2886.xml" ContentType="application/vnd.openxmlformats-officedocument.presentationml.slide+xml"/>
  <Override PartName="/ppt/slides/slide2887.xml" ContentType="application/vnd.openxmlformats-officedocument.presentationml.slide+xml"/>
  <Override PartName="/ppt/slides/slide2888.xml" ContentType="application/vnd.openxmlformats-officedocument.presentationml.slide+xml"/>
  <Override PartName="/ppt/slides/slide2889.xml" ContentType="application/vnd.openxmlformats-officedocument.presentationml.slide+xml"/>
  <Override PartName="/ppt/slides/slide2890.xml" ContentType="application/vnd.openxmlformats-officedocument.presentationml.slide+xml"/>
  <Override PartName="/ppt/slides/slide2891.xml" ContentType="application/vnd.openxmlformats-officedocument.presentationml.slide+xml"/>
  <Override PartName="/ppt/slides/slide2892.xml" ContentType="application/vnd.openxmlformats-officedocument.presentationml.slide+xml"/>
  <Override PartName="/ppt/slides/slide2893.xml" ContentType="application/vnd.openxmlformats-officedocument.presentationml.slide+xml"/>
  <Override PartName="/ppt/slides/slide2894.xml" ContentType="application/vnd.openxmlformats-officedocument.presentationml.slide+xml"/>
  <Override PartName="/ppt/slides/slide2895.xml" ContentType="application/vnd.openxmlformats-officedocument.presentationml.slide+xml"/>
  <Override PartName="/ppt/slides/slide2896.xml" ContentType="application/vnd.openxmlformats-officedocument.presentationml.slide+xml"/>
  <Override PartName="/ppt/slides/slide2897.xml" ContentType="application/vnd.openxmlformats-officedocument.presentationml.slide+xml"/>
  <Override PartName="/ppt/slides/slide2898.xml" ContentType="application/vnd.openxmlformats-officedocument.presentationml.slide+xml"/>
  <Override PartName="/ppt/slides/slide2899.xml" ContentType="application/vnd.openxmlformats-officedocument.presentationml.slide+xml"/>
  <Override PartName="/ppt/slides/slide2900.xml" ContentType="application/vnd.openxmlformats-officedocument.presentationml.slide+xml"/>
  <Override PartName="/ppt/slides/slide2901.xml" ContentType="application/vnd.openxmlformats-officedocument.presentationml.slide+xml"/>
  <Override PartName="/ppt/slides/slide2902.xml" ContentType="application/vnd.openxmlformats-officedocument.presentationml.slide+xml"/>
  <Override PartName="/ppt/slides/slide2903.xml" ContentType="application/vnd.openxmlformats-officedocument.presentationml.slide+xml"/>
  <Override PartName="/ppt/slides/slide2904.xml" ContentType="application/vnd.openxmlformats-officedocument.presentationml.slide+xml"/>
  <Override PartName="/ppt/slides/slide2905.xml" ContentType="application/vnd.openxmlformats-officedocument.presentationml.slide+xml"/>
  <Override PartName="/ppt/slides/slide2906.xml" ContentType="application/vnd.openxmlformats-officedocument.presentationml.slide+xml"/>
  <Override PartName="/ppt/slides/slide2907.xml" ContentType="application/vnd.openxmlformats-officedocument.presentationml.slide+xml"/>
  <Override PartName="/ppt/slides/slide2908.xml" ContentType="application/vnd.openxmlformats-officedocument.presentationml.slide+xml"/>
  <Override PartName="/ppt/slides/slide2909.xml" ContentType="application/vnd.openxmlformats-officedocument.presentationml.slide+xml"/>
  <Override PartName="/ppt/slides/slide2910.xml" ContentType="application/vnd.openxmlformats-officedocument.presentationml.slide+xml"/>
  <Override PartName="/ppt/slides/slide2911.xml" ContentType="application/vnd.openxmlformats-officedocument.presentationml.slide+xml"/>
  <Override PartName="/ppt/slides/slide2912.xml" ContentType="application/vnd.openxmlformats-officedocument.presentationml.slide+xml"/>
  <Override PartName="/ppt/slides/slide2913.xml" ContentType="application/vnd.openxmlformats-officedocument.presentationml.slide+xml"/>
  <Override PartName="/ppt/slides/slide2914.xml" ContentType="application/vnd.openxmlformats-officedocument.presentationml.slide+xml"/>
  <Override PartName="/ppt/slides/slide2915.xml" ContentType="application/vnd.openxmlformats-officedocument.presentationml.slide+xml"/>
  <Override PartName="/ppt/slides/slide2916.xml" ContentType="application/vnd.openxmlformats-officedocument.presentationml.slide+xml"/>
  <Override PartName="/ppt/slides/slide2917.xml" ContentType="application/vnd.openxmlformats-officedocument.presentationml.slide+xml"/>
  <Override PartName="/ppt/slides/slide2918.xml" ContentType="application/vnd.openxmlformats-officedocument.presentationml.slide+xml"/>
  <Override PartName="/ppt/slides/slide2919.xml" ContentType="application/vnd.openxmlformats-officedocument.presentationml.slide+xml"/>
  <Override PartName="/ppt/slides/slide2920.xml" ContentType="application/vnd.openxmlformats-officedocument.presentationml.slide+xml"/>
  <Override PartName="/ppt/slides/slide2921.xml" ContentType="application/vnd.openxmlformats-officedocument.presentationml.slide+xml"/>
  <Override PartName="/ppt/slides/slide2922.xml" ContentType="application/vnd.openxmlformats-officedocument.presentationml.slide+xml"/>
  <Override PartName="/ppt/slides/slide2923.xml" ContentType="application/vnd.openxmlformats-officedocument.presentationml.slide+xml"/>
  <Override PartName="/ppt/slides/slide2924.xml" ContentType="application/vnd.openxmlformats-officedocument.presentationml.slide+xml"/>
  <Override PartName="/ppt/slides/slide2925.xml" ContentType="application/vnd.openxmlformats-officedocument.presentationml.slide+xml"/>
  <Override PartName="/ppt/slides/slide2926.xml" ContentType="application/vnd.openxmlformats-officedocument.presentationml.slide+xml"/>
  <Override PartName="/ppt/slides/slide2927.xml" ContentType="application/vnd.openxmlformats-officedocument.presentationml.slide+xml"/>
  <Override PartName="/ppt/slides/slide2928.xml" ContentType="application/vnd.openxmlformats-officedocument.presentationml.slide+xml"/>
  <Override PartName="/ppt/slides/slide2929.xml" ContentType="application/vnd.openxmlformats-officedocument.presentationml.slide+xml"/>
  <Override PartName="/ppt/slides/slide2930.xml" ContentType="application/vnd.openxmlformats-officedocument.presentationml.slide+xml"/>
  <Override PartName="/ppt/slides/slide2931.xml" ContentType="application/vnd.openxmlformats-officedocument.presentationml.slide+xml"/>
  <Override PartName="/ppt/slides/slide2932.xml" ContentType="application/vnd.openxmlformats-officedocument.presentationml.slide+xml"/>
  <Override PartName="/ppt/slides/slide2933.xml" ContentType="application/vnd.openxmlformats-officedocument.presentationml.slide+xml"/>
  <Override PartName="/ppt/slides/slide2934.xml" ContentType="application/vnd.openxmlformats-officedocument.presentationml.slide+xml"/>
  <Override PartName="/ppt/slides/slide2935.xml" ContentType="application/vnd.openxmlformats-officedocument.presentationml.slide+xml"/>
  <Override PartName="/ppt/slides/slide2936.xml" ContentType="application/vnd.openxmlformats-officedocument.presentationml.slide+xml"/>
  <Override PartName="/ppt/slides/slide2937.xml" ContentType="application/vnd.openxmlformats-officedocument.presentationml.slide+xml"/>
  <Override PartName="/ppt/slides/slide2938.xml" ContentType="application/vnd.openxmlformats-officedocument.presentationml.slide+xml"/>
  <Override PartName="/ppt/slides/slide2939.xml" ContentType="application/vnd.openxmlformats-officedocument.presentationml.slide+xml"/>
  <Override PartName="/ppt/slides/slide2940.xml" ContentType="application/vnd.openxmlformats-officedocument.presentationml.slide+xml"/>
  <Override PartName="/ppt/slides/slide2941.xml" ContentType="application/vnd.openxmlformats-officedocument.presentationml.slide+xml"/>
  <Override PartName="/ppt/slides/slide2942.xml" ContentType="application/vnd.openxmlformats-officedocument.presentationml.slide+xml"/>
  <Override PartName="/ppt/slides/slide2943.xml" ContentType="application/vnd.openxmlformats-officedocument.presentationml.slide+xml"/>
  <Override PartName="/ppt/slides/slide2944.xml" ContentType="application/vnd.openxmlformats-officedocument.presentationml.slide+xml"/>
  <Override PartName="/ppt/slides/slide2945.xml" ContentType="application/vnd.openxmlformats-officedocument.presentationml.slide+xml"/>
  <Override PartName="/ppt/slides/slide2946.xml" ContentType="application/vnd.openxmlformats-officedocument.presentationml.slide+xml"/>
  <Override PartName="/ppt/slides/slide2947.xml" ContentType="application/vnd.openxmlformats-officedocument.presentationml.slide+xml"/>
  <Override PartName="/ppt/slides/slide2948.xml" ContentType="application/vnd.openxmlformats-officedocument.presentationml.slide+xml"/>
  <Override PartName="/ppt/slides/slide2949.xml" ContentType="application/vnd.openxmlformats-officedocument.presentationml.slide+xml"/>
  <Override PartName="/ppt/slides/slide2950.xml" ContentType="application/vnd.openxmlformats-officedocument.presentationml.slide+xml"/>
  <Override PartName="/ppt/slides/slide2951.xml" ContentType="application/vnd.openxmlformats-officedocument.presentationml.slide+xml"/>
  <Override PartName="/ppt/slides/slide2952.xml" ContentType="application/vnd.openxmlformats-officedocument.presentationml.slide+xml"/>
  <Override PartName="/ppt/slides/slide2953.xml" ContentType="application/vnd.openxmlformats-officedocument.presentationml.slide+xml"/>
  <Override PartName="/ppt/slides/slide2954.xml" ContentType="application/vnd.openxmlformats-officedocument.presentationml.slide+xml"/>
  <Override PartName="/ppt/slides/slide2955.xml" ContentType="application/vnd.openxmlformats-officedocument.presentationml.slide+xml"/>
  <Override PartName="/ppt/slides/slide2956.xml" ContentType="application/vnd.openxmlformats-officedocument.presentationml.slide+xml"/>
  <Override PartName="/ppt/slides/slide2957.xml" ContentType="application/vnd.openxmlformats-officedocument.presentationml.slide+xml"/>
  <Override PartName="/ppt/slides/slide2958.xml" ContentType="application/vnd.openxmlformats-officedocument.presentationml.slide+xml"/>
  <Override PartName="/ppt/slides/slide2959.xml" ContentType="application/vnd.openxmlformats-officedocument.presentationml.slide+xml"/>
  <Override PartName="/ppt/slides/slide2960.xml" ContentType="application/vnd.openxmlformats-officedocument.presentationml.slide+xml"/>
  <Override PartName="/ppt/slides/slide2961.xml" ContentType="application/vnd.openxmlformats-officedocument.presentationml.slide+xml"/>
  <Override PartName="/ppt/slides/slide2962.xml" ContentType="application/vnd.openxmlformats-officedocument.presentationml.slide+xml"/>
  <Override PartName="/ppt/slides/slide2963.xml" ContentType="application/vnd.openxmlformats-officedocument.presentationml.slide+xml"/>
  <Override PartName="/ppt/slides/slide2964.xml" ContentType="application/vnd.openxmlformats-officedocument.presentationml.slide+xml"/>
  <Override PartName="/ppt/slides/slide2965.xml" ContentType="application/vnd.openxmlformats-officedocument.presentationml.slide+xml"/>
  <Override PartName="/ppt/slides/slide2966.xml" ContentType="application/vnd.openxmlformats-officedocument.presentationml.slide+xml"/>
  <Override PartName="/ppt/slides/slide2967.xml" ContentType="application/vnd.openxmlformats-officedocument.presentationml.slide+xml"/>
  <Override PartName="/ppt/slides/slide2968.xml" ContentType="application/vnd.openxmlformats-officedocument.presentationml.slide+xml"/>
  <Override PartName="/ppt/slides/slide2969.xml" ContentType="application/vnd.openxmlformats-officedocument.presentationml.slide+xml"/>
  <Override PartName="/ppt/slides/slide2970.xml" ContentType="application/vnd.openxmlformats-officedocument.presentationml.slide+xml"/>
  <Override PartName="/ppt/slides/slide2971.xml" ContentType="application/vnd.openxmlformats-officedocument.presentationml.slide+xml"/>
  <Override PartName="/ppt/slides/slide2972.xml" ContentType="application/vnd.openxmlformats-officedocument.presentationml.slide+xml"/>
  <Override PartName="/ppt/slides/slide2973.xml" ContentType="application/vnd.openxmlformats-officedocument.presentationml.slide+xml"/>
  <Override PartName="/ppt/slides/slide2974.xml" ContentType="application/vnd.openxmlformats-officedocument.presentationml.slide+xml"/>
  <Override PartName="/ppt/slides/slide2975.xml" ContentType="application/vnd.openxmlformats-officedocument.presentationml.slide+xml"/>
  <Override PartName="/ppt/slides/slide2976.xml" ContentType="application/vnd.openxmlformats-officedocument.presentationml.slide+xml"/>
  <Override PartName="/ppt/slides/slide2977.xml" ContentType="application/vnd.openxmlformats-officedocument.presentationml.slide+xml"/>
  <Override PartName="/ppt/slides/slide2978.xml" ContentType="application/vnd.openxmlformats-officedocument.presentationml.slide+xml"/>
  <Override PartName="/ppt/slides/slide2979.xml" ContentType="application/vnd.openxmlformats-officedocument.presentationml.slide+xml"/>
  <Override PartName="/ppt/slides/slide2980.xml" ContentType="application/vnd.openxmlformats-officedocument.presentationml.slide+xml"/>
  <Override PartName="/ppt/slides/slide2981.xml" ContentType="application/vnd.openxmlformats-officedocument.presentationml.slide+xml"/>
  <Override PartName="/ppt/slides/slide2982.xml" ContentType="application/vnd.openxmlformats-officedocument.presentationml.slide+xml"/>
  <Override PartName="/ppt/slides/slide2983.xml" ContentType="application/vnd.openxmlformats-officedocument.presentationml.slide+xml"/>
  <Override PartName="/ppt/slides/slide2984.xml" ContentType="application/vnd.openxmlformats-officedocument.presentationml.slide+xml"/>
  <Override PartName="/ppt/slides/slide2985.xml" ContentType="application/vnd.openxmlformats-officedocument.presentationml.slide+xml"/>
  <Override PartName="/ppt/slides/slide2986.xml" ContentType="application/vnd.openxmlformats-officedocument.presentationml.slide+xml"/>
  <Override PartName="/ppt/slides/slide2987.xml" ContentType="application/vnd.openxmlformats-officedocument.presentationml.slide+xml"/>
  <Override PartName="/ppt/slides/slide2988.xml" ContentType="application/vnd.openxmlformats-officedocument.presentationml.slide+xml"/>
  <Override PartName="/ppt/slides/slide2989.xml" ContentType="application/vnd.openxmlformats-officedocument.presentationml.slide+xml"/>
  <Override PartName="/ppt/slides/slide2990.xml" ContentType="application/vnd.openxmlformats-officedocument.presentationml.slide+xml"/>
  <Override PartName="/ppt/slides/slide2991.xml" ContentType="application/vnd.openxmlformats-officedocument.presentationml.slide+xml"/>
  <Override PartName="/ppt/slides/slide2992.xml" ContentType="application/vnd.openxmlformats-officedocument.presentationml.slide+xml"/>
  <Override PartName="/ppt/slides/slide2993.xml" ContentType="application/vnd.openxmlformats-officedocument.presentationml.slide+xml"/>
  <Override PartName="/ppt/slides/slide2994.xml" ContentType="application/vnd.openxmlformats-officedocument.presentationml.slide+xml"/>
  <Override PartName="/ppt/slides/slide2995.xml" ContentType="application/vnd.openxmlformats-officedocument.presentationml.slide+xml"/>
  <Override PartName="/ppt/slides/slide2996.xml" ContentType="application/vnd.openxmlformats-officedocument.presentationml.slide+xml"/>
  <Override PartName="/ppt/slides/slide2997.xml" ContentType="application/vnd.openxmlformats-officedocument.presentationml.slide+xml"/>
  <Override PartName="/ppt/slides/slide2998.xml" ContentType="application/vnd.openxmlformats-officedocument.presentationml.slide+xml"/>
  <Override PartName="/ppt/slides/slide2999.xml" ContentType="application/vnd.openxmlformats-officedocument.presentationml.slide+xml"/>
  <Override PartName="/ppt/slides/slide3000.xml" ContentType="application/vnd.openxmlformats-officedocument.presentationml.slide+xml"/>
  <Override PartName="/ppt/slides/slide3001.xml" ContentType="application/vnd.openxmlformats-officedocument.presentationml.slide+xml"/>
  <Override PartName="/ppt/slides/slide3002.xml" ContentType="application/vnd.openxmlformats-officedocument.presentationml.slide+xml"/>
  <Override PartName="/ppt/slides/slide3003.xml" ContentType="application/vnd.openxmlformats-officedocument.presentationml.slide+xml"/>
  <Override PartName="/ppt/slides/slide3004.xml" ContentType="application/vnd.openxmlformats-officedocument.presentationml.slide+xml"/>
  <Override PartName="/ppt/slides/slide3005.xml" ContentType="application/vnd.openxmlformats-officedocument.presentationml.slide+xml"/>
  <Override PartName="/ppt/slides/slide3006.xml" ContentType="application/vnd.openxmlformats-officedocument.presentationml.slide+xml"/>
  <Override PartName="/ppt/slides/slide3007.xml" ContentType="application/vnd.openxmlformats-officedocument.presentationml.slide+xml"/>
  <Override PartName="/ppt/slides/slide3008.xml" ContentType="application/vnd.openxmlformats-officedocument.presentationml.slide+xml"/>
  <Override PartName="/ppt/slides/slide3009.xml" ContentType="application/vnd.openxmlformats-officedocument.presentationml.slide+xml"/>
  <Override PartName="/ppt/slides/slide3010.xml" ContentType="application/vnd.openxmlformats-officedocument.presentationml.slide+xml"/>
  <Override PartName="/ppt/slides/slide3011.xml" ContentType="application/vnd.openxmlformats-officedocument.presentationml.slide+xml"/>
  <Override PartName="/ppt/slides/slide3012.xml" ContentType="application/vnd.openxmlformats-officedocument.presentationml.slide+xml"/>
  <Override PartName="/ppt/slides/slide3013.xml" ContentType="application/vnd.openxmlformats-officedocument.presentationml.slide+xml"/>
  <Override PartName="/ppt/slides/slide3014.xml" ContentType="application/vnd.openxmlformats-officedocument.presentationml.slide+xml"/>
  <Override PartName="/ppt/slides/slide3015.xml" ContentType="application/vnd.openxmlformats-officedocument.presentationml.slide+xml"/>
  <Override PartName="/ppt/slides/slide3016.xml" ContentType="application/vnd.openxmlformats-officedocument.presentationml.slide+xml"/>
  <Override PartName="/ppt/slides/slide3017.xml" ContentType="application/vnd.openxmlformats-officedocument.presentationml.slide+xml"/>
  <Override PartName="/ppt/slides/slide3018.xml" ContentType="application/vnd.openxmlformats-officedocument.presentationml.slide+xml"/>
  <Override PartName="/ppt/slides/slide3019.xml" ContentType="application/vnd.openxmlformats-officedocument.presentationml.slide+xml"/>
  <Override PartName="/ppt/slides/slide3020.xml" ContentType="application/vnd.openxmlformats-officedocument.presentationml.slide+xml"/>
  <Override PartName="/ppt/slides/slide3021.xml" ContentType="application/vnd.openxmlformats-officedocument.presentationml.slide+xml"/>
  <Override PartName="/ppt/slides/slide3022.xml" ContentType="application/vnd.openxmlformats-officedocument.presentationml.slide+xml"/>
  <Override PartName="/ppt/slides/slide3023.xml" ContentType="application/vnd.openxmlformats-officedocument.presentationml.slide+xml"/>
  <Override PartName="/ppt/slides/slide3024.xml" ContentType="application/vnd.openxmlformats-officedocument.presentationml.slide+xml"/>
  <Override PartName="/ppt/slides/slide3025.xml" ContentType="application/vnd.openxmlformats-officedocument.presentationml.slide+xml"/>
  <Override PartName="/ppt/slides/slide3026.xml" ContentType="application/vnd.openxmlformats-officedocument.presentationml.slide+xml"/>
  <Override PartName="/ppt/slides/slide3027.xml" ContentType="application/vnd.openxmlformats-officedocument.presentationml.slide+xml"/>
  <Override PartName="/ppt/slides/slide3028.xml" ContentType="application/vnd.openxmlformats-officedocument.presentationml.slide+xml"/>
  <Override PartName="/ppt/slides/slide3029.xml" ContentType="application/vnd.openxmlformats-officedocument.presentationml.slide+xml"/>
  <Override PartName="/ppt/slides/slide3030.xml" ContentType="application/vnd.openxmlformats-officedocument.presentationml.slide+xml"/>
  <Override PartName="/ppt/slides/slide3031.xml" ContentType="application/vnd.openxmlformats-officedocument.presentationml.slide+xml"/>
  <Override PartName="/ppt/slides/slide3032.xml" ContentType="application/vnd.openxmlformats-officedocument.presentationml.slide+xml"/>
  <Override PartName="/ppt/slides/slide3033.xml" ContentType="application/vnd.openxmlformats-officedocument.presentationml.slide+xml"/>
  <Override PartName="/ppt/slides/slide3034.xml" ContentType="application/vnd.openxmlformats-officedocument.presentationml.slide+xml"/>
  <Override PartName="/ppt/slides/slide3035.xml" ContentType="application/vnd.openxmlformats-officedocument.presentationml.slide+xml"/>
  <Override PartName="/ppt/slides/slide3036.xml" ContentType="application/vnd.openxmlformats-officedocument.presentationml.slide+xml"/>
  <Override PartName="/ppt/slides/slide3037.xml" ContentType="application/vnd.openxmlformats-officedocument.presentationml.slide+xml"/>
  <Override PartName="/ppt/slides/slide3038.xml" ContentType="application/vnd.openxmlformats-officedocument.presentationml.slide+xml"/>
  <Override PartName="/ppt/slides/slide3039.xml" ContentType="application/vnd.openxmlformats-officedocument.presentationml.slide+xml"/>
  <Override PartName="/ppt/slides/slide3040.xml" ContentType="application/vnd.openxmlformats-officedocument.presentationml.slide+xml"/>
  <Override PartName="/ppt/slides/slide3041.xml" ContentType="application/vnd.openxmlformats-officedocument.presentationml.slide+xml"/>
  <Override PartName="/ppt/slides/slide3042.xml" ContentType="application/vnd.openxmlformats-officedocument.presentationml.slide+xml"/>
  <Override PartName="/ppt/slides/slide3043.xml" ContentType="application/vnd.openxmlformats-officedocument.presentationml.slide+xml"/>
  <Override PartName="/ppt/slides/slide3044.xml" ContentType="application/vnd.openxmlformats-officedocument.presentationml.slide+xml"/>
  <Override PartName="/ppt/slides/slide3045.xml" ContentType="application/vnd.openxmlformats-officedocument.presentationml.slide+xml"/>
  <Override PartName="/ppt/slides/slide3046.xml" ContentType="application/vnd.openxmlformats-officedocument.presentationml.slide+xml"/>
  <Override PartName="/ppt/slides/slide3047.xml" ContentType="application/vnd.openxmlformats-officedocument.presentationml.slide+xml"/>
  <Override PartName="/ppt/slides/slide3048.xml" ContentType="application/vnd.openxmlformats-officedocument.presentationml.slide+xml"/>
  <Override PartName="/ppt/slides/slide3049.xml" ContentType="application/vnd.openxmlformats-officedocument.presentationml.slide+xml"/>
  <Override PartName="/ppt/slides/slide3050.xml" ContentType="application/vnd.openxmlformats-officedocument.presentationml.slide+xml"/>
  <Override PartName="/ppt/slides/slide3051.xml" ContentType="application/vnd.openxmlformats-officedocument.presentationml.slide+xml"/>
  <Override PartName="/ppt/slides/slide3052.xml" ContentType="application/vnd.openxmlformats-officedocument.presentationml.slide+xml"/>
  <Override PartName="/ppt/slides/slide3053.xml" ContentType="application/vnd.openxmlformats-officedocument.presentationml.slide+xml"/>
  <Override PartName="/ppt/slides/slide3054.xml" ContentType="application/vnd.openxmlformats-officedocument.presentationml.slide+xml"/>
  <Override PartName="/ppt/slides/slide3055.xml" ContentType="application/vnd.openxmlformats-officedocument.presentationml.slide+xml"/>
  <Override PartName="/ppt/slides/slide3056.xml" ContentType="application/vnd.openxmlformats-officedocument.presentationml.slide+xml"/>
  <Override PartName="/ppt/slides/slide3057.xml" ContentType="application/vnd.openxmlformats-officedocument.presentationml.slide+xml"/>
  <Override PartName="/ppt/slides/slide3058.xml" ContentType="application/vnd.openxmlformats-officedocument.presentationml.slide+xml"/>
  <Override PartName="/ppt/slides/slide3059.xml" ContentType="application/vnd.openxmlformats-officedocument.presentationml.slide+xml"/>
  <Override PartName="/ppt/slides/slide3060.xml" ContentType="application/vnd.openxmlformats-officedocument.presentationml.slide+xml"/>
  <Override PartName="/ppt/slides/slide3061.xml" ContentType="application/vnd.openxmlformats-officedocument.presentationml.slide+xml"/>
  <Override PartName="/ppt/slides/slide3062.xml" ContentType="application/vnd.openxmlformats-officedocument.presentationml.slide+xml"/>
  <Override PartName="/ppt/slides/slide3063.xml" ContentType="application/vnd.openxmlformats-officedocument.presentationml.slide+xml"/>
  <Override PartName="/ppt/slides/slide3064.xml" ContentType="application/vnd.openxmlformats-officedocument.presentationml.slide+xml"/>
  <Override PartName="/ppt/slides/slide3065.xml" ContentType="application/vnd.openxmlformats-officedocument.presentationml.slide+xml"/>
  <Override PartName="/ppt/slides/slide3066.xml" ContentType="application/vnd.openxmlformats-officedocument.presentationml.slide+xml"/>
  <Override PartName="/ppt/slides/slide3067.xml" ContentType="application/vnd.openxmlformats-officedocument.presentationml.slide+xml"/>
  <Override PartName="/ppt/slides/slide3068.xml" ContentType="application/vnd.openxmlformats-officedocument.presentationml.slide+xml"/>
  <Override PartName="/ppt/slides/slide3069.xml" ContentType="application/vnd.openxmlformats-officedocument.presentationml.slide+xml"/>
  <Override PartName="/ppt/slides/slide3070.xml" ContentType="application/vnd.openxmlformats-officedocument.presentationml.slide+xml"/>
  <Override PartName="/ppt/slides/slide3071.xml" ContentType="application/vnd.openxmlformats-officedocument.presentationml.slide+xml"/>
  <Override PartName="/ppt/slides/slide3072.xml" ContentType="application/vnd.openxmlformats-officedocument.presentationml.slide+xml"/>
  <Override PartName="/ppt/slides/slide3073.xml" ContentType="application/vnd.openxmlformats-officedocument.presentationml.slide+xml"/>
  <Override PartName="/ppt/slides/slide3074.xml" ContentType="application/vnd.openxmlformats-officedocument.presentationml.slide+xml"/>
  <Override PartName="/ppt/slides/slide3075.xml" ContentType="application/vnd.openxmlformats-officedocument.presentationml.slide+xml"/>
  <Override PartName="/ppt/slides/slide3076.xml" ContentType="application/vnd.openxmlformats-officedocument.presentationml.slide+xml"/>
  <Override PartName="/ppt/slides/slide3077.xml" ContentType="application/vnd.openxmlformats-officedocument.presentationml.slide+xml"/>
  <Override PartName="/ppt/slides/slide3078.xml" ContentType="application/vnd.openxmlformats-officedocument.presentationml.slide+xml"/>
  <Override PartName="/ppt/slides/slide3079.xml" ContentType="application/vnd.openxmlformats-officedocument.presentationml.slide+xml"/>
  <Override PartName="/ppt/slides/slide3080.xml" ContentType="application/vnd.openxmlformats-officedocument.presentationml.slide+xml"/>
  <Override PartName="/ppt/slides/slide3081.xml" ContentType="application/vnd.openxmlformats-officedocument.presentationml.slide+xml"/>
  <Override PartName="/ppt/slides/slide3082.xml" ContentType="application/vnd.openxmlformats-officedocument.presentationml.slide+xml"/>
  <Override PartName="/ppt/slides/slide3083.xml" ContentType="application/vnd.openxmlformats-officedocument.presentationml.slide+xml"/>
  <Override PartName="/ppt/slides/slide3084.xml" ContentType="application/vnd.openxmlformats-officedocument.presentationml.slide+xml"/>
  <Override PartName="/ppt/slides/slide3085.xml" ContentType="application/vnd.openxmlformats-officedocument.presentationml.slide+xml"/>
  <Override PartName="/ppt/slides/slide3086.xml" ContentType="application/vnd.openxmlformats-officedocument.presentationml.slide+xml"/>
  <Override PartName="/ppt/slides/slide3087.xml" ContentType="application/vnd.openxmlformats-officedocument.presentationml.slide+xml"/>
  <Override PartName="/ppt/slides/slide3088.xml" ContentType="application/vnd.openxmlformats-officedocument.presentationml.slide+xml"/>
  <Override PartName="/ppt/slides/slide3089.xml" ContentType="application/vnd.openxmlformats-officedocument.presentationml.slide+xml"/>
  <Override PartName="/ppt/slides/slide3090.xml" ContentType="application/vnd.openxmlformats-officedocument.presentationml.slide+xml"/>
  <Override PartName="/ppt/slides/slide3091.xml" ContentType="application/vnd.openxmlformats-officedocument.presentationml.slide+xml"/>
  <Override PartName="/ppt/slides/slide3092.xml" ContentType="application/vnd.openxmlformats-officedocument.presentationml.slide+xml"/>
  <Override PartName="/ppt/slides/slide3093.xml" ContentType="application/vnd.openxmlformats-officedocument.presentationml.slide+xml"/>
  <Override PartName="/ppt/slides/slide3094.xml" ContentType="application/vnd.openxmlformats-officedocument.presentationml.slide+xml"/>
  <Override PartName="/ppt/slides/slide3095.xml" ContentType="application/vnd.openxmlformats-officedocument.presentationml.slide+xml"/>
  <Override PartName="/ppt/slides/slide3096.xml" ContentType="application/vnd.openxmlformats-officedocument.presentationml.slide+xml"/>
  <Override PartName="/ppt/slides/slide3097.xml" ContentType="application/vnd.openxmlformats-officedocument.presentationml.slide+xml"/>
  <Override PartName="/ppt/slides/slide3098.xml" ContentType="application/vnd.openxmlformats-officedocument.presentationml.slide+xml"/>
  <Override PartName="/ppt/slides/slide3099.xml" ContentType="application/vnd.openxmlformats-officedocument.presentationml.slide+xml"/>
  <Override PartName="/ppt/slides/slide3100.xml" ContentType="application/vnd.openxmlformats-officedocument.presentationml.slide+xml"/>
  <Override PartName="/ppt/slides/slide3101.xml" ContentType="application/vnd.openxmlformats-officedocument.presentationml.slide+xml"/>
  <Override PartName="/ppt/slides/slide3102.xml" ContentType="application/vnd.openxmlformats-officedocument.presentationml.slide+xml"/>
  <Override PartName="/ppt/slides/slide3103.xml" ContentType="application/vnd.openxmlformats-officedocument.presentationml.slide+xml"/>
  <Override PartName="/ppt/slides/slide3104.xml" ContentType="application/vnd.openxmlformats-officedocument.presentationml.slide+xml"/>
  <Override PartName="/ppt/slides/slide3105.xml" ContentType="application/vnd.openxmlformats-officedocument.presentationml.slide+xml"/>
  <Override PartName="/ppt/slides/slide3106.xml" ContentType="application/vnd.openxmlformats-officedocument.presentationml.slide+xml"/>
  <Override PartName="/ppt/slides/slide3107.xml" ContentType="application/vnd.openxmlformats-officedocument.presentationml.slide+xml"/>
  <Override PartName="/ppt/slides/slide3108.xml" ContentType="application/vnd.openxmlformats-officedocument.presentationml.slide+xml"/>
  <Override PartName="/ppt/slides/slide3109.xml" ContentType="application/vnd.openxmlformats-officedocument.presentationml.slide+xml"/>
  <Override PartName="/ppt/slides/slide3110.xml" ContentType="application/vnd.openxmlformats-officedocument.presentationml.slide+xml"/>
  <Override PartName="/ppt/slides/slide3111.xml" ContentType="application/vnd.openxmlformats-officedocument.presentationml.slide+xml"/>
  <Override PartName="/ppt/slides/slide3112.xml" ContentType="application/vnd.openxmlformats-officedocument.presentationml.slide+xml"/>
  <Override PartName="/ppt/slides/slide3113.xml" ContentType="application/vnd.openxmlformats-officedocument.presentationml.slide+xml"/>
  <Override PartName="/ppt/slides/slide3114.xml" ContentType="application/vnd.openxmlformats-officedocument.presentationml.slide+xml"/>
  <Override PartName="/ppt/slides/slide3115.xml" ContentType="application/vnd.openxmlformats-officedocument.presentationml.slide+xml"/>
  <Override PartName="/ppt/slides/slide3116.xml" ContentType="application/vnd.openxmlformats-officedocument.presentationml.slide+xml"/>
  <Override PartName="/ppt/slides/slide3117.xml" ContentType="application/vnd.openxmlformats-officedocument.presentationml.slide+xml"/>
  <Override PartName="/ppt/slides/slide3118.xml" ContentType="application/vnd.openxmlformats-officedocument.presentationml.slide+xml"/>
  <Override PartName="/ppt/slides/slide3119.xml" ContentType="application/vnd.openxmlformats-officedocument.presentationml.slide+xml"/>
  <Override PartName="/ppt/slides/slide3120.xml" ContentType="application/vnd.openxmlformats-officedocument.presentationml.slide+xml"/>
  <Override PartName="/ppt/slides/slide3121.xml" ContentType="application/vnd.openxmlformats-officedocument.presentationml.slide+xml"/>
  <Override PartName="/ppt/slides/slide3122.xml" ContentType="application/vnd.openxmlformats-officedocument.presentationml.slide+xml"/>
  <Override PartName="/ppt/slides/slide3123.xml" ContentType="application/vnd.openxmlformats-officedocument.presentationml.slide+xml"/>
  <Override PartName="/ppt/slides/slide3124.xml" ContentType="application/vnd.openxmlformats-officedocument.presentationml.slide+xml"/>
  <Override PartName="/ppt/slides/slide3125.xml" ContentType="application/vnd.openxmlformats-officedocument.presentationml.slide+xml"/>
  <Override PartName="/ppt/slides/slide3126.xml" ContentType="application/vnd.openxmlformats-officedocument.presentationml.slide+xml"/>
  <Override PartName="/ppt/slides/slide3127.xml" ContentType="application/vnd.openxmlformats-officedocument.presentationml.slide+xml"/>
  <Override PartName="/ppt/slides/slide3128.xml" ContentType="application/vnd.openxmlformats-officedocument.presentationml.slide+xml"/>
  <Override PartName="/ppt/slides/slide3129.xml" ContentType="application/vnd.openxmlformats-officedocument.presentationml.slide+xml"/>
  <Override PartName="/ppt/slides/slide3130.xml" ContentType="application/vnd.openxmlformats-officedocument.presentationml.slide+xml"/>
  <Override PartName="/ppt/slides/slide3131.xml" ContentType="application/vnd.openxmlformats-officedocument.presentationml.slide+xml"/>
  <Override PartName="/ppt/slides/slide3132.xml" ContentType="application/vnd.openxmlformats-officedocument.presentationml.slide+xml"/>
  <Override PartName="/ppt/slides/slide3133.xml" ContentType="application/vnd.openxmlformats-officedocument.presentationml.slide+xml"/>
  <Override PartName="/ppt/slides/slide3134.xml" ContentType="application/vnd.openxmlformats-officedocument.presentationml.slide+xml"/>
  <Override PartName="/ppt/slides/slide3135.xml" ContentType="application/vnd.openxmlformats-officedocument.presentationml.slide+xml"/>
  <Override PartName="/ppt/slides/slide3136.xml" ContentType="application/vnd.openxmlformats-officedocument.presentationml.slide+xml"/>
  <Override PartName="/ppt/slides/slide3137.xml" ContentType="application/vnd.openxmlformats-officedocument.presentationml.slide+xml"/>
  <Override PartName="/ppt/slides/slide3138.xml" ContentType="application/vnd.openxmlformats-officedocument.presentationml.slide+xml"/>
  <Override PartName="/ppt/slides/slide3139.xml" ContentType="application/vnd.openxmlformats-officedocument.presentationml.slide+xml"/>
  <Override PartName="/ppt/slides/slide3140.xml" ContentType="application/vnd.openxmlformats-officedocument.presentationml.slide+xml"/>
  <Override PartName="/ppt/slides/slide3141.xml" ContentType="application/vnd.openxmlformats-officedocument.presentationml.slide+xml"/>
  <Override PartName="/ppt/slides/slide3142.xml" ContentType="application/vnd.openxmlformats-officedocument.presentationml.slide+xml"/>
  <Override PartName="/ppt/slides/slide3143.xml" ContentType="application/vnd.openxmlformats-officedocument.presentationml.slide+xml"/>
  <Override PartName="/ppt/slides/slide3144.xml" ContentType="application/vnd.openxmlformats-officedocument.presentationml.slide+xml"/>
  <Override PartName="/ppt/slides/slide3145.xml" ContentType="application/vnd.openxmlformats-officedocument.presentationml.slide+xml"/>
  <Override PartName="/ppt/slides/slide3146.xml" ContentType="application/vnd.openxmlformats-officedocument.presentationml.slide+xml"/>
  <Override PartName="/ppt/slides/slide3147.xml" ContentType="application/vnd.openxmlformats-officedocument.presentationml.slide+xml"/>
  <Override PartName="/ppt/slides/slide3148.xml" ContentType="application/vnd.openxmlformats-officedocument.presentationml.slide+xml"/>
  <Override PartName="/ppt/slides/slide3149.xml" ContentType="application/vnd.openxmlformats-officedocument.presentationml.slide+xml"/>
  <Override PartName="/ppt/slides/slide3150.xml" ContentType="application/vnd.openxmlformats-officedocument.presentationml.slide+xml"/>
  <Override PartName="/ppt/slides/slide3151.xml" ContentType="application/vnd.openxmlformats-officedocument.presentationml.slide+xml"/>
  <Override PartName="/ppt/slides/slide3152.xml" ContentType="application/vnd.openxmlformats-officedocument.presentationml.slide+xml"/>
  <Override PartName="/ppt/slides/slide3153.xml" ContentType="application/vnd.openxmlformats-officedocument.presentationml.slide+xml"/>
  <Override PartName="/ppt/slides/slide3154.xml" ContentType="application/vnd.openxmlformats-officedocument.presentationml.slide+xml"/>
  <Override PartName="/ppt/slides/slide3155.xml" ContentType="application/vnd.openxmlformats-officedocument.presentationml.slide+xml"/>
  <Override PartName="/ppt/slides/slide3156.xml" ContentType="application/vnd.openxmlformats-officedocument.presentationml.slide+xml"/>
  <Override PartName="/ppt/slides/slide3157.xml" ContentType="application/vnd.openxmlformats-officedocument.presentationml.slide+xml"/>
  <Override PartName="/ppt/slides/slide3158.xml" ContentType="application/vnd.openxmlformats-officedocument.presentationml.slide+xml"/>
  <Override PartName="/ppt/slides/slide3159.xml" ContentType="application/vnd.openxmlformats-officedocument.presentationml.slide+xml"/>
  <Override PartName="/ppt/slides/slide3160.xml" ContentType="application/vnd.openxmlformats-officedocument.presentationml.slide+xml"/>
  <Override PartName="/ppt/slides/slide3161.xml" ContentType="application/vnd.openxmlformats-officedocument.presentationml.slide+xml"/>
  <Override PartName="/ppt/slides/slide3162.xml" ContentType="application/vnd.openxmlformats-officedocument.presentationml.slide+xml"/>
  <Override PartName="/ppt/slides/slide3163.xml" ContentType="application/vnd.openxmlformats-officedocument.presentationml.slide+xml"/>
  <Override PartName="/ppt/slides/slide3164.xml" ContentType="application/vnd.openxmlformats-officedocument.presentationml.slide+xml"/>
  <Override PartName="/ppt/slides/slide3165.xml" ContentType="application/vnd.openxmlformats-officedocument.presentationml.slide+xml"/>
  <Override PartName="/ppt/slides/slide3166.xml" ContentType="application/vnd.openxmlformats-officedocument.presentationml.slide+xml"/>
  <Override PartName="/ppt/slides/slide3167.xml" ContentType="application/vnd.openxmlformats-officedocument.presentationml.slide+xml"/>
  <Override PartName="/ppt/slides/slide3168.xml" ContentType="application/vnd.openxmlformats-officedocument.presentationml.slide+xml"/>
  <Override PartName="/ppt/slides/slide3169.xml" ContentType="application/vnd.openxmlformats-officedocument.presentationml.slide+xml"/>
  <Override PartName="/ppt/slides/slide3170.xml" ContentType="application/vnd.openxmlformats-officedocument.presentationml.slide+xml"/>
  <Override PartName="/ppt/slides/slide3171.xml" ContentType="application/vnd.openxmlformats-officedocument.presentationml.slide+xml"/>
  <Override PartName="/ppt/slides/slide3172.xml" ContentType="application/vnd.openxmlformats-officedocument.presentationml.slide+xml"/>
  <Override PartName="/ppt/slides/slide3173.xml" ContentType="application/vnd.openxmlformats-officedocument.presentationml.slide+xml"/>
  <Override PartName="/ppt/slides/slide3174.xml" ContentType="application/vnd.openxmlformats-officedocument.presentationml.slide+xml"/>
  <Override PartName="/ppt/slides/slide3175.xml" ContentType="application/vnd.openxmlformats-officedocument.presentationml.slide+xml"/>
  <Override PartName="/ppt/slides/slide3176.xml" ContentType="application/vnd.openxmlformats-officedocument.presentationml.slide+xml"/>
  <Override PartName="/ppt/slides/slide3177.xml" ContentType="application/vnd.openxmlformats-officedocument.presentationml.slide+xml"/>
  <Override PartName="/ppt/slides/slide3178.xml" ContentType="application/vnd.openxmlformats-officedocument.presentationml.slide+xml"/>
  <Override PartName="/ppt/slides/slide3179.xml" ContentType="application/vnd.openxmlformats-officedocument.presentationml.slide+xml"/>
  <Override PartName="/ppt/slides/slide3180.xml" ContentType="application/vnd.openxmlformats-officedocument.presentationml.slide+xml"/>
  <Override PartName="/ppt/slides/slide3181.xml" ContentType="application/vnd.openxmlformats-officedocument.presentationml.slide+xml"/>
  <Override PartName="/ppt/slides/slide3182.xml" ContentType="application/vnd.openxmlformats-officedocument.presentationml.slide+xml"/>
  <Override PartName="/ppt/slides/slide3183.xml" ContentType="application/vnd.openxmlformats-officedocument.presentationml.slide+xml"/>
  <Override PartName="/ppt/slides/slide3184.xml" ContentType="application/vnd.openxmlformats-officedocument.presentationml.slide+xml"/>
  <Override PartName="/ppt/slides/slide3185.xml" ContentType="application/vnd.openxmlformats-officedocument.presentationml.slide+xml"/>
  <Override PartName="/ppt/slides/slide3186.xml" ContentType="application/vnd.openxmlformats-officedocument.presentationml.slide+xml"/>
  <Override PartName="/ppt/slides/slide3187.xml" ContentType="application/vnd.openxmlformats-officedocument.presentationml.slide+xml"/>
  <Override PartName="/ppt/slides/slide3188.xml" ContentType="application/vnd.openxmlformats-officedocument.presentationml.slide+xml"/>
  <Override PartName="/ppt/slides/slide3189.xml" ContentType="application/vnd.openxmlformats-officedocument.presentationml.slide+xml"/>
  <Override PartName="/ppt/slides/slide3190.xml" ContentType="application/vnd.openxmlformats-officedocument.presentationml.slide+xml"/>
  <Override PartName="/ppt/slides/slide3191.xml" ContentType="application/vnd.openxmlformats-officedocument.presentationml.slide+xml"/>
  <Override PartName="/ppt/slides/slide3192.xml" ContentType="application/vnd.openxmlformats-officedocument.presentationml.slide+xml"/>
  <Override PartName="/ppt/slides/slide3193.xml" ContentType="application/vnd.openxmlformats-officedocument.presentationml.slide+xml"/>
  <Override PartName="/ppt/slides/slide3194.xml" ContentType="application/vnd.openxmlformats-officedocument.presentationml.slide+xml"/>
  <Override PartName="/ppt/slides/slide3195.xml" ContentType="application/vnd.openxmlformats-officedocument.presentationml.slide+xml"/>
  <Override PartName="/ppt/slides/slide3196.xml" ContentType="application/vnd.openxmlformats-officedocument.presentationml.slide+xml"/>
  <Override PartName="/ppt/slides/slide3197.xml" ContentType="application/vnd.openxmlformats-officedocument.presentationml.slide+xml"/>
  <Override PartName="/ppt/slides/slide3198.xml" ContentType="application/vnd.openxmlformats-officedocument.presentationml.slide+xml"/>
  <Override PartName="/ppt/slides/slide3199.xml" ContentType="application/vnd.openxmlformats-officedocument.presentationml.slide+xml"/>
  <Override PartName="/ppt/slides/slide3200.xml" ContentType="application/vnd.openxmlformats-officedocument.presentationml.slide+xml"/>
  <Override PartName="/ppt/slides/slide3201.xml" ContentType="application/vnd.openxmlformats-officedocument.presentationml.slide+xml"/>
  <Override PartName="/ppt/slides/slide3202.xml" ContentType="application/vnd.openxmlformats-officedocument.presentationml.slide+xml"/>
  <Override PartName="/ppt/slides/slide3203.xml" ContentType="application/vnd.openxmlformats-officedocument.presentationml.slide+xml"/>
  <Override PartName="/ppt/slides/slide3204.xml" ContentType="application/vnd.openxmlformats-officedocument.presentationml.slide+xml"/>
  <Override PartName="/ppt/slides/slide3205.xml" ContentType="application/vnd.openxmlformats-officedocument.presentationml.slide+xml"/>
  <Override PartName="/ppt/slides/slide3206.xml" ContentType="application/vnd.openxmlformats-officedocument.presentationml.slide+xml"/>
  <Override PartName="/ppt/slides/slide3207.xml" ContentType="application/vnd.openxmlformats-officedocument.presentationml.slide+xml"/>
  <Override PartName="/ppt/slides/slide3208.xml" ContentType="application/vnd.openxmlformats-officedocument.presentationml.slide+xml"/>
  <Override PartName="/ppt/slides/slide3209.xml" ContentType="application/vnd.openxmlformats-officedocument.presentationml.slide+xml"/>
  <Override PartName="/ppt/slides/slide3210.xml" ContentType="application/vnd.openxmlformats-officedocument.presentationml.slide+xml"/>
  <Override PartName="/ppt/slides/slide3211.xml" ContentType="application/vnd.openxmlformats-officedocument.presentationml.slide+xml"/>
  <Override PartName="/ppt/slides/slide3212.xml" ContentType="application/vnd.openxmlformats-officedocument.presentationml.slide+xml"/>
  <Override PartName="/ppt/slides/slide3213.xml" ContentType="application/vnd.openxmlformats-officedocument.presentationml.slide+xml"/>
  <Override PartName="/ppt/slides/slide3214.xml" ContentType="application/vnd.openxmlformats-officedocument.presentationml.slide+xml"/>
  <Override PartName="/ppt/slides/slide3215.xml" ContentType="application/vnd.openxmlformats-officedocument.presentationml.slide+xml"/>
  <Override PartName="/ppt/slides/slide3216.xml" ContentType="application/vnd.openxmlformats-officedocument.presentationml.slide+xml"/>
  <Override PartName="/ppt/slides/slide3217.xml" ContentType="application/vnd.openxmlformats-officedocument.presentationml.slide+xml"/>
  <Override PartName="/ppt/slides/slide3218.xml" ContentType="application/vnd.openxmlformats-officedocument.presentationml.slide+xml"/>
  <Override PartName="/ppt/slides/slide3219.xml" ContentType="application/vnd.openxmlformats-officedocument.presentationml.slide+xml"/>
  <Override PartName="/ppt/slides/slide3220.xml" ContentType="application/vnd.openxmlformats-officedocument.presentationml.slide+xml"/>
  <Override PartName="/ppt/slides/slide3221.xml" ContentType="application/vnd.openxmlformats-officedocument.presentationml.slide+xml"/>
  <Override PartName="/ppt/slides/slide3222.xml" ContentType="application/vnd.openxmlformats-officedocument.presentationml.slide+xml"/>
  <Override PartName="/ppt/slides/slide3223.xml" ContentType="application/vnd.openxmlformats-officedocument.presentationml.slide+xml"/>
  <Override PartName="/ppt/slides/slide3224.xml" ContentType="application/vnd.openxmlformats-officedocument.presentationml.slide+xml"/>
  <Override PartName="/ppt/slides/slide3225.xml" ContentType="application/vnd.openxmlformats-officedocument.presentationml.slide+xml"/>
  <Override PartName="/ppt/slides/slide3226.xml" ContentType="application/vnd.openxmlformats-officedocument.presentationml.slide+xml"/>
  <Override PartName="/ppt/slides/slide3227.xml" ContentType="application/vnd.openxmlformats-officedocument.presentationml.slide+xml"/>
  <Override PartName="/ppt/slides/slide3228.xml" ContentType="application/vnd.openxmlformats-officedocument.presentationml.slide+xml"/>
  <Override PartName="/ppt/slides/slide3229.xml" ContentType="application/vnd.openxmlformats-officedocument.presentationml.slide+xml"/>
  <Override PartName="/ppt/slides/slide3230.xml" ContentType="application/vnd.openxmlformats-officedocument.presentationml.slide+xml"/>
  <Override PartName="/ppt/slides/slide3231.xml" ContentType="application/vnd.openxmlformats-officedocument.presentationml.slide+xml"/>
  <Override PartName="/ppt/slides/slide3232.xml" ContentType="application/vnd.openxmlformats-officedocument.presentationml.slide+xml"/>
  <Override PartName="/ppt/slides/slide3233.xml" ContentType="application/vnd.openxmlformats-officedocument.presentationml.slide+xml"/>
  <Override PartName="/ppt/slides/slide3234.xml" ContentType="application/vnd.openxmlformats-officedocument.presentationml.slide+xml"/>
  <Override PartName="/ppt/slides/slide3235.xml" ContentType="application/vnd.openxmlformats-officedocument.presentationml.slide+xml"/>
  <Override PartName="/ppt/slides/slide3236.xml" ContentType="application/vnd.openxmlformats-officedocument.presentationml.slide+xml"/>
  <Override PartName="/ppt/slides/slide3237.xml" ContentType="application/vnd.openxmlformats-officedocument.presentationml.slide+xml"/>
  <Override PartName="/ppt/slides/slide3238.xml" ContentType="application/vnd.openxmlformats-officedocument.presentationml.slide+xml"/>
  <Override PartName="/ppt/slides/slide3239.xml" ContentType="application/vnd.openxmlformats-officedocument.presentationml.slide+xml"/>
  <Override PartName="/ppt/slides/slide3240.xml" ContentType="application/vnd.openxmlformats-officedocument.presentationml.slide+xml"/>
  <Override PartName="/ppt/slides/slide3241.xml" ContentType="application/vnd.openxmlformats-officedocument.presentationml.slide+xml"/>
  <Override PartName="/ppt/slides/slide3242.xml" ContentType="application/vnd.openxmlformats-officedocument.presentationml.slide+xml"/>
  <Override PartName="/ppt/slides/slide3243.xml" ContentType="application/vnd.openxmlformats-officedocument.presentationml.slide+xml"/>
  <Override PartName="/ppt/slides/slide3244.xml" ContentType="application/vnd.openxmlformats-officedocument.presentationml.slide+xml"/>
  <Override PartName="/ppt/slides/slide3245.xml" ContentType="application/vnd.openxmlformats-officedocument.presentationml.slide+xml"/>
  <Override PartName="/ppt/slides/slide3246.xml" ContentType="application/vnd.openxmlformats-officedocument.presentationml.slide+xml"/>
  <Override PartName="/ppt/slides/slide3247.xml" ContentType="application/vnd.openxmlformats-officedocument.presentationml.slide+xml"/>
  <Override PartName="/ppt/slides/slide3248.xml" ContentType="application/vnd.openxmlformats-officedocument.presentationml.slide+xml"/>
  <Override PartName="/ppt/slides/slide3249.xml" ContentType="application/vnd.openxmlformats-officedocument.presentationml.slide+xml"/>
  <Override PartName="/ppt/slides/slide3250.xml" ContentType="application/vnd.openxmlformats-officedocument.presentationml.slide+xml"/>
  <Override PartName="/ppt/slides/slide3251.xml" ContentType="application/vnd.openxmlformats-officedocument.presentationml.slide+xml"/>
  <Override PartName="/ppt/slides/slide3252.xml" ContentType="application/vnd.openxmlformats-officedocument.presentationml.slide+xml"/>
  <Override PartName="/ppt/slides/slide3253.xml" ContentType="application/vnd.openxmlformats-officedocument.presentationml.slide+xml"/>
  <Override PartName="/ppt/slides/slide3254.xml" ContentType="application/vnd.openxmlformats-officedocument.presentationml.slide+xml"/>
  <Override PartName="/ppt/slides/slide3255.xml" ContentType="application/vnd.openxmlformats-officedocument.presentationml.slide+xml"/>
  <Override PartName="/ppt/slides/slide3256.xml" ContentType="application/vnd.openxmlformats-officedocument.presentationml.slide+xml"/>
  <Override PartName="/ppt/slides/slide3257.xml" ContentType="application/vnd.openxmlformats-officedocument.presentationml.slide+xml"/>
  <Override PartName="/ppt/slides/slide3258.xml" ContentType="application/vnd.openxmlformats-officedocument.presentationml.slide+xml"/>
  <Override PartName="/ppt/slides/slide3259.xml" ContentType="application/vnd.openxmlformats-officedocument.presentationml.slide+xml"/>
  <Override PartName="/ppt/slides/slide3260.xml" ContentType="application/vnd.openxmlformats-officedocument.presentationml.slide+xml"/>
  <Override PartName="/ppt/slides/slide3261.xml" ContentType="application/vnd.openxmlformats-officedocument.presentationml.slide+xml"/>
  <Override PartName="/ppt/slides/slide3262.xml" ContentType="application/vnd.openxmlformats-officedocument.presentationml.slide+xml"/>
  <Override PartName="/ppt/slides/slide3263.xml" ContentType="application/vnd.openxmlformats-officedocument.presentationml.slide+xml"/>
  <Override PartName="/ppt/slides/slide3264.xml" ContentType="application/vnd.openxmlformats-officedocument.presentationml.slide+xml"/>
  <Override PartName="/ppt/slides/slide3265.xml" ContentType="application/vnd.openxmlformats-officedocument.presentationml.slide+xml"/>
  <Override PartName="/ppt/slides/slide3266.xml" ContentType="application/vnd.openxmlformats-officedocument.presentationml.slide+xml"/>
  <Override PartName="/ppt/slides/slide3267.xml" ContentType="application/vnd.openxmlformats-officedocument.presentationml.slide+xml"/>
  <Override PartName="/ppt/slides/slide3268.xml" ContentType="application/vnd.openxmlformats-officedocument.presentationml.slide+xml"/>
  <Override PartName="/ppt/slides/slide3269.xml" ContentType="application/vnd.openxmlformats-officedocument.presentationml.slide+xml"/>
  <Override PartName="/ppt/slides/slide3270.xml" ContentType="application/vnd.openxmlformats-officedocument.presentationml.slide+xml"/>
  <Override PartName="/ppt/slides/slide3271.xml" ContentType="application/vnd.openxmlformats-officedocument.presentationml.slide+xml"/>
  <Override PartName="/ppt/slides/slide3272.xml" ContentType="application/vnd.openxmlformats-officedocument.presentationml.slide+xml"/>
  <Override PartName="/ppt/slides/slide3273.xml" ContentType="application/vnd.openxmlformats-officedocument.presentationml.slide+xml"/>
  <Override PartName="/ppt/slides/slide3274.xml" ContentType="application/vnd.openxmlformats-officedocument.presentationml.slide+xml"/>
  <Override PartName="/ppt/slides/slide3275.xml" ContentType="application/vnd.openxmlformats-officedocument.presentationml.slide+xml"/>
  <Override PartName="/ppt/slides/slide3276.xml" ContentType="application/vnd.openxmlformats-officedocument.presentationml.slide+xml"/>
  <Override PartName="/ppt/slides/slide3277.xml" ContentType="application/vnd.openxmlformats-officedocument.presentationml.slide+xml"/>
  <Override PartName="/ppt/slides/slide3278.xml" ContentType="application/vnd.openxmlformats-officedocument.presentationml.slide+xml"/>
  <Override PartName="/ppt/slides/slide3279.xml" ContentType="application/vnd.openxmlformats-officedocument.presentationml.slide+xml"/>
  <Override PartName="/ppt/slides/slide3280.xml" ContentType="application/vnd.openxmlformats-officedocument.presentationml.slide+xml"/>
  <Override PartName="/ppt/slides/slide3281.xml" ContentType="application/vnd.openxmlformats-officedocument.presentationml.slide+xml"/>
  <Override PartName="/ppt/slides/slide3282.xml" ContentType="application/vnd.openxmlformats-officedocument.presentationml.slide+xml"/>
  <Override PartName="/ppt/slides/slide3283.xml" ContentType="application/vnd.openxmlformats-officedocument.presentationml.slide+xml"/>
  <Override PartName="/ppt/slides/slide3284.xml" ContentType="application/vnd.openxmlformats-officedocument.presentationml.slide+xml"/>
  <Override PartName="/ppt/slides/slide3285.xml" ContentType="application/vnd.openxmlformats-officedocument.presentationml.slide+xml"/>
  <Override PartName="/ppt/slides/slide3286.xml" ContentType="application/vnd.openxmlformats-officedocument.presentationml.slide+xml"/>
  <Override PartName="/ppt/slides/slide3287.xml" ContentType="application/vnd.openxmlformats-officedocument.presentationml.slide+xml"/>
  <Override PartName="/ppt/slides/slide3288.xml" ContentType="application/vnd.openxmlformats-officedocument.presentationml.slide+xml"/>
  <Override PartName="/ppt/slides/slide3289.xml" ContentType="application/vnd.openxmlformats-officedocument.presentationml.slide+xml"/>
  <Override PartName="/ppt/slides/slide3290.xml" ContentType="application/vnd.openxmlformats-officedocument.presentationml.slide+xml"/>
  <Override PartName="/ppt/slides/slide3291.xml" ContentType="application/vnd.openxmlformats-officedocument.presentationml.slide+xml"/>
  <Override PartName="/ppt/slides/slide3292.xml" ContentType="application/vnd.openxmlformats-officedocument.presentationml.slide+xml"/>
  <Override PartName="/ppt/slides/slide3293.xml" ContentType="application/vnd.openxmlformats-officedocument.presentationml.slide+xml"/>
  <Override PartName="/ppt/slides/slide3294.xml" ContentType="application/vnd.openxmlformats-officedocument.presentationml.slide+xml"/>
  <Override PartName="/ppt/slides/slide3295.xml" ContentType="application/vnd.openxmlformats-officedocument.presentationml.slide+xml"/>
  <Override PartName="/ppt/slides/slide3296.xml" ContentType="application/vnd.openxmlformats-officedocument.presentationml.slide+xml"/>
  <Override PartName="/ppt/slides/slide3297.xml" ContentType="application/vnd.openxmlformats-officedocument.presentationml.slide+xml"/>
  <Override PartName="/ppt/slides/slide3298.xml" ContentType="application/vnd.openxmlformats-officedocument.presentationml.slide+xml"/>
  <Override PartName="/ppt/slides/slide3299.xml" ContentType="application/vnd.openxmlformats-officedocument.presentationml.slide+xml"/>
  <Override PartName="/ppt/slides/slide3300.xml" ContentType="application/vnd.openxmlformats-officedocument.presentationml.slide+xml"/>
  <Override PartName="/ppt/slides/slide3301.xml" ContentType="application/vnd.openxmlformats-officedocument.presentationml.slide+xml"/>
  <Override PartName="/ppt/slides/slide3302.xml" ContentType="application/vnd.openxmlformats-officedocument.presentationml.slide+xml"/>
  <Override PartName="/ppt/slides/slide3303.xml" ContentType="application/vnd.openxmlformats-officedocument.presentationml.slide+xml"/>
  <Override PartName="/ppt/slides/slide3304.xml" ContentType="application/vnd.openxmlformats-officedocument.presentationml.slide+xml"/>
  <Override PartName="/ppt/slides/slide3305.xml" ContentType="application/vnd.openxmlformats-officedocument.presentationml.slide+xml"/>
  <Override PartName="/ppt/slides/slide3306.xml" ContentType="application/vnd.openxmlformats-officedocument.presentationml.slide+xml"/>
  <Override PartName="/ppt/slides/slide3307.xml" ContentType="application/vnd.openxmlformats-officedocument.presentationml.slide+xml"/>
  <Override PartName="/ppt/slides/slide3308.xml" ContentType="application/vnd.openxmlformats-officedocument.presentationml.slide+xml"/>
  <Override PartName="/ppt/slides/slide3309.xml" ContentType="application/vnd.openxmlformats-officedocument.presentationml.slide+xml"/>
  <Override PartName="/ppt/slides/slide3310.xml" ContentType="application/vnd.openxmlformats-officedocument.presentationml.slide+xml"/>
  <Override PartName="/ppt/slides/slide3311.xml" ContentType="application/vnd.openxmlformats-officedocument.presentationml.slide+xml"/>
  <Override PartName="/ppt/slides/slide3312.xml" ContentType="application/vnd.openxmlformats-officedocument.presentationml.slide+xml"/>
  <Override PartName="/ppt/slides/slide3313.xml" ContentType="application/vnd.openxmlformats-officedocument.presentationml.slide+xml"/>
  <Override PartName="/ppt/slides/slide3314.xml" ContentType="application/vnd.openxmlformats-officedocument.presentationml.slide+xml"/>
  <Override PartName="/ppt/slides/slide3315.xml" ContentType="application/vnd.openxmlformats-officedocument.presentationml.slide+xml"/>
  <Override PartName="/ppt/slides/slide3316.xml" ContentType="application/vnd.openxmlformats-officedocument.presentationml.slide+xml"/>
  <Override PartName="/ppt/slides/slide3317.xml" ContentType="application/vnd.openxmlformats-officedocument.presentationml.slide+xml"/>
  <Override PartName="/ppt/slides/slide3318.xml" ContentType="application/vnd.openxmlformats-officedocument.presentationml.slide+xml"/>
  <Override PartName="/ppt/slides/slide3319.xml" ContentType="application/vnd.openxmlformats-officedocument.presentationml.slide+xml"/>
  <Override PartName="/ppt/slides/slide3320.xml" ContentType="application/vnd.openxmlformats-officedocument.presentationml.slide+xml"/>
  <Override PartName="/ppt/slides/slide3321.xml" ContentType="application/vnd.openxmlformats-officedocument.presentationml.slide+xml"/>
  <Override PartName="/ppt/slides/slide3322.xml" ContentType="application/vnd.openxmlformats-officedocument.presentationml.slide+xml"/>
  <Override PartName="/ppt/slides/slide3323.xml" ContentType="application/vnd.openxmlformats-officedocument.presentationml.slide+xml"/>
  <Override PartName="/ppt/slides/slide3324.xml" ContentType="application/vnd.openxmlformats-officedocument.presentationml.slide+xml"/>
  <Override PartName="/ppt/slides/slide3325.xml" ContentType="application/vnd.openxmlformats-officedocument.presentationml.slide+xml"/>
  <Override PartName="/ppt/slides/slide3326.xml" ContentType="application/vnd.openxmlformats-officedocument.presentationml.slide+xml"/>
  <Override PartName="/ppt/slides/slide3327.xml" ContentType="application/vnd.openxmlformats-officedocument.presentationml.slide+xml"/>
  <Override PartName="/ppt/slides/slide3328.xml" ContentType="application/vnd.openxmlformats-officedocument.presentationml.slide+xml"/>
  <Override PartName="/ppt/slides/slide3329.xml" ContentType="application/vnd.openxmlformats-officedocument.presentationml.slide+xml"/>
  <Override PartName="/ppt/slides/slide3330.xml" ContentType="application/vnd.openxmlformats-officedocument.presentationml.slide+xml"/>
  <Override PartName="/ppt/slides/slide3331.xml" ContentType="application/vnd.openxmlformats-officedocument.presentationml.slide+xml"/>
  <Override PartName="/ppt/slides/slide3332.xml" ContentType="application/vnd.openxmlformats-officedocument.presentationml.slide+xml"/>
  <Override PartName="/ppt/slides/slide3333.xml" ContentType="application/vnd.openxmlformats-officedocument.presentationml.slide+xml"/>
  <Override PartName="/ppt/slides/slide3334.xml" ContentType="application/vnd.openxmlformats-officedocument.presentationml.slide+xml"/>
  <Override PartName="/ppt/slides/slide3335.xml" ContentType="application/vnd.openxmlformats-officedocument.presentationml.slide+xml"/>
  <Override PartName="/ppt/slides/slide3336.xml" ContentType="application/vnd.openxmlformats-officedocument.presentationml.slide+xml"/>
  <Override PartName="/ppt/slides/slide3337.xml" ContentType="application/vnd.openxmlformats-officedocument.presentationml.slide+xml"/>
  <Override PartName="/ppt/slides/slide3338.xml" ContentType="application/vnd.openxmlformats-officedocument.presentationml.slide+xml"/>
  <Override PartName="/ppt/slides/slide3339.xml" ContentType="application/vnd.openxmlformats-officedocument.presentationml.slide+xml"/>
  <Override PartName="/ppt/slides/slide3340.xml" ContentType="application/vnd.openxmlformats-officedocument.presentationml.slide+xml"/>
  <Override PartName="/ppt/slides/slide3341.xml" ContentType="application/vnd.openxmlformats-officedocument.presentationml.slide+xml"/>
  <Override PartName="/ppt/slides/slide3342.xml" ContentType="application/vnd.openxmlformats-officedocument.presentationml.slide+xml"/>
  <Override PartName="/ppt/slides/slide3343.xml" ContentType="application/vnd.openxmlformats-officedocument.presentationml.slide+xml"/>
  <Override PartName="/ppt/slides/slide3344.xml" ContentType="application/vnd.openxmlformats-officedocument.presentationml.slide+xml"/>
  <Override PartName="/ppt/slides/slide3345.xml" ContentType="application/vnd.openxmlformats-officedocument.presentationml.slide+xml"/>
  <Override PartName="/ppt/slides/slide3346.xml" ContentType="application/vnd.openxmlformats-officedocument.presentationml.slide+xml"/>
  <Override PartName="/ppt/slides/slide3347.xml" ContentType="application/vnd.openxmlformats-officedocument.presentationml.slide+xml"/>
  <Override PartName="/ppt/slides/slide3348.xml" ContentType="application/vnd.openxmlformats-officedocument.presentationml.slide+xml"/>
  <Override PartName="/ppt/slides/slide3349.xml" ContentType="application/vnd.openxmlformats-officedocument.presentationml.slide+xml"/>
  <Override PartName="/ppt/slides/slide3350.xml" ContentType="application/vnd.openxmlformats-officedocument.presentationml.slide+xml"/>
  <Override PartName="/ppt/slides/slide3351.xml" ContentType="application/vnd.openxmlformats-officedocument.presentationml.slide+xml"/>
  <Override PartName="/ppt/slides/slide3352.xml" ContentType="application/vnd.openxmlformats-officedocument.presentationml.slide+xml"/>
  <Override PartName="/ppt/slides/slide3353.xml" ContentType="application/vnd.openxmlformats-officedocument.presentationml.slide+xml"/>
  <Override PartName="/ppt/slides/slide3354.xml" ContentType="application/vnd.openxmlformats-officedocument.presentationml.slide+xml"/>
  <Override PartName="/ppt/slides/slide3355.xml" ContentType="application/vnd.openxmlformats-officedocument.presentationml.slide+xml"/>
  <Override PartName="/ppt/slides/slide3356.xml" ContentType="application/vnd.openxmlformats-officedocument.presentationml.slide+xml"/>
  <Override PartName="/ppt/slides/slide3357.xml" ContentType="application/vnd.openxmlformats-officedocument.presentationml.slide+xml"/>
  <Override PartName="/ppt/slides/slide3358.xml" ContentType="application/vnd.openxmlformats-officedocument.presentationml.slide+xml"/>
  <Override PartName="/ppt/slides/slide3359.xml" ContentType="application/vnd.openxmlformats-officedocument.presentationml.slide+xml"/>
  <Override PartName="/ppt/slides/slide3360.xml" ContentType="application/vnd.openxmlformats-officedocument.presentationml.slide+xml"/>
  <Override PartName="/ppt/slides/slide3361.xml" ContentType="application/vnd.openxmlformats-officedocument.presentationml.slide+xml"/>
  <Override PartName="/ppt/slides/slide3362.xml" ContentType="application/vnd.openxmlformats-officedocument.presentationml.slide+xml"/>
  <Override PartName="/ppt/slides/slide3363.xml" ContentType="application/vnd.openxmlformats-officedocument.presentationml.slide+xml"/>
  <Override PartName="/ppt/slides/slide3364.xml" ContentType="application/vnd.openxmlformats-officedocument.presentationml.slide+xml"/>
  <Override PartName="/ppt/slides/slide3365.xml" ContentType="application/vnd.openxmlformats-officedocument.presentationml.slide+xml"/>
  <Override PartName="/ppt/slides/slide3366.xml" ContentType="application/vnd.openxmlformats-officedocument.presentationml.slide+xml"/>
  <Override PartName="/ppt/slides/slide3367.xml" ContentType="application/vnd.openxmlformats-officedocument.presentationml.slide+xml"/>
  <Override PartName="/ppt/slides/slide3368.xml" ContentType="application/vnd.openxmlformats-officedocument.presentationml.slide+xml"/>
  <Override PartName="/ppt/slides/slide3369.xml" ContentType="application/vnd.openxmlformats-officedocument.presentationml.slide+xml"/>
  <Override PartName="/ppt/slides/slide3370.xml" ContentType="application/vnd.openxmlformats-officedocument.presentationml.slide+xml"/>
  <Override PartName="/ppt/slides/slide3371.xml" ContentType="application/vnd.openxmlformats-officedocument.presentationml.slide+xml"/>
  <Override PartName="/ppt/slides/slide3372.xml" ContentType="application/vnd.openxmlformats-officedocument.presentationml.slide+xml"/>
  <Override PartName="/ppt/slides/slide3373.xml" ContentType="application/vnd.openxmlformats-officedocument.presentationml.slide+xml"/>
  <Override PartName="/ppt/slides/slide3374.xml" ContentType="application/vnd.openxmlformats-officedocument.presentationml.slide+xml"/>
  <Override PartName="/ppt/slides/slide3375.xml" ContentType="application/vnd.openxmlformats-officedocument.presentationml.slide+xml"/>
  <Override PartName="/ppt/slides/slide3376.xml" ContentType="application/vnd.openxmlformats-officedocument.presentationml.slide+xml"/>
  <Override PartName="/ppt/slides/slide3377.xml" ContentType="application/vnd.openxmlformats-officedocument.presentationml.slide+xml"/>
  <Override PartName="/ppt/slides/slide3378.xml" ContentType="application/vnd.openxmlformats-officedocument.presentationml.slide+xml"/>
  <Override PartName="/ppt/slides/slide3379.xml" ContentType="application/vnd.openxmlformats-officedocument.presentationml.slide+xml"/>
  <Override PartName="/ppt/slides/slide3380.xml" ContentType="application/vnd.openxmlformats-officedocument.presentationml.slide+xml"/>
  <Override PartName="/ppt/slides/slide3381.xml" ContentType="application/vnd.openxmlformats-officedocument.presentationml.slide+xml"/>
  <Override PartName="/ppt/slides/slide3382.xml" ContentType="application/vnd.openxmlformats-officedocument.presentationml.slide+xml"/>
  <Override PartName="/ppt/slides/slide3383.xml" ContentType="application/vnd.openxmlformats-officedocument.presentationml.slide+xml"/>
  <Override PartName="/ppt/slides/slide3384.xml" ContentType="application/vnd.openxmlformats-officedocument.presentationml.slide+xml"/>
  <Override PartName="/ppt/slides/slide3385.xml" ContentType="application/vnd.openxmlformats-officedocument.presentationml.slide+xml"/>
  <Override PartName="/ppt/slides/slide3386.xml" ContentType="application/vnd.openxmlformats-officedocument.presentationml.slide+xml"/>
  <Override PartName="/ppt/slides/slide3387.xml" ContentType="application/vnd.openxmlformats-officedocument.presentationml.slide+xml"/>
  <Override PartName="/ppt/slides/slide3388.xml" ContentType="application/vnd.openxmlformats-officedocument.presentationml.slide+xml"/>
  <Override PartName="/ppt/slides/slide3389.xml" ContentType="application/vnd.openxmlformats-officedocument.presentationml.slide+xml"/>
  <Override PartName="/ppt/slides/slide3390.xml" ContentType="application/vnd.openxmlformats-officedocument.presentationml.slide+xml"/>
  <Override PartName="/ppt/slides/slide3391.xml" ContentType="application/vnd.openxmlformats-officedocument.presentationml.slide+xml"/>
  <Override PartName="/ppt/slides/slide3392.xml" ContentType="application/vnd.openxmlformats-officedocument.presentationml.slide+xml"/>
  <Override PartName="/ppt/slides/slide3393.xml" ContentType="application/vnd.openxmlformats-officedocument.presentationml.slide+xml"/>
  <Override PartName="/ppt/slides/slide3394.xml" ContentType="application/vnd.openxmlformats-officedocument.presentationml.slide+xml"/>
  <Override PartName="/ppt/slides/slide3395.xml" ContentType="application/vnd.openxmlformats-officedocument.presentationml.slide+xml"/>
  <Override PartName="/ppt/slides/slide3396.xml" ContentType="application/vnd.openxmlformats-officedocument.presentationml.slide+xml"/>
  <Override PartName="/ppt/slides/slide3397.xml" ContentType="application/vnd.openxmlformats-officedocument.presentationml.slide+xml"/>
  <Override PartName="/ppt/slides/slide3398.xml" ContentType="application/vnd.openxmlformats-officedocument.presentationml.slide+xml"/>
  <Override PartName="/ppt/slides/slide3399.xml" ContentType="application/vnd.openxmlformats-officedocument.presentationml.slide+xml"/>
  <Override PartName="/ppt/slides/slide3400.xml" ContentType="application/vnd.openxmlformats-officedocument.presentationml.slide+xml"/>
  <Override PartName="/ppt/slides/slide3401.xml" ContentType="application/vnd.openxmlformats-officedocument.presentationml.slide+xml"/>
  <Override PartName="/ppt/slides/slide3402.xml" ContentType="application/vnd.openxmlformats-officedocument.presentationml.slide+xml"/>
  <Override PartName="/ppt/slides/slide3403.xml" ContentType="application/vnd.openxmlformats-officedocument.presentationml.slide+xml"/>
  <Override PartName="/ppt/slides/slide3404.xml" ContentType="application/vnd.openxmlformats-officedocument.presentationml.slide+xml"/>
  <Override PartName="/ppt/slides/slide3405.xml" ContentType="application/vnd.openxmlformats-officedocument.presentationml.slide+xml"/>
  <Override PartName="/ppt/slides/slide3406.xml" ContentType="application/vnd.openxmlformats-officedocument.presentationml.slide+xml"/>
  <Override PartName="/ppt/slides/slide3407.xml" ContentType="application/vnd.openxmlformats-officedocument.presentationml.slide+xml"/>
  <Override PartName="/ppt/slides/slide3408.xml" ContentType="application/vnd.openxmlformats-officedocument.presentationml.slide+xml"/>
  <Override PartName="/ppt/slides/slide3409.xml" ContentType="application/vnd.openxmlformats-officedocument.presentationml.slide+xml"/>
  <Override PartName="/ppt/slides/slide3410.xml" ContentType="application/vnd.openxmlformats-officedocument.presentationml.slide+xml"/>
  <Override PartName="/ppt/slides/slide3411.xml" ContentType="application/vnd.openxmlformats-officedocument.presentationml.slide+xml"/>
  <Override PartName="/ppt/slides/slide3412.xml" ContentType="application/vnd.openxmlformats-officedocument.presentationml.slide+xml"/>
  <Override PartName="/ppt/slides/slide3413.xml" ContentType="application/vnd.openxmlformats-officedocument.presentationml.slide+xml"/>
  <Override PartName="/ppt/slides/slide3414.xml" ContentType="application/vnd.openxmlformats-officedocument.presentationml.slide+xml"/>
  <Override PartName="/ppt/slides/slide3415.xml" ContentType="application/vnd.openxmlformats-officedocument.presentationml.slide+xml"/>
  <Override PartName="/ppt/slides/slide3416.xml" ContentType="application/vnd.openxmlformats-officedocument.presentationml.slide+xml"/>
  <Override PartName="/ppt/slides/slide3417.xml" ContentType="application/vnd.openxmlformats-officedocument.presentationml.slide+xml"/>
  <Override PartName="/ppt/slides/slide3418.xml" ContentType="application/vnd.openxmlformats-officedocument.presentationml.slide+xml"/>
  <Override PartName="/ppt/slides/slide3419.xml" ContentType="application/vnd.openxmlformats-officedocument.presentationml.slide+xml"/>
  <Override PartName="/ppt/slides/slide3420.xml" ContentType="application/vnd.openxmlformats-officedocument.presentationml.slide+xml"/>
  <Override PartName="/ppt/slides/slide3421.xml" ContentType="application/vnd.openxmlformats-officedocument.presentationml.slide+xml"/>
  <Override PartName="/ppt/slides/slide3422.xml" ContentType="application/vnd.openxmlformats-officedocument.presentationml.slide+xml"/>
  <Override PartName="/ppt/slides/slide3423.xml" ContentType="application/vnd.openxmlformats-officedocument.presentationml.slide+xml"/>
  <Override PartName="/ppt/slides/slide3424.xml" ContentType="application/vnd.openxmlformats-officedocument.presentationml.slide+xml"/>
  <Override PartName="/ppt/slides/slide3425.xml" ContentType="application/vnd.openxmlformats-officedocument.presentationml.slide+xml"/>
  <Override PartName="/ppt/slides/slide3426.xml" ContentType="application/vnd.openxmlformats-officedocument.presentationml.slide+xml"/>
  <Override PartName="/ppt/slides/slide3427.xml" ContentType="application/vnd.openxmlformats-officedocument.presentationml.slide+xml"/>
  <Override PartName="/ppt/slides/slide3428.xml" ContentType="application/vnd.openxmlformats-officedocument.presentationml.slide+xml"/>
  <Override PartName="/ppt/slides/slide3429.xml" ContentType="application/vnd.openxmlformats-officedocument.presentationml.slide+xml"/>
  <Override PartName="/ppt/slides/slide3430.xml" ContentType="application/vnd.openxmlformats-officedocument.presentationml.slide+xml"/>
  <Override PartName="/ppt/slides/slide3431.xml" ContentType="application/vnd.openxmlformats-officedocument.presentationml.slide+xml"/>
  <Override PartName="/ppt/slides/slide3432.xml" ContentType="application/vnd.openxmlformats-officedocument.presentationml.slide+xml"/>
  <Override PartName="/ppt/slides/slide3433.xml" ContentType="application/vnd.openxmlformats-officedocument.presentationml.slide+xml"/>
  <Override PartName="/ppt/slides/slide3434.xml" ContentType="application/vnd.openxmlformats-officedocument.presentationml.slide+xml"/>
  <Override PartName="/ppt/slides/slide3435.xml" ContentType="application/vnd.openxmlformats-officedocument.presentationml.slide+xml"/>
  <Override PartName="/ppt/slides/slide3436.xml" ContentType="application/vnd.openxmlformats-officedocument.presentationml.slide+xml"/>
  <Override PartName="/ppt/slides/slide3437.xml" ContentType="application/vnd.openxmlformats-officedocument.presentationml.slide+xml"/>
  <Override PartName="/ppt/slides/slide3438.xml" ContentType="application/vnd.openxmlformats-officedocument.presentationml.slide+xml"/>
  <Override PartName="/ppt/slides/slide3439.xml" ContentType="application/vnd.openxmlformats-officedocument.presentationml.slide+xml"/>
  <Override PartName="/ppt/slides/slide3440.xml" ContentType="application/vnd.openxmlformats-officedocument.presentationml.slide+xml"/>
  <Override PartName="/ppt/slides/slide3441.xml" ContentType="application/vnd.openxmlformats-officedocument.presentationml.slide+xml"/>
  <Override PartName="/ppt/slides/slide3442.xml" ContentType="application/vnd.openxmlformats-officedocument.presentationml.slide+xml"/>
  <Override PartName="/ppt/slides/slide3443.xml" ContentType="application/vnd.openxmlformats-officedocument.presentationml.slide+xml"/>
  <Override PartName="/ppt/slides/slide3444.xml" ContentType="application/vnd.openxmlformats-officedocument.presentationml.slide+xml"/>
  <Override PartName="/ppt/slides/slide3445.xml" ContentType="application/vnd.openxmlformats-officedocument.presentationml.slide+xml"/>
  <Override PartName="/ppt/slides/slide3446.xml" ContentType="application/vnd.openxmlformats-officedocument.presentationml.slide+xml"/>
  <Override PartName="/ppt/slides/slide3447.xml" ContentType="application/vnd.openxmlformats-officedocument.presentationml.slide+xml"/>
  <Override PartName="/ppt/slides/slide3448.xml" ContentType="application/vnd.openxmlformats-officedocument.presentationml.slide+xml"/>
  <Override PartName="/ppt/slides/slide3449.xml" ContentType="application/vnd.openxmlformats-officedocument.presentationml.slide+xml"/>
  <Override PartName="/ppt/slides/slide3450.xml" ContentType="application/vnd.openxmlformats-officedocument.presentationml.slide+xml"/>
  <Override PartName="/ppt/slides/slide3451.xml" ContentType="application/vnd.openxmlformats-officedocument.presentationml.slide+xml"/>
  <Override PartName="/ppt/slides/slide3452.xml" ContentType="application/vnd.openxmlformats-officedocument.presentationml.slide+xml"/>
  <Override PartName="/ppt/slides/slide3453.xml" ContentType="application/vnd.openxmlformats-officedocument.presentationml.slide+xml"/>
  <Override PartName="/ppt/slides/slide3454.xml" ContentType="application/vnd.openxmlformats-officedocument.presentationml.slide+xml"/>
  <Override PartName="/ppt/slides/slide3455.xml" ContentType="application/vnd.openxmlformats-officedocument.presentationml.slide+xml"/>
  <Override PartName="/ppt/slides/slide3456.xml" ContentType="application/vnd.openxmlformats-officedocument.presentationml.slide+xml"/>
  <Override PartName="/ppt/slides/slide3457.xml" ContentType="application/vnd.openxmlformats-officedocument.presentationml.slide+xml"/>
  <Override PartName="/ppt/slides/slide3458.xml" ContentType="application/vnd.openxmlformats-officedocument.presentationml.slide+xml"/>
  <Override PartName="/ppt/slides/slide3459.xml" ContentType="application/vnd.openxmlformats-officedocument.presentationml.slide+xml"/>
  <Override PartName="/ppt/slides/slide3460.xml" ContentType="application/vnd.openxmlformats-officedocument.presentationml.slide+xml"/>
  <Override PartName="/ppt/slides/slide3461.xml" ContentType="application/vnd.openxmlformats-officedocument.presentationml.slide+xml"/>
  <Override PartName="/ppt/slides/slide3462.xml" ContentType="application/vnd.openxmlformats-officedocument.presentationml.slide+xml"/>
  <Override PartName="/ppt/slides/slide3463.xml" ContentType="application/vnd.openxmlformats-officedocument.presentationml.slide+xml"/>
  <Override PartName="/ppt/slides/slide3464.xml" ContentType="application/vnd.openxmlformats-officedocument.presentationml.slide+xml"/>
  <Override PartName="/ppt/slides/slide3465.xml" ContentType="application/vnd.openxmlformats-officedocument.presentationml.slide+xml"/>
  <Override PartName="/ppt/slides/slide3466.xml" ContentType="application/vnd.openxmlformats-officedocument.presentationml.slide+xml"/>
  <Override PartName="/ppt/slides/slide3467.xml" ContentType="application/vnd.openxmlformats-officedocument.presentationml.slide+xml"/>
  <Override PartName="/ppt/slides/slide3468.xml" ContentType="application/vnd.openxmlformats-officedocument.presentationml.slide+xml"/>
  <Override PartName="/ppt/slides/slide3469.xml" ContentType="application/vnd.openxmlformats-officedocument.presentationml.slide+xml"/>
  <Override PartName="/ppt/slides/slide3470.xml" ContentType="application/vnd.openxmlformats-officedocument.presentationml.slide+xml"/>
  <Override PartName="/ppt/slides/slide3471.xml" ContentType="application/vnd.openxmlformats-officedocument.presentationml.slide+xml"/>
  <Override PartName="/ppt/slides/slide3472.xml" ContentType="application/vnd.openxmlformats-officedocument.presentationml.slide+xml"/>
  <Override PartName="/ppt/slides/slide3473.xml" ContentType="application/vnd.openxmlformats-officedocument.presentationml.slide+xml"/>
  <Override PartName="/ppt/slides/slide3474.xml" ContentType="application/vnd.openxmlformats-officedocument.presentationml.slide+xml"/>
  <Override PartName="/ppt/slides/slide3475.xml" ContentType="application/vnd.openxmlformats-officedocument.presentationml.slide+xml"/>
  <Override PartName="/ppt/slides/slide3476.xml" ContentType="application/vnd.openxmlformats-officedocument.presentationml.slide+xml"/>
  <Override PartName="/ppt/slides/slide3477.xml" ContentType="application/vnd.openxmlformats-officedocument.presentationml.slide+xml"/>
  <Override PartName="/ppt/slides/slide3478.xml" ContentType="application/vnd.openxmlformats-officedocument.presentationml.slide+xml"/>
  <Override PartName="/ppt/slides/slide3479.xml" ContentType="application/vnd.openxmlformats-officedocument.presentationml.slide+xml"/>
  <Override PartName="/ppt/slides/slide3480.xml" ContentType="application/vnd.openxmlformats-officedocument.presentationml.slide+xml"/>
  <Override PartName="/ppt/slides/slide3481.xml" ContentType="application/vnd.openxmlformats-officedocument.presentationml.slide+xml"/>
  <Override PartName="/ppt/slides/slide3482.xml" ContentType="application/vnd.openxmlformats-officedocument.presentationml.slide+xml"/>
  <Override PartName="/ppt/slides/slide3483.xml" ContentType="application/vnd.openxmlformats-officedocument.presentationml.slide+xml"/>
  <Override PartName="/ppt/slides/slide3484.xml" ContentType="application/vnd.openxmlformats-officedocument.presentationml.slide+xml"/>
  <Override PartName="/ppt/slides/slide3485.xml" ContentType="application/vnd.openxmlformats-officedocument.presentationml.slide+xml"/>
  <Override PartName="/ppt/slides/slide3486.xml" ContentType="application/vnd.openxmlformats-officedocument.presentationml.slide+xml"/>
  <Override PartName="/ppt/slides/slide3487.xml" ContentType="application/vnd.openxmlformats-officedocument.presentationml.slide+xml"/>
  <Override PartName="/ppt/slides/slide3488.xml" ContentType="application/vnd.openxmlformats-officedocument.presentationml.slide+xml"/>
  <Override PartName="/ppt/slides/slide3489.xml" ContentType="application/vnd.openxmlformats-officedocument.presentationml.slide+xml"/>
  <Override PartName="/ppt/slides/slide3490.xml" ContentType="application/vnd.openxmlformats-officedocument.presentationml.slide+xml"/>
  <Override PartName="/ppt/slides/slide3491.xml" ContentType="application/vnd.openxmlformats-officedocument.presentationml.slide+xml"/>
  <Override PartName="/ppt/slides/slide3492.xml" ContentType="application/vnd.openxmlformats-officedocument.presentationml.slide+xml"/>
  <Override PartName="/ppt/slides/slide3493.xml" ContentType="application/vnd.openxmlformats-officedocument.presentationml.slide+xml"/>
  <Override PartName="/ppt/slides/slide3494.xml" ContentType="application/vnd.openxmlformats-officedocument.presentationml.slide+xml"/>
  <Override PartName="/ppt/slides/slide3495.xml" ContentType="application/vnd.openxmlformats-officedocument.presentationml.slide+xml"/>
  <Override PartName="/ppt/slides/slide3496.xml" ContentType="application/vnd.openxmlformats-officedocument.presentationml.slide+xml"/>
  <Override PartName="/ppt/slides/slide3497.xml" ContentType="application/vnd.openxmlformats-officedocument.presentationml.slide+xml"/>
  <Override PartName="/ppt/slides/slide3498.xml" ContentType="application/vnd.openxmlformats-officedocument.presentationml.slide+xml"/>
  <Override PartName="/ppt/slides/slide3499.xml" ContentType="application/vnd.openxmlformats-officedocument.presentationml.slide+xml"/>
  <Override PartName="/ppt/slides/slide3500.xml" ContentType="application/vnd.openxmlformats-officedocument.presentationml.slide+xml"/>
  <Override PartName="/ppt/slides/slide3501.xml" ContentType="application/vnd.openxmlformats-officedocument.presentationml.slide+xml"/>
  <Override PartName="/ppt/slides/slide3502.xml" ContentType="application/vnd.openxmlformats-officedocument.presentationml.slide+xml"/>
  <Override PartName="/ppt/slides/slide3503.xml" ContentType="application/vnd.openxmlformats-officedocument.presentationml.slide+xml"/>
  <Override PartName="/ppt/slides/slide3504.xml" ContentType="application/vnd.openxmlformats-officedocument.presentationml.slide+xml"/>
  <Override PartName="/ppt/slides/slide3505.xml" ContentType="application/vnd.openxmlformats-officedocument.presentationml.slide+xml"/>
  <Override PartName="/ppt/slides/slide3506.xml" ContentType="application/vnd.openxmlformats-officedocument.presentationml.slide+xml"/>
  <Override PartName="/ppt/slides/slide3507.xml" ContentType="application/vnd.openxmlformats-officedocument.presentationml.slide+xml"/>
  <Override PartName="/ppt/slides/slide3508.xml" ContentType="application/vnd.openxmlformats-officedocument.presentationml.slide+xml"/>
  <Override PartName="/ppt/slides/slide3509.xml" ContentType="application/vnd.openxmlformats-officedocument.presentationml.slide+xml"/>
  <Override PartName="/ppt/slides/slide3510.xml" ContentType="application/vnd.openxmlformats-officedocument.presentationml.slide+xml"/>
  <Override PartName="/ppt/slides/slide3511.xml" ContentType="application/vnd.openxmlformats-officedocument.presentationml.slide+xml"/>
  <Override PartName="/ppt/slides/slide3512.xml" ContentType="application/vnd.openxmlformats-officedocument.presentationml.slide+xml"/>
  <Override PartName="/ppt/slides/slide3513.xml" ContentType="application/vnd.openxmlformats-officedocument.presentationml.slide+xml"/>
  <Override PartName="/ppt/slides/slide3514.xml" ContentType="application/vnd.openxmlformats-officedocument.presentationml.slide+xml"/>
  <Override PartName="/ppt/slides/slide3515.xml" ContentType="application/vnd.openxmlformats-officedocument.presentationml.slide+xml"/>
  <Override PartName="/ppt/slides/slide3516.xml" ContentType="application/vnd.openxmlformats-officedocument.presentationml.slide+xml"/>
  <Override PartName="/ppt/slides/slide3517.xml" ContentType="application/vnd.openxmlformats-officedocument.presentationml.slide+xml"/>
  <Override PartName="/ppt/slides/slide3518.xml" ContentType="application/vnd.openxmlformats-officedocument.presentationml.slide+xml"/>
  <Override PartName="/ppt/slides/slide3519.xml" ContentType="application/vnd.openxmlformats-officedocument.presentationml.slide+xml"/>
  <Override PartName="/ppt/slides/slide3520.xml" ContentType="application/vnd.openxmlformats-officedocument.presentationml.slide+xml"/>
  <Override PartName="/ppt/slides/slide3521.xml" ContentType="application/vnd.openxmlformats-officedocument.presentationml.slide+xml"/>
  <Override PartName="/ppt/slides/slide3522.xml" ContentType="application/vnd.openxmlformats-officedocument.presentationml.slide+xml"/>
  <Override PartName="/ppt/slides/slide3523.xml" ContentType="application/vnd.openxmlformats-officedocument.presentationml.slide+xml"/>
  <Override PartName="/ppt/slides/slide3524.xml" ContentType="application/vnd.openxmlformats-officedocument.presentationml.slide+xml"/>
  <Override PartName="/ppt/slides/slide3525.xml" ContentType="application/vnd.openxmlformats-officedocument.presentationml.slide+xml"/>
  <Override PartName="/ppt/slides/slide3526.xml" ContentType="application/vnd.openxmlformats-officedocument.presentationml.slide+xml"/>
  <Override PartName="/ppt/slides/slide3527.xml" ContentType="application/vnd.openxmlformats-officedocument.presentationml.slide+xml"/>
  <Override PartName="/ppt/slides/slide3528.xml" ContentType="application/vnd.openxmlformats-officedocument.presentationml.slide+xml"/>
  <Override PartName="/ppt/slides/slide3529.xml" ContentType="application/vnd.openxmlformats-officedocument.presentationml.slide+xml"/>
  <Override PartName="/ppt/slides/slide3530.xml" ContentType="application/vnd.openxmlformats-officedocument.presentationml.slide+xml"/>
  <Override PartName="/ppt/slides/slide3531.xml" ContentType="application/vnd.openxmlformats-officedocument.presentationml.slide+xml"/>
  <Override PartName="/ppt/slides/slide3532.xml" ContentType="application/vnd.openxmlformats-officedocument.presentationml.slide+xml"/>
  <Override PartName="/ppt/slides/slide3533.xml" ContentType="application/vnd.openxmlformats-officedocument.presentationml.slide+xml"/>
  <Override PartName="/ppt/slides/slide3534.xml" ContentType="application/vnd.openxmlformats-officedocument.presentationml.slide+xml"/>
  <Override PartName="/ppt/slides/slide3535.xml" ContentType="application/vnd.openxmlformats-officedocument.presentationml.slide+xml"/>
  <Override PartName="/ppt/slides/slide3536.xml" ContentType="application/vnd.openxmlformats-officedocument.presentationml.slide+xml"/>
  <Override PartName="/ppt/slides/slide3537.xml" ContentType="application/vnd.openxmlformats-officedocument.presentationml.slide+xml"/>
  <Override PartName="/ppt/slides/slide3538.xml" ContentType="application/vnd.openxmlformats-officedocument.presentationml.slide+xml"/>
  <Override PartName="/ppt/slides/slide3539.xml" ContentType="application/vnd.openxmlformats-officedocument.presentationml.slide+xml"/>
  <Override PartName="/ppt/slides/slide3540.xml" ContentType="application/vnd.openxmlformats-officedocument.presentationml.slide+xml"/>
  <Override PartName="/ppt/slides/slide3541.xml" ContentType="application/vnd.openxmlformats-officedocument.presentationml.slide+xml"/>
  <Override PartName="/ppt/slides/slide3542.xml" ContentType="application/vnd.openxmlformats-officedocument.presentationml.slide+xml"/>
  <Override PartName="/ppt/slides/slide3543.xml" ContentType="application/vnd.openxmlformats-officedocument.presentationml.slide+xml"/>
  <Override PartName="/ppt/slides/slide3544.xml" ContentType="application/vnd.openxmlformats-officedocument.presentationml.slide+xml"/>
  <Override PartName="/ppt/slides/slide3545.xml" ContentType="application/vnd.openxmlformats-officedocument.presentationml.slide+xml"/>
  <Override PartName="/ppt/slides/slide3546.xml" ContentType="application/vnd.openxmlformats-officedocument.presentationml.slide+xml"/>
  <Override PartName="/ppt/slides/slide3547.xml" ContentType="application/vnd.openxmlformats-officedocument.presentationml.slide+xml"/>
  <Override PartName="/ppt/slides/slide3548.xml" ContentType="application/vnd.openxmlformats-officedocument.presentationml.slide+xml"/>
  <Override PartName="/ppt/slides/slide3549.xml" ContentType="application/vnd.openxmlformats-officedocument.presentationml.slide+xml"/>
  <Override PartName="/ppt/slides/slide3550.xml" ContentType="application/vnd.openxmlformats-officedocument.presentationml.slide+xml"/>
  <Override PartName="/ppt/slides/slide3551.xml" ContentType="application/vnd.openxmlformats-officedocument.presentationml.slide+xml"/>
  <Override PartName="/ppt/slides/slide3552.xml" ContentType="application/vnd.openxmlformats-officedocument.presentationml.slide+xml"/>
  <Override PartName="/ppt/slides/slide3553.xml" ContentType="application/vnd.openxmlformats-officedocument.presentationml.slide+xml"/>
  <Override PartName="/ppt/slides/slide3554.xml" ContentType="application/vnd.openxmlformats-officedocument.presentationml.slide+xml"/>
  <Override PartName="/ppt/slides/slide3555.xml" ContentType="application/vnd.openxmlformats-officedocument.presentationml.slide+xml"/>
  <Override PartName="/ppt/slides/slide3556.xml" ContentType="application/vnd.openxmlformats-officedocument.presentationml.slide+xml"/>
  <Override PartName="/ppt/slides/slide3557.xml" ContentType="application/vnd.openxmlformats-officedocument.presentationml.slide+xml"/>
  <Override PartName="/ppt/slides/slide3558.xml" ContentType="application/vnd.openxmlformats-officedocument.presentationml.slide+xml"/>
  <Override PartName="/ppt/slides/slide3559.xml" ContentType="application/vnd.openxmlformats-officedocument.presentationml.slide+xml"/>
  <Override PartName="/ppt/slides/slide3560.xml" ContentType="application/vnd.openxmlformats-officedocument.presentationml.slide+xml"/>
  <Override PartName="/ppt/slides/slide3561.xml" ContentType="application/vnd.openxmlformats-officedocument.presentationml.slide+xml"/>
  <Override PartName="/ppt/slides/slide3562.xml" ContentType="application/vnd.openxmlformats-officedocument.presentationml.slide+xml"/>
  <Override PartName="/ppt/slides/slide3563.xml" ContentType="application/vnd.openxmlformats-officedocument.presentationml.slide+xml"/>
  <Override PartName="/ppt/slides/slide3564.xml" ContentType="application/vnd.openxmlformats-officedocument.presentationml.slide+xml"/>
  <Override PartName="/ppt/slides/slide3565.xml" ContentType="application/vnd.openxmlformats-officedocument.presentationml.slide+xml"/>
  <Override PartName="/ppt/slides/slide3566.xml" ContentType="application/vnd.openxmlformats-officedocument.presentationml.slide+xml"/>
  <Override PartName="/ppt/slides/slide3567.xml" ContentType="application/vnd.openxmlformats-officedocument.presentationml.slide+xml"/>
  <Override PartName="/ppt/slides/slide3568.xml" ContentType="application/vnd.openxmlformats-officedocument.presentationml.slide+xml"/>
  <Override PartName="/ppt/slides/slide3569.xml" ContentType="application/vnd.openxmlformats-officedocument.presentationml.slide+xml"/>
  <Override PartName="/ppt/slides/slide3570.xml" ContentType="application/vnd.openxmlformats-officedocument.presentationml.slide+xml"/>
  <Override PartName="/ppt/slides/slide3571.xml" ContentType="application/vnd.openxmlformats-officedocument.presentationml.slide+xml"/>
  <Override PartName="/ppt/slides/slide3572.xml" ContentType="application/vnd.openxmlformats-officedocument.presentationml.slide+xml"/>
  <Override PartName="/ppt/slides/slide3573.xml" ContentType="application/vnd.openxmlformats-officedocument.presentationml.slide+xml"/>
  <Override PartName="/ppt/slides/slide3574.xml" ContentType="application/vnd.openxmlformats-officedocument.presentationml.slide+xml"/>
  <Override PartName="/ppt/slides/slide3575.xml" ContentType="application/vnd.openxmlformats-officedocument.presentationml.slide+xml"/>
  <Override PartName="/ppt/slides/slide3576.xml" ContentType="application/vnd.openxmlformats-officedocument.presentationml.slide+xml"/>
  <Override PartName="/ppt/slides/slide3577.xml" ContentType="application/vnd.openxmlformats-officedocument.presentationml.slide+xml"/>
  <Override PartName="/ppt/slides/slide3578.xml" ContentType="application/vnd.openxmlformats-officedocument.presentationml.slide+xml"/>
  <Override PartName="/ppt/slides/slide3579.xml" ContentType="application/vnd.openxmlformats-officedocument.presentationml.slide+xml"/>
  <Override PartName="/ppt/slides/slide3580.xml" ContentType="application/vnd.openxmlformats-officedocument.presentationml.slide+xml"/>
  <Override PartName="/ppt/slides/slide3581.xml" ContentType="application/vnd.openxmlformats-officedocument.presentationml.slide+xml"/>
  <Override PartName="/ppt/slides/slide3582.xml" ContentType="application/vnd.openxmlformats-officedocument.presentationml.slide+xml"/>
  <Override PartName="/ppt/slides/slide3583.xml" ContentType="application/vnd.openxmlformats-officedocument.presentationml.slide+xml"/>
  <Override PartName="/ppt/slides/slide3584.xml" ContentType="application/vnd.openxmlformats-officedocument.presentationml.slide+xml"/>
  <Override PartName="/ppt/slides/slide3585.xml" ContentType="application/vnd.openxmlformats-officedocument.presentationml.slide+xml"/>
  <Override PartName="/ppt/slides/slide3586.xml" ContentType="application/vnd.openxmlformats-officedocument.presentationml.slide+xml"/>
  <Override PartName="/ppt/slides/slide3587.xml" ContentType="application/vnd.openxmlformats-officedocument.presentationml.slide+xml"/>
  <Override PartName="/ppt/slides/slide3588.xml" ContentType="application/vnd.openxmlformats-officedocument.presentationml.slide+xml"/>
  <Override PartName="/ppt/slides/slide3589.xml" ContentType="application/vnd.openxmlformats-officedocument.presentationml.slide+xml"/>
  <Override PartName="/ppt/slides/slide3590.xml" ContentType="application/vnd.openxmlformats-officedocument.presentationml.slide+xml"/>
  <Override PartName="/ppt/slides/slide3591.xml" ContentType="application/vnd.openxmlformats-officedocument.presentationml.slide+xml"/>
  <Override PartName="/ppt/slides/slide3592.xml" ContentType="application/vnd.openxmlformats-officedocument.presentationml.slide+xml"/>
  <Override PartName="/ppt/slides/slide3593.xml" ContentType="application/vnd.openxmlformats-officedocument.presentationml.slide+xml"/>
  <Override PartName="/ppt/slides/slide3594.xml" ContentType="application/vnd.openxmlformats-officedocument.presentationml.slide+xml"/>
  <Override PartName="/ppt/slides/slide3595.xml" ContentType="application/vnd.openxmlformats-officedocument.presentationml.slide+xml"/>
  <Override PartName="/ppt/slides/slide3596.xml" ContentType="application/vnd.openxmlformats-officedocument.presentationml.slide+xml"/>
  <Override PartName="/ppt/slides/slide3597.xml" ContentType="application/vnd.openxmlformats-officedocument.presentationml.slide+xml"/>
  <Override PartName="/ppt/slides/slide3598.xml" ContentType="application/vnd.openxmlformats-officedocument.presentationml.slide+xml"/>
  <Override PartName="/ppt/slides/slide3599.xml" ContentType="application/vnd.openxmlformats-officedocument.presentationml.slide+xml"/>
  <Override PartName="/ppt/slides/slide3600.xml" ContentType="application/vnd.openxmlformats-officedocument.presentationml.slide+xml"/>
  <Override PartName="/ppt/slides/slide3601.xml" ContentType="application/vnd.openxmlformats-officedocument.presentationml.slide+xml"/>
  <Override PartName="/ppt/slides/slide3602.xml" ContentType="application/vnd.openxmlformats-officedocument.presentationml.slide+xml"/>
  <Override PartName="/ppt/slides/slide3603.xml" ContentType="application/vnd.openxmlformats-officedocument.presentationml.slide+xml"/>
  <Override PartName="/ppt/slides/slide3604.xml" ContentType="application/vnd.openxmlformats-officedocument.presentationml.slide+xml"/>
  <Override PartName="/ppt/slides/slide3605.xml" ContentType="application/vnd.openxmlformats-officedocument.presentationml.slide+xml"/>
  <Override PartName="/ppt/slides/slide3606.xml" ContentType="application/vnd.openxmlformats-officedocument.presentationml.slide+xml"/>
  <Override PartName="/ppt/slides/slide3607.xml" ContentType="application/vnd.openxmlformats-officedocument.presentationml.slide+xml"/>
  <Override PartName="/ppt/slides/slide3608.xml" ContentType="application/vnd.openxmlformats-officedocument.presentationml.slide+xml"/>
  <Override PartName="/ppt/slides/slide3609.xml" ContentType="application/vnd.openxmlformats-officedocument.presentationml.slide+xml"/>
  <Override PartName="/ppt/slides/slide3610.xml" ContentType="application/vnd.openxmlformats-officedocument.presentationml.slide+xml"/>
  <Override PartName="/ppt/slides/slide3611.xml" ContentType="application/vnd.openxmlformats-officedocument.presentationml.slide+xml"/>
  <Override PartName="/ppt/slides/slide3612.xml" ContentType="application/vnd.openxmlformats-officedocument.presentationml.slide+xml"/>
  <Override PartName="/ppt/slides/slide3613.xml" ContentType="application/vnd.openxmlformats-officedocument.presentationml.slide+xml"/>
  <Override PartName="/ppt/slides/slide3614.xml" ContentType="application/vnd.openxmlformats-officedocument.presentationml.slide+xml"/>
  <Override PartName="/ppt/slides/slide3615.xml" ContentType="application/vnd.openxmlformats-officedocument.presentationml.slide+xml"/>
  <Override PartName="/ppt/slides/slide3616.xml" ContentType="application/vnd.openxmlformats-officedocument.presentationml.slide+xml"/>
  <Override PartName="/ppt/slides/slide3617.xml" ContentType="application/vnd.openxmlformats-officedocument.presentationml.slide+xml"/>
  <Override PartName="/ppt/slides/slide3618.xml" ContentType="application/vnd.openxmlformats-officedocument.presentationml.slide+xml"/>
  <Override PartName="/ppt/slides/slide3619.xml" ContentType="application/vnd.openxmlformats-officedocument.presentationml.slide+xml"/>
  <Override PartName="/ppt/slides/slide3620.xml" ContentType="application/vnd.openxmlformats-officedocument.presentationml.slide+xml"/>
  <Override PartName="/ppt/slides/slide3621.xml" ContentType="application/vnd.openxmlformats-officedocument.presentationml.slide+xml"/>
  <Override PartName="/ppt/slides/slide3622.xml" ContentType="application/vnd.openxmlformats-officedocument.presentationml.slide+xml"/>
  <Override PartName="/ppt/slides/slide3623.xml" ContentType="application/vnd.openxmlformats-officedocument.presentationml.slide+xml"/>
  <Override PartName="/ppt/slides/slide3624.xml" ContentType="application/vnd.openxmlformats-officedocument.presentationml.slide+xml"/>
  <Override PartName="/ppt/slides/slide3625.xml" ContentType="application/vnd.openxmlformats-officedocument.presentationml.slide+xml"/>
  <Override PartName="/ppt/slides/slide3626.xml" ContentType="application/vnd.openxmlformats-officedocument.presentationml.slide+xml"/>
  <Override PartName="/ppt/slides/slide3627.xml" ContentType="application/vnd.openxmlformats-officedocument.presentationml.slide+xml"/>
  <Override PartName="/ppt/slides/slide3628.xml" ContentType="application/vnd.openxmlformats-officedocument.presentationml.slide+xml"/>
  <Override PartName="/ppt/slides/slide3629.xml" ContentType="application/vnd.openxmlformats-officedocument.presentationml.slide+xml"/>
  <Override PartName="/ppt/slides/slide3630.xml" ContentType="application/vnd.openxmlformats-officedocument.presentationml.slide+xml"/>
  <Override PartName="/ppt/slides/slide3631.xml" ContentType="application/vnd.openxmlformats-officedocument.presentationml.slide+xml"/>
  <Override PartName="/ppt/slides/slide3632.xml" ContentType="application/vnd.openxmlformats-officedocument.presentationml.slide+xml"/>
  <Override PartName="/ppt/slides/slide3633.xml" ContentType="application/vnd.openxmlformats-officedocument.presentationml.slide+xml"/>
  <Override PartName="/ppt/slides/slide3634.xml" ContentType="application/vnd.openxmlformats-officedocument.presentationml.slide+xml"/>
  <Override PartName="/ppt/slides/slide3635.xml" ContentType="application/vnd.openxmlformats-officedocument.presentationml.slide+xml"/>
  <Override PartName="/ppt/slides/slide3636.xml" ContentType="application/vnd.openxmlformats-officedocument.presentationml.slide+xml"/>
  <Override PartName="/ppt/slides/slide3637.xml" ContentType="application/vnd.openxmlformats-officedocument.presentationml.slide+xml"/>
  <Override PartName="/ppt/slides/slide3638.xml" ContentType="application/vnd.openxmlformats-officedocument.presentationml.slide+xml"/>
  <Override PartName="/ppt/slides/slide3639.xml" ContentType="application/vnd.openxmlformats-officedocument.presentationml.slide+xml"/>
  <Override PartName="/ppt/slides/slide3640.xml" ContentType="application/vnd.openxmlformats-officedocument.presentationml.slide+xml"/>
  <Override PartName="/ppt/slides/slide3641.xml" ContentType="application/vnd.openxmlformats-officedocument.presentationml.slide+xml"/>
  <Override PartName="/ppt/slides/slide3642.xml" ContentType="application/vnd.openxmlformats-officedocument.presentationml.slide+xml"/>
  <Override PartName="/ppt/slides/slide3643.xml" ContentType="application/vnd.openxmlformats-officedocument.presentationml.slide+xml"/>
  <Override PartName="/ppt/slides/slide3644.xml" ContentType="application/vnd.openxmlformats-officedocument.presentationml.slide+xml"/>
  <Override PartName="/ppt/slides/slide3645.xml" ContentType="application/vnd.openxmlformats-officedocument.presentationml.slide+xml"/>
  <Override PartName="/ppt/slides/slide3646.xml" ContentType="application/vnd.openxmlformats-officedocument.presentationml.slide+xml"/>
  <Override PartName="/ppt/slides/slide3647.xml" ContentType="application/vnd.openxmlformats-officedocument.presentationml.slide+xml"/>
  <Override PartName="/ppt/slides/slide3648.xml" ContentType="application/vnd.openxmlformats-officedocument.presentationml.slide+xml"/>
  <Override PartName="/ppt/slides/slide3649.xml" ContentType="application/vnd.openxmlformats-officedocument.presentationml.slide+xml"/>
  <Override PartName="/ppt/slides/slide3650.xml" ContentType="application/vnd.openxmlformats-officedocument.presentationml.slide+xml"/>
  <Override PartName="/ppt/slides/slide3651.xml" ContentType="application/vnd.openxmlformats-officedocument.presentationml.slide+xml"/>
  <Override PartName="/ppt/slides/slide3652.xml" ContentType="application/vnd.openxmlformats-officedocument.presentationml.slide+xml"/>
  <Override PartName="/ppt/slides/slide3653.xml" ContentType="application/vnd.openxmlformats-officedocument.presentationml.slide+xml"/>
  <Override PartName="/ppt/slides/slide3654.xml" ContentType="application/vnd.openxmlformats-officedocument.presentationml.slide+xml"/>
  <Override PartName="/ppt/slides/slide3655.xml" ContentType="application/vnd.openxmlformats-officedocument.presentationml.slide+xml"/>
  <Override PartName="/ppt/slides/slide3656.xml" ContentType="application/vnd.openxmlformats-officedocument.presentationml.slide+xml"/>
  <Override PartName="/ppt/slides/slide3657.xml" ContentType="application/vnd.openxmlformats-officedocument.presentationml.slide+xml"/>
  <Override PartName="/ppt/slides/slide3658.xml" ContentType="application/vnd.openxmlformats-officedocument.presentationml.slide+xml"/>
  <Override PartName="/ppt/slides/slide3659.xml" ContentType="application/vnd.openxmlformats-officedocument.presentationml.slide+xml"/>
  <Override PartName="/ppt/slides/slide3660.xml" ContentType="application/vnd.openxmlformats-officedocument.presentationml.slide+xml"/>
  <Override PartName="/ppt/slides/slide3661.xml" ContentType="application/vnd.openxmlformats-officedocument.presentationml.slide+xml"/>
  <Override PartName="/ppt/slides/slide3662.xml" ContentType="application/vnd.openxmlformats-officedocument.presentationml.slide+xml"/>
  <Override PartName="/ppt/slides/slide3663.xml" ContentType="application/vnd.openxmlformats-officedocument.presentationml.slide+xml"/>
  <Override PartName="/ppt/slides/slide3664.xml" ContentType="application/vnd.openxmlformats-officedocument.presentationml.slide+xml"/>
  <Override PartName="/ppt/slides/slide3665.xml" ContentType="application/vnd.openxmlformats-officedocument.presentationml.slide+xml"/>
  <Override PartName="/ppt/slides/slide3666.xml" ContentType="application/vnd.openxmlformats-officedocument.presentationml.slide+xml"/>
  <Override PartName="/ppt/slides/slide3667.xml" ContentType="application/vnd.openxmlformats-officedocument.presentationml.slide+xml"/>
  <Override PartName="/ppt/slides/slide3668.xml" ContentType="application/vnd.openxmlformats-officedocument.presentationml.slide+xml"/>
  <Override PartName="/ppt/slides/slide3669.xml" ContentType="application/vnd.openxmlformats-officedocument.presentationml.slide+xml"/>
  <Override PartName="/ppt/slides/slide3670.xml" ContentType="application/vnd.openxmlformats-officedocument.presentationml.slide+xml"/>
  <Override PartName="/ppt/slides/slide3671.xml" ContentType="application/vnd.openxmlformats-officedocument.presentationml.slide+xml"/>
  <Override PartName="/ppt/slides/slide3672.xml" ContentType="application/vnd.openxmlformats-officedocument.presentationml.slide+xml"/>
  <Override PartName="/ppt/slides/slide3673.xml" ContentType="application/vnd.openxmlformats-officedocument.presentationml.slide+xml"/>
  <Override PartName="/ppt/slides/slide3674.xml" ContentType="application/vnd.openxmlformats-officedocument.presentationml.slide+xml"/>
  <Override PartName="/ppt/slides/slide3675.xml" ContentType="application/vnd.openxmlformats-officedocument.presentationml.slide+xml"/>
  <Override PartName="/ppt/slides/slide3676.xml" ContentType="application/vnd.openxmlformats-officedocument.presentationml.slide+xml"/>
  <Override PartName="/ppt/slides/slide3677.xml" ContentType="application/vnd.openxmlformats-officedocument.presentationml.slide+xml"/>
  <Override PartName="/ppt/slides/slide3678.xml" ContentType="application/vnd.openxmlformats-officedocument.presentationml.slide+xml"/>
  <Override PartName="/ppt/slides/slide3679.xml" ContentType="application/vnd.openxmlformats-officedocument.presentationml.slide+xml"/>
  <Override PartName="/ppt/slides/slide3680.xml" ContentType="application/vnd.openxmlformats-officedocument.presentationml.slide+xml"/>
  <Override PartName="/ppt/slides/slide3681.xml" ContentType="application/vnd.openxmlformats-officedocument.presentationml.slide+xml"/>
  <Override PartName="/ppt/slides/slide3682.xml" ContentType="application/vnd.openxmlformats-officedocument.presentationml.slide+xml"/>
  <Override PartName="/ppt/slides/slide3683.xml" ContentType="application/vnd.openxmlformats-officedocument.presentationml.slide+xml"/>
  <Override PartName="/ppt/slides/slide3684.xml" ContentType="application/vnd.openxmlformats-officedocument.presentationml.slide+xml"/>
  <Override PartName="/ppt/slides/slide3685.xml" ContentType="application/vnd.openxmlformats-officedocument.presentationml.slide+xml"/>
  <Override PartName="/ppt/slides/slide3686.xml" ContentType="application/vnd.openxmlformats-officedocument.presentationml.slide+xml"/>
  <Override PartName="/ppt/slides/slide3687.xml" ContentType="application/vnd.openxmlformats-officedocument.presentationml.slide+xml"/>
  <Override PartName="/ppt/slides/slide3688.xml" ContentType="application/vnd.openxmlformats-officedocument.presentationml.slide+xml"/>
  <Override PartName="/ppt/slides/slide3689.xml" ContentType="application/vnd.openxmlformats-officedocument.presentationml.slide+xml"/>
  <Override PartName="/ppt/slides/slide3690.xml" ContentType="application/vnd.openxmlformats-officedocument.presentationml.slide+xml"/>
  <Override PartName="/ppt/slides/slide3691.xml" ContentType="application/vnd.openxmlformats-officedocument.presentationml.slide+xml"/>
  <Override PartName="/ppt/slides/slide3692.xml" ContentType="application/vnd.openxmlformats-officedocument.presentationml.slide+xml"/>
  <Override PartName="/ppt/slides/slide3693.xml" ContentType="application/vnd.openxmlformats-officedocument.presentationml.slide+xml"/>
  <Override PartName="/ppt/slides/slide3694.xml" ContentType="application/vnd.openxmlformats-officedocument.presentationml.slide+xml"/>
  <Override PartName="/ppt/slides/slide3695.xml" ContentType="application/vnd.openxmlformats-officedocument.presentationml.slide+xml"/>
  <Override PartName="/ppt/slides/slide3696.xml" ContentType="application/vnd.openxmlformats-officedocument.presentationml.slide+xml"/>
  <Override PartName="/ppt/slides/slide3697.xml" ContentType="application/vnd.openxmlformats-officedocument.presentationml.slide+xml"/>
  <Override PartName="/ppt/slides/slide3698.xml" ContentType="application/vnd.openxmlformats-officedocument.presentationml.slide+xml"/>
  <Override PartName="/ppt/slides/slide3699.xml" ContentType="application/vnd.openxmlformats-officedocument.presentationml.slide+xml"/>
  <Override PartName="/ppt/slides/slide3700.xml" ContentType="application/vnd.openxmlformats-officedocument.presentationml.slide+xml"/>
  <Override PartName="/ppt/slides/slide3701.xml" ContentType="application/vnd.openxmlformats-officedocument.presentationml.slide+xml"/>
  <Override PartName="/ppt/slides/slide3702.xml" ContentType="application/vnd.openxmlformats-officedocument.presentationml.slide+xml"/>
  <Override PartName="/ppt/slides/slide3703.xml" ContentType="application/vnd.openxmlformats-officedocument.presentationml.slide+xml"/>
  <Override PartName="/ppt/slides/slide3704.xml" ContentType="application/vnd.openxmlformats-officedocument.presentationml.slide+xml"/>
  <Override PartName="/ppt/slides/slide3705.xml" ContentType="application/vnd.openxmlformats-officedocument.presentationml.slide+xml"/>
  <Override PartName="/ppt/slides/slide3706.xml" ContentType="application/vnd.openxmlformats-officedocument.presentationml.slide+xml"/>
  <Override PartName="/ppt/slides/slide3707.xml" ContentType="application/vnd.openxmlformats-officedocument.presentationml.slide+xml"/>
  <Override PartName="/ppt/slides/slide3708.xml" ContentType="application/vnd.openxmlformats-officedocument.presentationml.slide+xml"/>
  <Override PartName="/ppt/slides/slide3709.xml" ContentType="application/vnd.openxmlformats-officedocument.presentationml.slide+xml"/>
  <Override PartName="/ppt/slides/slide3710.xml" ContentType="application/vnd.openxmlformats-officedocument.presentationml.slide+xml"/>
  <Override PartName="/ppt/slides/slide3711.xml" ContentType="application/vnd.openxmlformats-officedocument.presentationml.slide+xml"/>
  <Override PartName="/ppt/slides/slide3712.xml" ContentType="application/vnd.openxmlformats-officedocument.presentationml.slide+xml"/>
  <Override PartName="/ppt/slides/slide3713.xml" ContentType="application/vnd.openxmlformats-officedocument.presentationml.slide+xml"/>
  <Override PartName="/ppt/slides/slide3714.xml" ContentType="application/vnd.openxmlformats-officedocument.presentationml.slide+xml"/>
  <Override PartName="/ppt/slides/slide3715.xml" ContentType="application/vnd.openxmlformats-officedocument.presentationml.slide+xml"/>
  <Override PartName="/ppt/slides/slide3716.xml" ContentType="application/vnd.openxmlformats-officedocument.presentationml.slide+xml"/>
  <Override PartName="/ppt/slides/slide3717.xml" ContentType="application/vnd.openxmlformats-officedocument.presentationml.slide+xml"/>
  <Override PartName="/ppt/slides/slide3718.xml" ContentType="application/vnd.openxmlformats-officedocument.presentationml.slide+xml"/>
  <Override PartName="/ppt/slides/slide3719.xml" ContentType="application/vnd.openxmlformats-officedocument.presentationml.slide+xml"/>
  <Override PartName="/ppt/slides/slide3720.xml" ContentType="application/vnd.openxmlformats-officedocument.presentationml.slide+xml"/>
  <Override PartName="/ppt/slides/slide3721.xml" ContentType="application/vnd.openxmlformats-officedocument.presentationml.slide+xml"/>
  <Override PartName="/ppt/slides/slide3722.xml" ContentType="application/vnd.openxmlformats-officedocument.presentationml.slide+xml"/>
  <Override PartName="/ppt/slides/slide3723.xml" ContentType="application/vnd.openxmlformats-officedocument.presentationml.slide+xml"/>
  <Override PartName="/ppt/slides/slide3724.xml" ContentType="application/vnd.openxmlformats-officedocument.presentationml.slide+xml"/>
  <Override PartName="/ppt/slides/slide3725.xml" ContentType="application/vnd.openxmlformats-officedocument.presentationml.slide+xml"/>
  <Override PartName="/ppt/slides/slide3726.xml" ContentType="application/vnd.openxmlformats-officedocument.presentationml.slide+xml"/>
  <Override PartName="/ppt/slides/slide3727.xml" ContentType="application/vnd.openxmlformats-officedocument.presentationml.slide+xml"/>
  <Override PartName="/ppt/slides/slide3728.xml" ContentType="application/vnd.openxmlformats-officedocument.presentationml.slide+xml"/>
  <Override PartName="/ppt/slides/slide3729.xml" ContentType="application/vnd.openxmlformats-officedocument.presentationml.slide+xml"/>
  <Override PartName="/ppt/slides/slide3730.xml" ContentType="application/vnd.openxmlformats-officedocument.presentationml.slide+xml"/>
  <Override PartName="/ppt/slides/slide3731.xml" ContentType="application/vnd.openxmlformats-officedocument.presentationml.slide+xml"/>
  <Override PartName="/ppt/slides/slide3732.xml" ContentType="application/vnd.openxmlformats-officedocument.presentationml.slide+xml"/>
  <Override PartName="/ppt/slides/slide3733.xml" ContentType="application/vnd.openxmlformats-officedocument.presentationml.slide+xml"/>
  <Override PartName="/ppt/slides/slide3734.xml" ContentType="application/vnd.openxmlformats-officedocument.presentationml.slide+xml"/>
  <Override PartName="/ppt/slides/slide3735.xml" ContentType="application/vnd.openxmlformats-officedocument.presentationml.slide+xml"/>
  <Override PartName="/ppt/slides/slide3736.xml" ContentType="application/vnd.openxmlformats-officedocument.presentationml.slide+xml"/>
  <Override PartName="/ppt/slides/slide3737.xml" ContentType="application/vnd.openxmlformats-officedocument.presentationml.slide+xml"/>
  <Override PartName="/ppt/slides/slide3738.xml" ContentType="application/vnd.openxmlformats-officedocument.presentationml.slide+xml"/>
  <Override PartName="/ppt/slides/slide3739.xml" ContentType="application/vnd.openxmlformats-officedocument.presentationml.slide+xml"/>
  <Override PartName="/ppt/slides/slide3740.xml" ContentType="application/vnd.openxmlformats-officedocument.presentationml.slide+xml"/>
  <Override PartName="/ppt/slides/slide3741.xml" ContentType="application/vnd.openxmlformats-officedocument.presentationml.slide+xml"/>
  <Override PartName="/ppt/slides/slide3742.xml" ContentType="application/vnd.openxmlformats-officedocument.presentationml.slide+xml"/>
  <Override PartName="/ppt/slides/slide3743.xml" ContentType="application/vnd.openxmlformats-officedocument.presentationml.slide+xml"/>
  <Override PartName="/ppt/slides/slide3744.xml" ContentType="application/vnd.openxmlformats-officedocument.presentationml.slide+xml"/>
  <Override PartName="/ppt/slides/slide3745.xml" ContentType="application/vnd.openxmlformats-officedocument.presentationml.slide+xml"/>
  <Override PartName="/ppt/slides/slide3746.xml" ContentType="application/vnd.openxmlformats-officedocument.presentationml.slide+xml"/>
  <Override PartName="/ppt/slides/slide3747.xml" ContentType="application/vnd.openxmlformats-officedocument.presentationml.slide+xml"/>
  <Override PartName="/ppt/slides/slide3748.xml" ContentType="application/vnd.openxmlformats-officedocument.presentationml.slide+xml"/>
  <Override PartName="/ppt/slides/slide3749.xml" ContentType="application/vnd.openxmlformats-officedocument.presentationml.slide+xml"/>
  <Override PartName="/ppt/slides/slide3750.xml" ContentType="application/vnd.openxmlformats-officedocument.presentationml.slide+xml"/>
  <Override PartName="/ppt/slides/slide3751.xml" ContentType="application/vnd.openxmlformats-officedocument.presentationml.slide+xml"/>
  <Override PartName="/ppt/slides/slide3752.xml" ContentType="application/vnd.openxmlformats-officedocument.presentationml.slide+xml"/>
  <Override PartName="/ppt/slides/slide3753.xml" ContentType="application/vnd.openxmlformats-officedocument.presentationml.slide+xml"/>
  <Override PartName="/ppt/slides/slide3754.xml" ContentType="application/vnd.openxmlformats-officedocument.presentationml.slide+xml"/>
  <Override PartName="/ppt/slides/slide3755.xml" ContentType="application/vnd.openxmlformats-officedocument.presentationml.slide+xml"/>
  <Override PartName="/ppt/slides/slide3756.xml" ContentType="application/vnd.openxmlformats-officedocument.presentationml.slide+xml"/>
  <Override PartName="/ppt/slides/slide3757.xml" ContentType="application/vnd.openxmlformats-officedocument.presentationml.slide+xml"/>
  <Override PartName="/ppt/slides/slide3758.xml" ContentType="application/vnd.openxmlformats-officedocument.presentationml.slide+xml"/>
  <Override PartName="/ppt/slides/slide3759.xml" ContentType="application/vnd.openxmlformats-officedocument.presentationml.slide+xml"/>
  <Override PartName="/ppt/slides/slide3760.xml" ContentType="application/vnd.openxmlformats-officedocument.presentationml.slide+xml"/>
  <Override PartName="/ppt/slides/slide3761.xml" ContentType="application/vnd.openxmlformats-officedocument.presentationml.slide+xml"/>
  <Override PartName="/ppt/slides/slide3762.xml" ContentType="application/vnd.openxmlformats-officedocument.presentationml.slide+xml"/>
  <Override PartName="/ppt/slides/slide3763.xml" ContentType="application/vnd.openxmlformats-officedocument.presentationml.slide+xml"/>
  <Override PartName="/ppt/slides/slide3764.xml" ContentType="application/vnd.openxmlformats-officedocument.presentationml.slide+xml"/>
  <Override PartName="/ppt/slides/slide3765.xml" ContentType="application/vnd.openxmlformats-officedocument.presentationml.slide+xml"/>
  <Override PartName="/ppt/slides/slide3766.xml" ContentType="application/vnd.openxmlformats-officedocument.presentationml.slide+xml"/>
  <Override PartName="/ppt/slides/slide3767.xml" ContentType="application/vnd.openxmlformats-officedocument.presentationml.slide+xml"/>
  <Override PartName="/ppt/slides/slide3768.xml" ContentType="application/vnd.openxmlformats-officedocument.presentationml.slide+xml"/>
  <Override PartName="/ppt/slides/slide3769.xml" ContentType="application/vnd.openxmlformats-officedocument.presentationml.slide+xml"/>
  <Override PartName="/ppt/slides/slide3770.xml" ContentType="application/vnd.openxmlformats-officedocument.presentationml.slide+xml"/>
  <Override PartName="/ppt/slides/slide3771.xml" ContentType="application/vnd.openxmlformats-officedocument.presentationml.slide+xml"/>
  <Override PartName="/ppt/slides/slide3772.xml" ContentType="application/vnd.openxmlformats-officedocument.presentationml.slide+xml"/>
  <Override PartName="/ppt/slides/slide3773.xml" ContentType="application/vnd.openxmlformats-officedocument.presentationml.slide+xml"/>
  <Override PartName="/ppt/slides/slide3774.xml" ContentType="application/vnd.openxmlformats-officedocument.presentationml.slide+xml"/>
  <Override PartName="/ppt/slides/slide3775.xml" ContentType="application/vnd.openxmlformats-officedocument.presentationml.slide+xml"/>
  <Override PartName="/ppt/slides/slide3776.xml" ContentType="application/vnd.openxmlformats-officedocument.presentationml.slide+xml"/>
  <Override PartName="/ppt/slides/slide3777.xml" ContentType="application/vnd.openxmlformats-officedocument.presentationml.slide+xml"/>
  <Override PartName="/ppt/slides/slide3778.xml" ContentType="application/vnd.openxmlformats-officedocument.presentationml.slide+xml"/>
  <Override PartName="/ppt/slides/slide3779.xml" ContentType="application/vnd.openxmlformats-officedocument.presentationml.slide+xml"/>
  <Override PartName="/ppt/slides/slide3780.xml" ContentType="application/vnd.openxmlformats-officedocument.presentationml.slide+xml"/>
  <Override PartName="/ppt/slides/slide3781.xml" ContentType="application/vnd.openxmlformats-officedocument.presentationml.slide+xml"/>
  <Override PartName="/ppt/slides/slide3782.xml" ContentType="application/vnd.openxmlformats-officedocument.presentationml.slide+xml"/>
  <Override PartName="/ppt/slides/slide3783.xml" ContentType="application/vnd.openxmlformats-officedocument.presentationml.slide+xml"/>
  <Override PartName="/ppt/slides/slide3784.xml" ContentType="application/vnd.openxmlformats-officedocument.presentationml.slide+xml"/>
  <Override PartName="/ppt/slides/slide3785.xml" ContentType="application/vnd.openxmlformats-officedocument.presentationml.slide+xml"/>
  <Override PartName="/ppt/slides/slide3786.xml" ContentType="application/vnd.openxmlformats-officedocument.presentationml.slide+xml"/>
  <Override PartName="/ppt/slides/slide3787.xml" ContentType="application/vnd.openxmlformats-officedocument.presentationml.slide+xml"/>
  <Override PartName="/ppt/slides/slide3788.xml" ContentType="application/vnd.openxmlformats-officedocument.presentationml.slide+xml"/>
  <Override PartName="/ppt/slides/slide3789.xml" ContentType="application/vnd.openxmlformats-officedocument.presentationml.slide+xml"/>
  <Override PartName="/ppt/slides/slide3790.xml" ContentType="application/vnd.openxmlformats-officedocument.presentationml.slide+xml"/>
  <Override PartName="/ppt/slides/slide3791.xml" ContentType="application/vnd.openxmlformats-officedocument.presentationml.slide+xml"/>
  <Override PartName="/ppt/slides/slide3792.xml" ContentType="application/vnd.openxmlformats-officedocument.presentationml.slide+xml"/>
  <Override PartName="/ppt/slides/slide3793.xml" ContentType="application/vnd.openxmlformats-officedocument.presentationml.slide+xml"/>
  <Override PartName="/ppt/slides/slide3794.xml" ContentType="application/vnd.openxmlformats-officedocument.presentationml.slide+xml"/>
  <Override PartName="/ppt/slides/slide3795.xml" ContentType="application/vnd.openxmlformats-officedocument.presentationml.slide+xml"/>
  <Override PartName="/ppt/slides/slide3796.xml" ContentType="application/vnd.openxmlformats-officedocument.presentationml.slide+xml"/>
  <Override PartName="/ppt/slides/slide3797.xml" ContentType="application/vnd.openxmlformats-officedocument.presentationml.slide+xml"/>
  <Override PartName="/ppt/slides/slide3798.xml" ContentType="application/vnd.openxmlformats-officedocument.presentationml.slide+xml"/>
  <Override PartName="/ppt/slides/slide3799.xml" ContentType="application/vnd.openxmlformats-officedocument.presentationml.slide+xml"/>
  <Override PartName="/ppt/slides/slide3800.xml" ContentType="application/vnd.openxmlformats-officedocument.presentationml.slide+xml"/>
  <Override PartName="/ppt/slides/slide3801.xml" ContentType="application/vnd.openxmlformats-officedocument.presentationml.slide+xml"/>
  <Override PartName="/ppt/slides/slide3802.xml" ContentType="application/vnd.openxmlformats-officedocument.presentationml.slide+xml"/>
  <Override PartName="/ppt/slides/slide3803.xml" ContentType="application/vnd.openxmlformats-officedocument.presentationml.slide+xml"/>
  <Override PartName="/ppt/slides/slide3804.xml" ContentType="application/vnd.openxmlformats-officedocument.presentationml.slide+xml"/>
  <Override PartName="/ppt/slides/slide3805.xml" ContentType="application/vnd.openxmlformats-officedocument.presentationml.slide+xml"/>
  <Override PartName="/ppt/slides/slide3806.xml" ContentType="application/vnd.openxmlformats-officedocument.presentationml.slide+xml"/>
  <Override PartName="/ppt/slides/slide3807.xml" ContentType="application/vnd.openxmlformats-officedocument.presentationml.slide+xml"/>
  <Override PartName="/ppt/slides/slide3808.xml" ContentType="application/vnd.openxmlformats-officedocument.presentationml.slide+xml"/>
  <Override PartName="/ppt/slides/slide3809.xml" ContentType="application/vnd.openxmlformats-officedocument.presentationml.slide+xml"/>
  <Override PartName="/ppt/slides/slide3810.xml" ContentType="application/vnd.openxmlformats-officedocument.presentationml.slide+xml"/>
  <Override PartName="/ppt/slides/slide3811.xml" ContentType="application/vnd.openxmlformats-officedocument.presentationml.slide+xml"/>
  <Override PartName="/ppt/slides/slide3812.xml" ContentType="application/vnd.openxmlformats-officedocument.presentationml.slide+xml"/>
  <Override PartName="/ppt/slides/slide3813.xml" ContentType="application/vnd.openxmlformats-officedocument.presentationml.slide+xml"/>
  <Override PartName="/ppt/slides/slide3814.xml" ContentType="application/vnd.openxmlformats-officedocument.presentationml.slide+xml"/>
  <Override PartName="/ppt/slides/slide3815.xml" ContentType="application/vnd.openxmlformats-officedocument.presentationml.slide+xml"/>
  <Override PartName="/ppt/slides/slide3816.xml" ContentType="application/vnd.openxmlformats-officedocument.presentationml.slide+xml"/>
  <Override PartName="/ppt/slides/slide3817.xml" ContentType="application/vnd.openxmlformats-officedocument.presentationml.slide+xml"/>
  <Override PartName="/ppt/slides/slide3818.xml" ContentType="application/vnd.openxmlformats-officedocument.presentationml.slide+xml"/>
  <Override PartName="/ppt/slides/slide3819.xml" ContentType="application/vnd.openxmlformats-officedocument.presentationml.slide+xml"/>
  <Override PartName="/ppt/slides/slide3820.xml" ContentType="application/vnd.openxmlformats-officedocument.presentationml.slide+xml"/>
  <Override PartName="/ppt/slides/slide3821.xml" ContentType="application/vnd.openxmlformats-officedocument.presentationml.slide+xml"/>
  <Override PartName="/ppt/slides/slide3822.xml" ContentType="application/vnd.openxmlformats-officedocument.presentationml.slide+xml"/>
  <Override PartName="/ppt/slides/slide3823.xml" ContentType="application/vnd.openxmlformats-officedocument.presentationml.slide+xml"/>
  <Override PartName="/ppt/slides/slide3824.xml" ContentType="application/vnd.openxmlformats-officedocument.presentationml.slide+xml"/>
  <Override PartName="/ppt/slides/slide3825.xml" ContentType="application/vnd.openxmlformats-officedocument.presentationml.slide+xml"/>
  <Override PartName="/ppt/slides/slide3826.xml" ContentType="application/vnd.openxmlformats-officedocument.presentationml.slide+xml"/>
  <Override PartName="/ppt/slides/slide3827.xml" ContentType="application/vnd.openxmlformats-officedocument.presentationml.slide+xml"/>
  <Override PartName="/ppt/slides/slide3828.xml" ContentType="application/vnd.openxmlformats-officedocument.presentationml.slide+xml"/>
  <Override PartName="/ppt/slides/slide3829.xml" ContentType="application/vnd.openxmlformats-officedocument.presentationml.slide+xml"/>
  <Override PartName="/ppt/slides/slide3830.xml" ContentType="application/vnd.openxmlformats-officedocument.presentationml.slide+xml"/>
  <Override PartName="/ppt/slides/slide3831.xml" ContentType="application/vnd.openxmlformats-officedocument.presentationml.slide+xml"/>
  <Override PartName="/ppt/slides/slide3832.xml" ContentType="application/vnd.openxmlformats-officedocument.presentationml.slide+xml"/>
  <Override PartName="/ppt/slides/slide3833.xml" ContentType="application/vnd.openxmlformats-officedocument.presentationml.slide+xml"/>
  <Override PartName="/ppt/slides/slide3834.xml" ContentType="application/vnd.openxmlformats-officedocument.presentationml.slide+xml"/>
  <Override PartName="/ppt/slides/slide3835.xml" ContentType="application/vnd.openxmlformats-officedocument.presentationml.slide+xml"/>
  <Override PartName="/ppt/slides/slide3836.xml" ContentType="application/vnd.openxmlformats-officedocument.presentationml.slide+xml"/>
  <Override PartName="/ppt/slides/slide3837.xml" ContentType="application/vnd.openxmlformats-officedocument.presentationml.slide+xml"/>
  <Override PartName="/ppt/slides/slide3838.xml" ContentType="application/vnd.openxmlformats-officedocument.presentationml.slide+xml"/>
  <Override PartName="/ppt/slides/slide3839.xml" ContentType="application/vnd.openxmlformats-officedocument.presentationml.slide+xml"/>
  <Override PartName="/ppt/slides/slide3840.xml" ContentType="application/vnd.openxmlformats-officedocument.presentationml.slide+xml"/>
  <Override PartName="/ppt/slides/slide3841.xml" ContentType="application/vnd.openxmlformats-officedocument.presentationml.slide+xml"/>
  <Override PartName="/ppt/slides/slide3842.xml" ContentType="application/vnd.openxmlformats-officedocument.presentationml.slide+xml"/>
  <Override PartName="/ppt/slides/slide3843.xml" ContentType="application/vnd.openxmlformats-officedocument.presentationml.slide+xml"/>
  <Override PartName="/ppt/slides/slide3844.xml" ContentType="application/vnd.openxmlformats-officedocument.presentationml.slide+xml"/>
  <Override PartName="/ppt/slides/slide3845.xml" ContentType="application/vnd.openxmlformats-officedocument.presentationml.slide+xml"/>
  <Override PartName="/ppt/slides/slide3846.xml" ContentType="application/vnd.openxmlformats-officedocument.presentationml.slide+xml"/>
  <Override PartName="/ppt/slides/slide3847.xml" ContentType="application/vnd.openxmlformats-officedocument.presentationml.slide+xml"/>
  <Override PartName="/ppt/slides/slide3848.xml" ContentType="application/vnd.openxmlformats-officedocument.presentationml.slide+xml"/>
  <Override PartName="/ppt/slides/slide3849.xml" ContentType="application/vnd.openxmlformats-officedocument.presentationml.slide+xml"/>
  <Override PartName="/ppt/slides/slide3850.xml" ContentType="application/vnd.openxmlformats-officedocument.presentationml.slide+xml"/>
  <Override PartName="/ppt/slides/slide3851.xml" ContentType="application/vnd.openxmlformats-officedocument.presentationml.slide+xml"/>
  <Override PartName="/ppt/slides/slide3852.xml" ContentType="application/vnd.openxmlformats-officedocument.presentationml.slide+xml"/>
  <Override PartName="/ppt/slides/slide3853.xml" ContentType="application/vnd.openxmlformats-officedocument.presentationml.slide+xml"/>
  <Override PartName="/ppt/slides/slide3854.xml" ContentType="application/vnd.openxmlformats-officedocument.presentationml.slide+xml"/>
  <Override PartName="/ppt/slides/slide3855.xml" ContentType="application/vnd.openxmlformats-officedocument.presentationml.slide+xml"/>
  <Override PartName="/ppt/slides/slide3856.xml" ContentType="application/vnd.openxmlformats-officedocument.presentationml.slide+xml"/>
  <Override PartName="/ppt/slides/slide3857.xml" ContentType="application/vnd.openxmlformats-officedocument.presentationml.slide+xml"/>
  <Override PartName="/ppt/slides/slide3858.xml" ContentType="application/vnd.openxmlformats-officedocument.presentationml.slide+xml"/>
  <Override PartName="/ppt/slides/slide3859.xml" ContentType="application/vnd.openxmlformats-officedocument.presentationml.slide+xml"/>
  <Override PartName="/ppt/slides/slide3860.xml" ContentType="application/vnd.openxmlformats-officedocument.presentationml.slide+xml"/>
  <Override PartName="/ppt/slides/slide3861.xml" ContentType="application/vnd.openxmlformats-officedocument.presentationml.slide+xml"/>
  <Override PartName="/ppt/slides/slide3862.xml" ContentType="application/vnd.openxmlformats-officedocument.presentationml.slide+xml"/>
  <Override PartName="/ppt/slides/slide3863.xml" ContentType="application/vnd.openxmlformats-officedocument.presentationml.slide+xml"/>
  <Override PartName="/ppt/slides/slide3864.xml" ContentType="application/vnd.openxmlformats-officedocument.presentationml.slide+xml"/>
  <Override PartName="/ppt/slides/slide3865.xml" ContentType="application/vnd.openxmlformats-officedocument.presentationml.slide+xml"/>
  <Override PartName="/ppt/slides/slide3866.xml" ContentType="application/vnd.openxmlformats-officedocument.presentationml.slide+xml"/>
  <Override PartName="/ppt/slides/slide3867.xml" ContentType="application/vnd.openxmlformats-officedocument.presentationml.slide+xml"/>
  <Override PartName="/ppt/slides/slide3868.xml" ContentType="application/vnd.openxmlformats-officedocument.presentationml.slide+xml"/>
  <Override PartName="/ppt/slides/slide3869.xml" ContentType="application/vnd.openxmlformats-officedocument.presentationml.slide+xml"/>
  <Override PartName="/ppt/slides/slide3870.xml" ContentType="application/vnd.openxmlformats-officedocument.presentationml.slide+xml"/>
  <Override PartName="/ppt/slides/slide3871.xml" ContentType="application/vnd.openxmlformats-officedocument.presentationml.slide+xml"/>
  <Override PartName="/ppt/slides/slide3872.xml" ContentType="application/vnd.openxmlformats-officedocument.presentationml.slide+xml"/>
  <Override PartName="/ppt/slides/slide3873.xml" ContentType="application/vnd.openxmlformats-officedocument.presentationml.slide+xml"/>
  <Override PartName="/ppt/slides/slide3874.xml" ContentType="application/vnd.openxmlformats-officedocument.presentationml.slide+xml"/>
  <Override PartName="/ppt/slides/slide3875.xml" ContentType="application/vnd.openxmlformats-officedocument.presentationml.slide+xml"/>
  <Override PartName="/ppt/slides/slide3876.xml" ContentType="application/vnd.openxmlformats-officedocument.presentationml.slide+xml"/>
  <Override PartName="/ppt/slides/slide3877.xml" ContentType="application/vnd.openxmlformats-officedocument.presentationml.slide+xml"/>
  <Override PartName="/ppt/slides/slide3878.xml" ContentType="application/vnd.openxmlformats-officedocument.presentationml.slide+xml"/>
  <Override PartName="/ppt/slides/slide3879.xml" ContentType="application/vnd.openxmlformats-officedocument.presentationml.slide+xml"/>
  <Override PartName="/ppt/slides/slide3880.xml" ContentType="application/vnd.openxmlformats-officedocument.presentationml.slide+xml"/>
  <Override PartName="/ppt/slides/slide3881.xml" ContentType="application/vnd.openxmlformats-officedocument.presentationml.slide+xml"/>
  <Override PartName="/ppt/slides/slide3882.xml" ContentType="application/vnd.openxmlformats-officedocument.presentationml.slide+xml"/>
  <Override PartName="/ppt/slides/slide3883.xml" ContentType="application/vnd.openxmlformats-officedocument.presentationml.slide+xml"/>
  <Override PartName="/ppt/slides/slide3884.xml" ContentType="application/vnd.openxmlformats-officedocument.presentationml.slide+xml"/>
  <Override PartName="/ppt/slides/slide3885.xml" ContentType="application/vnd.openxmlformats-officedocument.presentationml.slide+xml"/>
  <Override PartName="/ppt/slides/slide3886.xml" ContentType="application/vnd.openxmlformats-officedocument.presentationml.slide+xml"/>
  <Override PartName="/ppt/slides/slide3887.xml" ContentType="application/vnd.openxmlformats-officedocument.presentationml.slide+xml"/>
  <Override PartName="/ppt/slides/slide3888.xml" ContentType="application/vnd.openxmlformats-officedocument.presentationml.slide+xml"/>
  <Override PartName="/ppt/slides/slide3889.xml" ContentType="application/vnd.openxmlformats-officedocument.presentationml.slide+xml"/>
  <Override PartName="/ppt/slides/slide3890.xml" ContentType="application/vnd.openxmlformats-officedocument.presentationml.slide+xml"/>
  <Override PartName="/ppt/slides/slide3891.xml" ContentType="application/vnd.openxmlformats-officedocument.presentationml.slide+xml"/>
  <Override PartName="/ppt/slides/slide3892.xml" ContentType="application/vnd.openxmlformats-officedocument.presentationml.slide+xml"/>
  <Override PartName="/ppt/slides/slide3893.xml" ContentType="application/vnd.openxmlformats-officedocument.presentationml.slide+xml"/>
  <Override PartName="/ppt/slides/slide3894.xml" ContentType="application/vnd.openxmlformats-officedocument.presentationml.slide+xml"/>
  <Override PartName="/ppt/slides/slide3895.xml" ContentType="application/vnd.openxmlformats-officedocument.presentationml.slide+xml"/>
  <Override PartName="/ppt/slides/slide3896.xml" ContentType="application/vnd.openxmlformats-officedocument.presentationml.slide+xml"/>
  <Override PartName="/ppt/slides/slide3897.xml" ContentType="application/vnd.openxmlformats-officedocument.presentationml.slide+xml"/>
  <Override PartName="/ppt/slides/slide3898.xml" ContentType="application/vnd.openxmlformats-officedocument.presentationml.slide+xml"/>
  <Override PartName="/ppt/slides/slide3899.xml" ContentType="application/vnd.openxmlformats-officedocument.presentationml.slide+xml"/>
  <Override PartName="/ppt/slides/slide3900.xml" ContentType="application/vnd.openxmlformats-officedocument.presentationml.slide+xml"/>
  <Override PartName="/ppt/slides/slide3901.xml" ContentType="application/vnd.openxmlformats-officedocument.presentationml.slide+xml"/>
  <Override PartName="/ppt/slides/slide3902.xml" ContentType="application/vnd.openxmlformats-officedocument.presentationml.slide+xml"/>
  <Override PartName="/ppt/slides/slide3903.xml" ContentType="application/vnd.openxmlformats-officedocument.presentationml.slide+xml"/>
  <Override PartName="/ppt/slides/slide3904.xml" ContentType="application/vnd.openxmlformats-officedocument.presentationml.slide+xml"/>
  <Override PartName="/ppt/slides/slide3905.xml" ContentType="application/vnd.openxmlformats-officedocument.presentationml.slide+xml"/>
  <Override PartName="/ppt/slides/slide3906.xml" ContentType="application/vnd.openxmlformats-officedocument.presentationml.slide+xml"/>
  <Override PartName="/ppt/slides/slide3907.xml" ContentType="application/vnd.openxmlformats-officedocument.presentationml.slide+xml"/>
  <Override PartName="/ppt/slides/slide3908.xml" ContentType="application/vnd.openxmlformats-officedocument.presentationml.slide+xml"/>
  <Override PartName="/ppt/slides/slide3909.xml" ContentType="application/vnd.openxmlformats-officedocument.presentationml.slide+xml"/>
  <Override PartName="/ppt/slides/slide3910.xml" ContentType="application/vnd.openxmlformats-officedocument.presentationml.slide+xml"/>
  <Override PartName="/ppt/slides/slide3911.xml" ContentType="application/vnd.openxmlformats-officedocument.presentationml.slide+xml"/>
  <Override PartName="/ppt/slides/slide3912.xml" ContentType="application/vnd.openxmlformats-officedocument.presentationml.slide+xml"/>
  <Override PartName="/ppt/slides/slide3913.xml" ContentType="application/vnd.openxmlformats-officedocument.presentationml.slide+xml"/>
  <Override PartName="/ppt/slides/slide3914.xml" ContentType="application/vnd.openxmlformats-officedocument.presentationml.slide+xml"/>
  <Override PartName="/ppt/slides/slide3915.xml" ContentType="application/vnd.openxmlformats-officedocument.presentationml.slide+xml"/>
  <Override PartName="/ppt/slides/slide3916.xml" ContentType="application/vnd.openxmlformats-officedocument.presentationml.slide+xml"/>
  <Override PartName="/ppt/slides/slide3917.xml" ContentType="application/vnd.openxmlformats-officedocument.presentationml.slide+xml"/>
  <Override PartName="/ppt/slides/slide3918.xml" ContentType="application/vnd.openxmlformats-officedocument.presentationml.slide+xml"/>
  <Override PartName="/ppt/slides/slide3919.xml" ContentType="application/vnd.openxmlformats-officedocument.presentationml.slide+xml"/>
  <Override PartName="/ppt/slides/slide3920.xml" ContentType="application/vnd.openxmlformats-officedocument.presentationml.slide+xml"/>
  <Override PartName="/ppt/slides/slide3921.xml" ContentType="application/vnd.openxmlformats-officedocument.presentationml.slide+xml"/>
  <Override PartName="/ppt/slides/slide3922.xml" ContentType="application/vnd.openxmlformats-officedocument.presentationml.slide+xml"/>
  <Override PartName="/ppt/slides/slide3923.xml" ContentType="application/vnd.openxmlformats-officedocument.presentationml.slide+xml"/>
  <Override PartName="/ppt/slides/slide3924.xml" ContentType="application/vnd.openxmlformats-officedocument.presentationml.slide+xml"/>
  <Override PartName="/ppt/slides/slide3925.xml" ContentType="application/vnd.openxmlformats-officedocument.presentationml.slide+xml"/>
  <Override PartName="/ppt/slides/slide3926.xml" ContentType="application/vnd.openxmlformats-officedocument.presentationml.slide+xml"/>
  <Override PartName="/ppt/slides/slide3927.xml" ContentType="application/vnd.openxmlformats-officedocument.presentationml.slide+xml"/>
  <Override PartName="/ppt/slides/slide3928.xml" ContentType="application/vnd.openxmlformats-officedocument.presentationml.slide+xml"/>
  <Override PartName="/ppt/slides/slide3929.xml" ContentType="application/vnd.openxmlformats-officedocument.presentationml.slide+xml"/>
  <Override PartName="/ppt/slides/slide3930.xml" ContentType="application/vnd.openxmlformats-officedocument.presentationml.slide+xml"/>
  <Override PartName="/ppt/slides/slide3931.xml" ContentType="application/vnd.openxmlformats-officedocument.presentationml.slide+xml"/>
  <Override PartName="/ppt/slides/slide3932.xml" ContentType="application/vnd.openxmlformats-officedocument.presentationml.slide+xml"/>
  <Override PartName="/ppt/slides/slide3933.xml" ContentType="application/vnd.openxmlformats-officedocument.presentationml.slide+xml"/>
  <Override PartName="/ppt/slides/slide3934.xml" ContentType="application/vnd.openxmlformats-officedocument.presentationml.slide+xml"/>
  <Override PartName="/ppt/slides/slide3935.xml" ContentType="application/vnd.openxmlformats-officedocument.presentationml.slide+xml"/>
  <Override PartName="/ppt/slides/slide3936.xml" ContentType="application/vnd.openxmlformats-officedocument.presentationml.slide+xml"/>
  <Override PartName="/ppt/slides/slide3937.xml" ContentType="application/vnd.openxmlformats-officedocument.presentationml.slide+xml"/>
  <Override PartName="/ppt/slides/slide3938.xml" ContentType="application/vnd.openxmlformats-officedocument.presentationml.slide+xml"/>
  <Override PartName="/ppt/slides/slide3939.xml" ContentType="application/vnd.openxmlformats-officedocument.presentationml.slide+xml"/>
  <Override PartName="/ppt/slides/slide3940.xml" ContentType="application/vnd.openxmlformats-officedocument.presentationml.slide+xml"/>
  <Override PartName="/ppt/slides/slide3941.xml" ContentType="application/vnd.openxmlformats-officedocument.presentationml.slide+xml"/>
  <Override PartName="/ppt/slides/slide3942.xml" ContentType="application/vnd.openxmlformats-officedocument.presentationml.slide+xml"/>
  <Override PartName="/ppt/slides/slide3943.xml" ContentType="application/vnd.openxmlformats-officedocument.presentationml.slide+xml"/>
  <Override PartName="/ppt/slides/slide3944.xml" ContentType="application/vnd.openxmlformats-officedocument.presentationml.slide+xml"/>
  <Override PartName="/ppt/slides/slide3945.xml" ContentType="application/vnd.openxmlformats-officedocument.presentationml.slide+xml"/>
  <Override PartName="/ppt/slides/slide3946.xml" ContentType="application/vnd.openxmlformats-officedocument.presentationml.slide+xml"/>
  <Override PartName="/ppt/slides/slide3947.xml" ContentType="application/vnd.openxmlformats-officedocument.presentationml.slide+xml"/>
  <Override PartName="/ppt/slides/slide3948.xml" ContentType="application/vnd.openxmlformats-officedocument.presentationml.slide+xml"/>
  <Override PartName="/ppt/slides/slide3949.xml" ContentType="application/vnd.openxmlformats-officedocument.presentationml.slide+xml"/>
  <Override PartName="/ppt/slides/slide3950.xml" ContentType="application/vnd.openxmlformats-officedocument.presentationml.slide+xml"/>
  <Override PartName="/ppt/slides/slide3951.xml" ContentType="application/vnd.openxmlformats-officedocument.presentationml.slide+xml"/>
  <Override PartName="/ppt/slides/slide3952.xml" ContentType="application/vnd.openxmlformats-officedocument.presentationml.slide+xml"/>
  <Override PartName="/ppt/slides/slide3953.xml" ContentType="application/vnd.openxmlformats-officedocument.presentationml.slide+xml"/>
  <Override PartName="/ppt/slides/slide3954.xml" ContentType="application/vnd.openxmlformats-officedocument.presentationml.slide+xml"/>
  <Override PartName="/ppt/slides/slide3955.xml" ContentType="application/vnd.openxmlformats-officedocument.presentationml.slide+xml"/>
  <Override PartName="/ppt/slides/slide3956.xml" ContentType="application/vnd.openxmlformats-officedocument.presentationml.slide+xml"/>
  <Override PartName="/ppt/slides/slide3957.xml" ContentType="application/vnd.openxmlformats-officedocument.presentationml.slide+xml"/>
  <Override PartName="/ppt/slides/slide3958.xml" ContentType="application/vnd.openxmlformats-officedocument.presentationml.slide+xml"/>
  <Override PartName="/ppt/slides/slide3959.xml" ContentType="application/vnd.openxmlformats-officedocument.presentationml.slide+xml"/>
  <Override PartName="/ppt/slides/slide3960.xml" ContentType="application/vnd.openxmlformats-officedocument.presentationml.slide+xml"/>
  <Override PartName="/ppt/slides/slide3961.xml" ContentType="application/vnd.openxmlformats-officedocument.presentationml.slide+xml"/>
  <Override PartName="/ppt/slides/slide3962.xml" ContentType="application/vnd.openxmlformats-officedocument.presentationml.slide+xml"/>
  <Override PartName="/ppt/slides/slide3963.xml" ContentType="application/vnd.openxmlformats-officedocument.presentationml.slide+xml"/>
  <Override PartName="/ppt/slides/slide3964.xml" ContentType="application/vnd.openxmlformats-officedocument.presentationml.slide+xml"/>
  <Override PartName="/ppt/slides/slide3965.xml" ContentType="application/vnd.openxmlformats-officedocument.presentationml.slide+xml"/>
  <Override PartName="/ppt/slides/slide3966.xml" ContentType="application/vnd.openxmlformats-officedocument.presentationml.slide+xml"/>
  <Override PartName="/ppt/slides/slide3967.xml" ContentType="application/vnd.openxmlformats-officedocument.presentationml.slide+xml"/>
  <Override PartName="/ppt/slides/slide3968.xml" ContentType="application/vnd.openxmlformats-officedocument.presentationml.slide+xml"/>
  <Override PartName="/ppt/slides/slide3969.xml" ContentType="application/vnd.openxmlformats-officedocument.presentationml.slide+xml"/>
  <Override PartName="/ppt/slides/slide3970.xml" ContentType="application/vnd.openxmlformats-officedocument.presentationml.slide+xml"/>
  <Override PartName="/ppt/slides/slide3971.xml" ContentType="application/vnd.openxmlformats-officedocument.presentationml.slide+xml"/>
  <Override PartName="/ppt/slides/slide3972.xml" ContentType="application/vnd.openxmlformats-officedocument.presentationml.slide+xml"/>
  <Override PartName="/ppt/slides/slide3973.xml" ContentType="application/vnd.openxmlformats-officedocument.presentationml.slide+xml"/>
  <Override PartName="/ppt/slides/slide3974.xml" ContentType="application/vnd.openxmlformats-officedocument.presentationml.slide+xml"/>
  <Override PartName="/ppt/slides/slide3975.xml" ContentType="application/vnd.openxmlformats-officedocument.presentationml.slide+xml"/>
  <Override PartName="/ppt/slides/slide3976.xml" ContentType="application/vnd.openxmlformats-officedocument.presentationml.slide+xml"/>
  <Override PartName="/ppt/slides/slide3977.xml" ContentType="application/vnd.openxmlformats-officedocument.presentationml.slide+xml"/>
  <Override PartName="/ppt/slides/slide3978.xml" ContentType="application/vnd.openxmlformats-officedocument.presentationml.slide+xml"/>
  <Override PartName="/ppt/slides/slide3979.xml" ContentType="application/vnd.openxmlformats-officedocument.presentationml.slide+xml"/>
  <Override PartName="/ppt/slides/slide3980.xml" ContentType="application/vnd.openxmlformats-officedocument.presentationml.slide+xml"/>
  <Override PartName="/ppt/slides/slide3981.xml" ContentType="application/vnd.openxmlformats-officedocument.presentationml.slide+xml"/>
  <Override PartName="/ppt/slides/slide3982.xml" ContentType="application/vnd.openxmlformats-officedocument.presentationml.slide+xml"/>
  <Override PartName="/ppt/slides/slide3983.xml" ContentType="application/vnd.openxmlformats-officedocument.presentationml.slide+xml"/>
  <Override PartName="/ppt/slides/slide3984.xml" ContentType="application/vnd.openxmlformats-officedocument.presentationml.slide+xml"/>
  <Override PartName="/ppt/slides/slide3985.xml" ContentType="application/vnd.openxmlformats-officedocument.presentationml.slide+xml"/>
  <Override PartName="/ppt/slides/slide3986.xml" ContentType="application/vnd.openxmlformats-officedocument.presentationml.slide+xml"/>
  <Override PartName="/ppt/slides/slide3987.xml" ContentType="application/vnd.openxmlformats-officedocument.presentationml.slide+xml"/>
  <Override PartName="/ppt/slides/slide3988.xml" ContentType="application/vnd.openxmlformats-officedocument.presentationml.slide+xml"/>
  <Override PartName="/ppt/slides/slide3989.xml" ContentType="application/vnd.openxmlformats-officedocument.presentationml.slide+xml"/>
  <Override PartName="/ppt/slides/slide3990.xml" ContentType="application/vnd.openxmlformats-officedocument.presentationml.slide+xml"/>
  <Override PartName="/ppt/slides/slide3991.xml" ContentType="application/vnd.openxmlformats-officedocument.presentationml.slide+xml"/>
  <Override PartName="/ppt/slides/slide3992.xml" ContentType="application/vnd.openxmlformats-officedocument.presentationml.slide+xml"/>
  <Override PartName="/ppt/slides/slide3993.xml" ContentType="application/vnd.openxmlformats-officedocument.presentationml.slide+xml"/>
  <Override PartName="/ppt/slides/slide3994.xml" ContentType="application/vnd.openxmlformats-officedocument.presentationml.slide+xml"/>
  <Override PartName="/ppt/slides/slide3995.xml" ContentType="application/vnd.openxmlformats-officedocument.presentationml.slide+xml"/>
  <Override PartName="/ppt/slides/slide3996.xml" ContentType="application/vnd.openxmlformats-officedocument.presentationml.slide+xml"/>
  <Override PartName="/ppt/slides/slide3997.xml" ContentType="application/vnd.openxmlformats-officedocument.presentationml.slide+xml"/>
  <Override PartName="/ppt/slides/slide3998.xml" ContentType="application/vnd.openxmlformats-officedocument.presentationml.slide+xml"/>
  <Override PartName="/ppt/slides/slide3999.xml" ContentType="application/vnd.openxmlformats-officedocument.presentationml.slide+xml"/>
  <Override PartName="/ppt/slides/slide4000.xml" ContentType="application/vnd.openxmlformats-officedocument.presentationml.slide+xml"/>
  <Override PartName="/ppt/slides/slide4001.xml" ContentType="application/vnd.openxmlformats-officedocument.presentationml.slide+xml"/>
  <Override PartName="/ppt/slides/slide4002.xml" ContentType="application/vnd.openxmlformats-officedocument.presentationml.slide+xml"/>
  <Override PartName="/ppt/slides/slide4003.xml" ContentType="application/vnd.openxmlformats-officedocument.presentationml.slide+xml"/>
  <Override PartName="/ppt/slides/slide4004.xml" ContentType="application/vnd.openxmlformats-officedocument.presentationml.slide+xml"/>
  <Override PartName="/ppt/slides/slide4005.xml" ContentType="application/vnd.openxmlformats-officedocument.presentationml.slide+xml"/>
  <Override PartName="/ppt/slides/slide4006.xml" ContentType="application/vnd.openxmlformats-officedocument.presentationml.slide+xml"/>
  <Override PartName="/ppt/slides/slide4007.xml" ContentType="application/vnd.openxmlformats-officedocument.presentationml.slide+xml"/>
  <Override PartName="/ppt/slides/slide4008.xml" ContentType="application/vnd.openxmlformats-officedocument.presentationml.slide+xml"/>
  <Override PartName="/ppt/slides/slide4009.xml" ContentType="application/vnd.openxmlformats-officedocument.presentationml.slide+xml"/>
  <Override PartName="/ppt/slides/slide4010.xml" ContentType="application/vnd.openxmlformats-officedocument.presentationml.slide+xml"/>
  <Override PartName="/ppt/slides/slide4011.xml" ContentType="application/vnd.openxmlformats-officedocument.presentationml.slide+xml"/>
  <Override PartName="/ppt/slides/slide4012.xml" ContentType="application/vnd.openxmlformats-officedocument.presentationml.slide+xml"/>
  <Override PartName="/ppt/slides/slide4013.xml" ContentType="application/vnd.openxmlformats-officedocument.presentationml.slide+xml"/>
  <Override PartName="/ppt/slides/slide4014.xml" ContentType="application/vnd.openxmlformats-officedocument.presentationml.slide+xml"/>
  <Override PartName="/ppt/slides/slide4015.xml" ContentType="application/vnd.openxmlformats-officedocument.presentationml.slide+xml"/>
  <Override PartName="/ppt/slides/slide4016.xml" ContentType="application/vnd.openxmlformats-officedocument.presentationml.slide+xml"/>
  <Override PartName="/ppt/slides/slide4017.xml" ContentType="application/vnd.openxmlformats-officedocument.presentationml.slide+xml"/>
  <Override PartName="/ppt/slides/slide4018.xml" ContentType="application/vnd.openxmlformats-officedocument.presentationml.slide+xml"/>
  <Override PartName="/ppt/slides/slide4019.xml" ContentType="application/vnd.openxmlformats-officedocument.presentationml.slide+xml"/>
  <Override PartName="/ppt/slides/slide4020.xml" ContentType="application/vnd.openxmlformats-officedocument.presentationml.slide+xml"/>
  <Override PartName="/ppt/slides/slide4021.xml" ContentType="application/vnd.openxmlformats-officedocument.presentationml.slide+xml"/>
  <Override PartName="/ppt/slides/slide4022.xml" ContentType="application/vnd.openxmlformats-officedocument.presentationml.slide+xml"/>
  <Override PartName="/ppt/slides/slide4023.xml" ContentType="application/vnd.openxmlformats-officedocument.presentationml.slide+xml"/>
  <Override PartName="/ppt/slides/slide4024.xml" ContentType="application/vnd.openxmlformats-officedocument.presentationml.slide+xml"/>
  <Override PartName="/ppt/slides/slide4025.xml" ContentType="application/vnd.openxmlformats-officedocument.presentationml.slide+xml"/>
  <Override PartName="/ppt/slides/slide4026.xml" ContentType="application/vnd.openxmlformats-officedocument.presentationml.slide+xml"/>
  <Override PartName="/ppt/slides/slide4027.xml" ContentType="application/vnd.openxmlformats-officedocument.presentationml.slide+xml"/>
  <Override PartName="/ppt/slides/slide4028.xml" ContentType="application/vnd.openxmlformats-officedocument.presentationml.slide+xml"/>
  <Override PartName="/ppt/slides/slide4029.xml" ContentType="application/vnd.openxmlformats-officedocument.presentationml.slide+xml"/>
  <Override PartName="/ppt/slides/slide4030.xml" ContentType="application/vnd.openxmlformats-officedocument.presentationml.slide+xml"/>
  <Override PartName="/ppt/slides/slide4031.xml" ContentType="application/vnd.openxmlformats-officedocument.presentationml.slide+xml"/>
  <Override PartName="/ppt/slides/slide4032.xml" ContentType="application/vnd.openxmlformats-officedocument.presentationml.slide+xml"/>
  <Override PartName="/ppt/slides/slide4033.xml" ContentType="application/vnd.openxmlformats-officedocument.presentationml.slide+xml"/>
  <Override PartName="/ppt/slides/slide4034.xml" ContentType="application/vnd.openxmlformats-officedocument.presentationml.slide+xml"/>
  <Override PartName="/ppt/slides/slide4035.xml" ContentType="application/vnd.openxmlformats-officedocument.presentationml.slide+xml"/>
  <Override PartName="/ppt/slides/slide4036.xml" ContentType="application/vnd.openxmlformats-officedocument.presentationml.slide+xml"/>
  <Override PartName="/ppt/slides/slide4037.xml" ContentType="application/vnd.openxmlformats-officedocument.presentationml.slide+xml"/>
  <Override PartName="/ppt/slides/slide4038.xml" ContentType="application/vnd.openxmlformats-officedocument.presentationml.slide+xml"/>
  <Override PartName="/ppt/slides/slide4039.xml" ContentType="application/vnd.openxmlformats-officedocument.presentationml.slide+xml"/>
  <Override PartName="/ppt/slides/slide4040.xml" ContentType="application/vnd.openxmlformats-officedocument.presentationml.slide+xml"/>
  <Override PartName="/ppt/slides/slide4041.xml" ContentType="application/vnd.openxmlformats-officedocument.presentationml.slide+xml"/>
  <Override PartName="/ppt/slides/slide4042.xml" ContentType="application/vnd.openxmlformats-officedocument.presentationml.slide+xml"/>
  <Override PartName="/ppt/slides/slide4043.xml" ContentType="application/vnd.openxmlformats-officedocument.presentationml.slide+xml"/>
  <Override PartName="/ppt/slides/slide4044.xml" ContentType="application/vnd.openxmlformats-officedocument.presentationml.slide+xml"/>
  <Override PartName="/ppt/slides/slide4045.xml" ContentType="application/vnd.openxmlformats-officedocument.presentationml.slide+xml"/>
  <Override PartName="/ppt/slides/slide4046.xml" ContentType="application/vnd.openxmlformats-officedocument.presentationml.slide+xml"/>
  <Override PartName="/ppt/slides/slide4047.xml" ContentType="application/vnd.openxmlformats-officedocument.presentationml.slide+xml"/>
  <Override PartName="/ppt/slides/slide4048.xml" ContentType="application/vnd.openxmlformats-officedocument.presentationml.slide+xml"/>
  <Override PartName="/ppt/slides/slide4049.xml" ContentType="application/vnd.openxmlformats-officedocument.presentationml.slide+xml"/>
  <Override PartName="/ppt/slides/slide4050.xml" ContentType="application/vnd.openxmlformats-officedocument.presentationml.slide+xml"/>
  <Override PartName="/ppt/slides/slide4051.xml" ContentType="application/vnd.openxmlformats-officedocument.presentationml.slide+xml"/>
  <Override PartName="/ppt/slides/slide4052.xml" ContentType="application/vnd.openxmlformats-officedocument.presentationml.slide+xml"/>
  <Override PartName="/ppt/slides/slide4053.xml" ContentType="application/vnd.openxmlformats-officedocument.presentationml.slide+xml"/>
  <Override PartName="/ppt/slides/slide4054.xml" ContentType="application/vnd.openxmlformats-officedocument.presentationml.slide+xml"/>
  <Override PartName="/ppt/slides/slide4055.xml" ContentType="application/vnd.openxmlformats-officedocument.presentationml.slide+xml"/>
  <Override PartName="/ppt/slides/slide4056.xml" ContentType="application/vnd.openxmlformats-officedocument.presentationml.slide+xml"/>
  <Override PartName="/ppt/slides/slide4057.xml" ContentType="application/vnd.openxmlformats-officedocument.presentationml.slide+xml"/>
  <Override PartName="/ppt/slides/slide4058.xml" ContentType="application/vnd.openxmlformats-officedocument.presentationml.slide+xml"/>
  <Override PartName="/ppt/slides/slide4059.xml" ContentType="application/vnd.openxmlformats-officedocument.presentationml.slide+xml"/>
  <Override PartName="/ppt/slides/slide4060.xml" ContentType="application/vnd.openxmlformats-officedocument.presentationml.slide+xml"/>
  <Override PartName="/ppt/slides/slide4061.xml" ContentType="application/vnd.openxmlformats-officedocument.presentationml.slide+xml"/>
  <Override PartName="/ppt/slides/slide4062.xml" ContentType="application/vnd.openxmlformats-officedocument.presentationml.slide+xml"/>
  <Override PartName="/ppt/slides/slide4063.xml" ContentType="application/vnd.openxmlformats-officedocument.presentationml.slide+xml"/>
  <Override PartName="/ppt/slides/slide4064.xml" ContentType="application/vnd.openxmlformats-officedocument.presentationml.slide+xml"/>
  <Override PartName="/ppt/slides/slide4065.xml" ContentType="application/vnd.openxmlformats-officedocument.presentationml.slide+xml"/>
  <Override PartName="/ppt/slides/slide4066.xml" ContentType="application/vnd.openxmlformats-officedocument.presentationml.slide+xml"/>
  <Override PartName="/ppt/slides/slide4067.xml" ContentType="application/vnd.openxmlformats-officedocument.presentationml.slide+xml"/>
  <Override PartName="/ppt/slides/slide4068.xml" ContentType="application/vnd.openxmlformats-officedocument.presentationml.slide+xml"/>
  <Override PartName="/ppt/slides/slide4069.xml" ContentType="application/vnd.openxmlformats-officedocument.presentationml.slide+xml"/>
  <Override PartName="/ppt/slides/slide4070.xml" ContentType="application/vnd.openxmlformats-officedocument.presentationml.slide+xml"/>
  <Override PartName="/ppt/slides/slide4071.xml" ContentType="application/vnd.openxmlformats-officedocument.presentationml.slide+xml"/>
  <Override PartName="/ppt/slides/slide4072.xml" ContentType="application/vnd.openxmlformats-officedocument.presentationml.slide+xml"/>
  <Override PartName="/ppt/slides/slide4073.xml" ContentType="application/vnd.openxmlformats-officedocument.presentationml.slide+xml"/>
  <Override PartName="/ppt/slides/slide4074.xml" ContentType="application/vnd.openxmlformats-officedocument.presentationml.slide+xml"/>
  <Override PartName="/ppt/slides/slide4075.xml" ContentType="application/vnd.openxmlformats-officedocument.presentationml.slide+xml"/>
  <Override PartName="/ppt/slides/slide4076.xml" ContentType="application/vnd.openxmlformats-officedocument.presentationml.slide+xml"/>
  <Override PartName="/ppt/slides/slide4077.xml" ContentType="application/vnd.openxmlformats-officedocument.presentationml.slide+xml"/>
  <Override PartName="/ppt/slides/slide4078.xml" ContentType="application/vnd.openxmlformats-officedocument.presentationml.slide+xml"/>
  <Override PartName="/ppt/slides/slide4079.xml" ContentType="application/vnd.openxmlformats-officedocument.presentationml.slide+xml"/>
  <Override PartName="/ppt/slides/slide4080.xml" ContentType="application/vnd.openxmlformats-officedocument.presentationml.slide+xml"/>
  <Override PartName="/ppt/slides/slide4081.xml" ContentType="application/vnd.openxmlformats-officedocument.presentationml.slide+xml"/>
  <Override PartName="/ppt/slides/slide4082.xml" ContentType="application/vnd.openxmlformats-officedocument.presentationml.slide+xml"/>
  <Override PartName="/ppt/slides/slide4083.xml" ContentType="application/vnd.openxmlformats-officedocument.presentationml.slide+xml"/>
  <Override PartName="/ppt/slides/slide4084.xml" ContentType="application/vnd.openxmlformats-officedocument.presentationml.slide+xml"/>
  <Override PartName="/ppt/slides/slide4085.xml" ContentType="application/vnd.openxmlformats-officedocument.presentationml.slide+xml"/>
  <Override PartName="/ppt/slides/slide4086.xml" ContentType="application/vnd.openxmlformats-officedocument.presentationml.slide+xml"/>
  <Override PartName="/ppt/slides/slide4087.xml" ContentType="application/vnd.openxmlformats-officedocument.presentationml.slide+xml"/>
  <Override PartName="/ppt/slides/slide4088.xml" ContentType="application/vnd.openxmlformats-officedocument.presentationml.slide+xml"/>
  <Override PartName="/ppt/slides/slide4089.xml" ContentType="application/vnd.openxmlformats-officedocument.presentationml.slide+xml"/>
  <Override PartName="/ppt/slides/slide4090.xml" ContentType="application/vnd.openxmlformats-officedocument.presentationml.slide+xml"/>
  <Override PartName="/ppt/slides/slide4091.xml" ContentType="application/vnd.openxmlformats-officedocument.presentationml.slide+xml"/>
  <Override PartName="/ppt/slides/slide4092.xml" ContentType="application/vnd.openxmlformats-officedocument.presentationml.slide+xml"/>
  <Override PartName="/ppt/slides/slide4093.xml" ContentType="application/vnd.openxmlformats-officedocument.presentationml.slide+xml"/>
  <Override PartName="/ppt/slides/slide4094.xml" ContentType="application/vnd.openxmlformats-officedocument.presentationml.slide+xml"/>
  <Override PartName="/ppt/slides/slide4095.xml" ContentType="application/vnd.openxmlformats-officedocument.presentationml.slide+xml"/>
  <Override PartName="/ppt/slides/slide4096.xml" ContentType="application/vnd.openxmlformats-officedocument.presentationml.slide+xml"/>
  <Override PartName="/ppt/slides/slide4097.xml" ContentType="application/vnd.openxmlformats-officedocument.presentationml.slide+xml"/>
  <Override PartName="/ppt/slides/slide4098.xml" ContentType="application/vnd.openxmlformats-officedocument.presentationml.slide+xml"/>
  <Override PartName="/ppt/slides/slide4099.xml" ContentType="application/vnd.openxmlformats-officedocument.presentationml.slide+xml"/>
  <Override PartName="/ppt/slides/slide4100.xml" ContentType="application/vnd.openxmlformats-officedocument.presentationml.slide+xml"/>
  <Override PartName="/ppt/slides/slide4101.xml" ContentType="application/vnd.openxmlformats-officedocument.presentationml.slide+xml"/>
  <Override PartName="/ppt/slides/slide4102.xml" ContentType="application/vnd.openxmlformats-officedocument.presentationml.slide+xml"/>
  <Override PartName="/ppt/slides/slide4103.xml" ContentType="application/vnd.openxmlformats-officedocument.presentationml.slide+xml"/>
  <Override PartName="/ppt/slides/slide4104.xml" ContentType="application/vnd.openxmlformats-officedocument.presentationml.slide+xml"/>
  <Override PartName="/ppt/slides/slide4105.xml" ContentType="application/vnd.openxmlformats-officedocument.presentationml.slide+xml"/>
  <Override PartName="/ppt/slides/slide4106.xml" ContentType="application/vnd.openxmlformats-officedocument.presentationml.slide+xml"/>
  <Override PartName="/ppt/slides/slide4107.xml" ContentType="application/vnd.openxmlformats-officedocument.presentationml.slide+xml"/>
  <Override PartName="/ppt/slides/slide4108.xml" ContentType="application/vnd.openxmlformats-officedocument.presentationml.slide+xml"/>
  <Override PartName="/ppt/slides/slide4109.xml" ContentType="application/vnd.openxmlformats-officedocument.presentationml.slide+xml"/>
  <Override PartName="/ppt/slides/slide4110.xml" ContentType="application/vnd.openxmlformats-officedocument.presentationml.slide+xml"/>
  <Override PartName="/ppt/slides/slide4111.xml" ContentType="application/vnd.openxmlformats-officedocument.presentationml.slide+xml"/>
  <Override PartName="/ppt/slides/slide4112.xml" ContentType="application/vnd.openxmlformats-officedocument.presentationml.slide+xml"/>
  <Override PartName="/ppt/slides/slide4113.xml" ContentType="application/vnd.openxmlformats-officedocument.presentationml.slide+xml"/>
  <Override PartName="/ppt/slides/slide4114.xml" ContentType="application/vnd.openxmlformats-officedocument.presentationml.slide+xml"/>
  <Override PartName="/ppt/slides/slide4115.xml" ContentType="application/vnd.openxmlformats-officedocument.presentationml.slide+xml"/>
  <Override PartName="/ppt/slides/slide4116.xml" ContentType="application/vnd.openxmlformats-officedocument.presentationml.slide+xml"/>
  <Override PartName="/ppt/slides/slide4117.xml" ContentType="application/vnd.openxmlformats-officedocument.presentationml.slide+xml"/>
  <Override PartName="/ppt/slides/slide4118.xml" ContentType="application/vnd.openxmlformats-officedocument.presentationml.slide+xml"/>
  <Override PartName="/ppt/slides/slide4119.xml" ContentType="application/vnd.openxmlformats-officedocument.presentationml.slide+xml"/>
  <Override PartName="/ppt/slides/slide4120.xml" ContentType="application/vnd.openxmlformats-officedocument.presentationml.slide+xml"/>
  <Override PartName="/ppt/slides/slide4121.xml" ContentType="application/vnd.openxmlformats-officedocument.presentationml.slide+xml"/>
  <Override PartName="/ppt/slides/slide4122.xml" ContentType="application/vnd.openxmlformats-officedocument.presentationml.slide+xml"/>
  <Override PartName="/ppt/slides/slide4123.xml" ContentType="application/vnd.openxmlformats-officedocument.presentationml.slide+xml"/>
  <Override PartName="/ppt/slides/slide4124.xml" ContentType="application/vnd.openxmlformats-officedocument.presentationml.slide+xml"/>
  <Override PartName="/ppt/slides/slide4125.xml" ContentType="application/vnd.openxmlformats-officedocument.presentationml.slide+xml"/>
  <Override PartName="/ppt/slides/slide4126.xml" ContentType="application/vnd.openxmlformats-officedocument.presentationml.slide+xml"/>
  <Override PartName="/ppt/slides/slide4127.xml" ContentType="application/vnd.openxmlformats-officedocument.presentationml.slide+xml"/>
  <Override PartName="/ppt/slides/slide4128.xml" ContentType="application/vnd.openxmlformats-officedocument.presentationml.slide+xml"/>
  <Override PartName="/ppt/slides/slide4129.xml" ContentType="application/vnd.openxmlformats-officedocument.presentationml.slide+xml"/>
  <Override PartName="/ppt/slides/slide4130.xml" ContentType="application/vnd.openxmlformats-officedocument.presentationml.slide+xml"/>
  <Override PartName="/ppt/slides/slide4131.xml" ContentType="application/vnd.openxmlformats-officedocument.presentationml.slide+xml"/>
  <Override PartName="/ppt/slides/slide4132.xml" ContentType="application/vnd.openxmlformats-officedocument.presentationml.slide+xml"/>
  <Override PartName="/ppt/slides/slide4133.xml" ContentType="application/vnd.openxmlformats-officedocument.presentationml.slide+xml"/>
  <Override PartName="/ppt/slides/slide4134.xml" ContentType="application/vnd.openxmlformats-officedocument.presentationml.slide+xml"/>
  <Override PartName="/ppt/slides/slide4135.xml" ContentType="application/vnd.openxmlformats-officedocument.presentationml.slide+xml"/>
  <Override PartName="/ppt/slides/slide4136.xml" ContentType="application/vnd.openxmlformats-officedocument.presentationml.slide+xml"/>
  <Override PartName="/ppt/slides/slide4137.xml" ContentType="application/vnd.openxmlformats-officedocument.presentationml.slide+xml"/>
  <Override PartName="/ppt/slides/slide4138.xml" ContentType="application/vnd.openxmlformats-officedocument.presentationml.slide+xml"/>
  <Override PartName="/ppt/slides/slide4139.xml" ContentType="application/vnd.openxmlformats-officedocument.presentationml.slide+xml"/>
  <Override PartName="/ppt/slides/slide4140.xml" ContentType="application/vnd.openxmlformats-officedocument.presentationml.slide+xml"/>
  <Override PartName="/ppt/slides/slide4141.xml" ContentType="application/vnd.openxmlformats-officedocument.presentationml.slide+xml"/>
  <Override PartName="/ppt/slides/slide4142.xml" ContentType="application/vnd.openxmlformats-officedocument.presentationml.slide+xml"/>
  <Override PartName="/ppt/slides/slide4143.xml" ContentType="application/vnd.openxmlformats-officedocument.presentationml.slide+xml"/>
  <Override PartName="/ppt/slides/slide4144.xml" ContentType="application/vnd.openxmlformats-officedocument.presentationml.slide+xml"/>
  <Override PartName="/ppt/slides/slide4145.xml" ContentType="application/vnd.openxmlformats-officedocument.presentationml.slide+xml"/>
  <Override PartName="/ppt/slides/slide4146.xml" ContentType="application/vnd.openxmlformats-officedocument.presentationml.slide+xml"/>
  <Override PartName="/ppt/slides/slide4147.xml" ContentType="application/vnd.openxmlformats-officedocument.presentationml.slide+xml"/>
  <Override PartName="/ppt/slides/slide4148.xml" ContentType="application/vnd.openxmlformats-officedocument.presentationml.slide+xml"/>
  <Override PartName="/ppt/slides/slide4149.xml" ContentType="application/vnd.openxmlformats-officedocument.presentationml.slide+xml"/>
  <Override PartName="/ppt/slides/slide4150.xml" ContentType="application/vnd.openxmlformats-officedocument.presentationml.slide+xml"/>
  <Override PartName="/ppt/slides/slide4151.xml" ContentType="application/vnd.openxmlformats-officedocument.presentationml.slide+xml"/>
  <Override PartName="/ppt/slides/slide4152.xml" ContentType="application/vnd.openxmlformats-officedocument.presentationml.slide+xml"/>
  <Override PartName="/ppt/slides/slide4153.xml" ContentType="application/vnd.openxmlformats-officedocument.presentationml.slide+xml"/>
  <Override PartName="/ppt/slides/slide4154.xml" ContentType="application/vnd.openxmlformats-officedocument.presentationml.slide+xml"/>
  <Override PartName="/ppt/slides/slide4155.xml" ContentType="application/vnd.openxmlformats-officedocument.presentationml.slide+xml"/>
  <Override PartName="/ppt/slides/slide4156.xml" ContentType="application/vnd.openxmlformats-officedocument.presentationml.slide+xml"/>
  <Override PartName="/ppt/slides/slide4157.xml" ContentType="application/vnd.openxmlformats-officedocument.presentationml.slide+xml"/>
  <Override PartName="/ppt/slides/slide4158.xml" ContentType="application/vnd.openxmlformats-officedocument.presentationml.slide+xml"/>
  <Override PartName="/ppt/slides/slide4159.xml" ContentType="application/vnd.openxmlformats-officedocument.presentationml.slide+xml"/>
  <Override PartName="/ppt/slides/slide4160.xml" ContentType="application/vnd.openxmlformats-officedocument.presentationml.slide+xml"/>
  <Override PartName="/ppt/slides/slide4161.xml" ContentType="application/vnd.openxmlformats-officedocument.presentationml.slide+xml"/>
  <Override PartName="/ppt/slides/slide4162.xml" ContentType="application/vnd.openxmlformats-officedocument.presentationml.slide+xml"/>
  <Override PartName="/ppt/slides/slide4163.xml" ContentType="application/vnd.openxmlformats-officedocument.presentationml.slide+xml"/>
  <Override PartName="/ppt/slides/slide4164.xml" ContentType="application/vnd.openxmlformats-officedocument.presentationml.slide+xml"/>
  <Override PartName="/ppt/slides/slide4165.xml" ContentType="application/vnd.openxmlformats-officedocument.presentationml.slide+xml"/>
  <Override PartName="/ppt/slides/slide4166.xml" ContentType="application/vnd.openxmlformats-officedocument.presentationml.slide+xml"/>
  <Override PartName="/ppt/slides/slide4167.xml" ContentType="application/vnd.openxmlformats-officedocument.presentationml.slide+xml"/>
  <Override PartName="/ppt/slides/slide4168.xml" ContentType="application/vnd.openxmlformats-officedocument.presentationml.slide+xml"/>
  <Override PartName="/ppt/slides/slide4169.xml" ContentType="application/vnd.openxmlformats-officedocument.presentationml.slide+xml"/>
  <Override PartName="/ppt/slides/slide4170.xml" ContentType="application/vnd.openxmlformats-officedocument.presentationml.slide+xml"/>
  <Override PartName="/ppt/slides/slide4171.xml" ContentType="application/vnd.openxmlformats-officedocument.presentationml.slide+xml"/>
  <Override PartName="/ppt/slides/slide4172.xml" ContentType="application/vnd.openxmlformats-officedocument.presentationml.slide+xml"/>
  <Override PartName="/ppt/slides/slide4173.xml" ContentType="application/vnd.openxmlformats-officedocument.presentationml.slide+xml"/>
  <Override PartName="/ppt/slides/slide4174.xml" ContentType="application/vnd.openxmlformats-officedocument.presentationml.slide+xml"/>
  <Override PartName="/ppt/slides/slide4175.xml" ContentType="application/vnd.openxmlformats-officedocument.presentationml.slide+xml"/>
  <Override PartName="/ppt/slides/slide4176.xml" ContentType="application/vnd.openxmlformats-officedocument.presentationml.slide+xml"/>
  <Override PartName="/ppt/slides/slide4177.xml" ContentType="application/vnd.openxmlformats-officedocument.presentationml.slide+xml"/>
  <Override PartName="/ppt/slides/slide4178.xml" ContentType="application/vnd.openxmlformats-officedocument.presentationml.slide+xml"/>
  <Override PartName="/ppt/slides/slide4179.xml" ContentType="application/vnd.openxmlformats-officedocument.presentationml.slide+xml"/>
  <Override PartName="/ppt/slides/slide4180.xml" ContentType="application/vnd.openxmlformats-officedocument.presentationml.slide+xml"/>
  <Override PartName="/ppt/slides/slide4181.xml" ContentType="application/vnd.openxmlformats-officedocument.presentationml.slide+xml"/>
  <Override PartName="/ppt/slides/slide4182.xml" ContentType="application/vnd.openxmlformats-officedocument.presentationml.slide+xml"/>
  <Override PartName="/ppt/slides/slide4183.xml" ContentType="application/vnd.openxmlformats-officedocument.presentationml.slide+xml"/>
  <Override PartName="/ppt/slides/slide4184.xml" ContentType="application/vnd.openxmlformats-officedocument.presentationml.slide+xml"/>
  <Override PartName="/ppt/slides/slide4185.xml" ContentType="application/vnd.openxmlformats-officedocument.presentationml.slide+xml"/>
  <Override PartName="/ppt/slides/slide4186.xml" ContentType="application/vnd.openxmlformats-officedocument.presentationml.slide+xml"/>
  <Override PartName="/ppt/slides/slide4187.xml" ContentType="application/vnd.openxmlformats-officedocument.presentationml.slide+xml"/>
  <Override PartName="/ppt/slides/slide4188.xml" ContentType="application/vnd.openxmlformats-officedocument.presentationml.slide+xml"/>
  <Override PartName="/ppt/slides/slide4189.xml" ContentType="application/vnd.openxmlformats-officedocument.presentationml.slide+xml"/>
  <Override PartName="/ppt/slides/slide4190.xml" ContentType="application/vnd.openxmlformats-officedocument.presentationml.slide+xml"/>
  <Override PartName="/ppt/slides/slide4191.xml" ContentType="application/vnd.openxmlformats-officedocument.presentationml.slide+xml"/>
  <Override PartName="/ppt/slides/slide4192.xml" ContentType="application/vnd.openxmlformats-officedocument.presentationml.slide+xml"/>
  <Override PartName="/ppt/slides/slide4193.xml" ContentType="application/vnd.openxmlformats-officedocument.presentationml.slide+xml"/>
  <Override PartName="/ppt/slides/slide4194.xml" ContentType="application/vnd.openxmlformats-officedocument.presentationml.slide+xml"/>
  <Override PartName="/ppt/slides/slide4195.xml" ContentType="application/vnd.openxmlformats-officedocument.presentationml.slide+xml"/>
  <Override PartName="/ppt/slides/slide4196.xml" ContentType="application/vnd.openxmlformats-officedocument.presentationml.slide+xml"/>
  <Override PartName="/ppt/slides/slide4197.xml" ContentType="application/vnd.openxmlformats-officedocument.presentationml.slide+xml"/>
  <Override PartName="/ppt/slides/slide4198.xml" ContentType="application/vnd.openxmlformats-officedocument.presentationml.slide+xml"/>
  <Override PartName="/ppt/slides/slide4199.xml" ContentType="application/vnd.openxmlformats-officedocument.presentationml.slide+xml"/>
  <Override PartName="/ppt/slides/slide4200.xml" ContentType="application/vnd.openxmlformats-officedocument.presentationml.slide+xml"/>
  <Override PartName="/ppt/slides/slide4201.xml" ContentType="application/vnd.openxmlformats-officedocument.presentationml.slide+xml"/>
  <Override PartName="/ppt/slides/slide4202.xml" ContentType="application/vnd.openxmlformats-officedocument.presentationml.slide+xml"/>
  <Override PartName="/ppt/slides/slide4203.xml" ContentType="application/vnd.openxmlformats-officedocument.presentationml.slide+xml"/>
  <Override PartName="/ppt/slides/slide4204.xml" ContentType="application/vnd.openxmlformats-officedocument.presentationml.slide+xml"/>
  <Override PartName="/ppt/slides/slide4205.xml" ContentType="application/vnd.openxmlformats-officedocument.presentationml.slide+xml"/>
  <Override PartName="/ppt/slides/slide4206.xml" ContentType="application/vnd.openxmlformats-officedocument.presentationml.slide+xml"/>
  <Override PartName="/ppt/slides/slide4207.xml" ContentType="application/vnd.openxmlformats-officedocument.presentationml.slide+xml"/>
  <Override PartName="/ppt/slides/slide4208.xml" ContentType="application/vnd.openxmlformats-officedocument.presentationml.slide+xml"/>
  <Override PartName="/ppt/slides/slide4209.xml" ContentType="application/vnd.openxmlformats-officedocument.presentationml.slide+xml"/>
  <Override PartName="/ppt/slides/slide4210.xml" ContentType="application/vnd.openxmlformats-officedocument.presentationml.slide+xml"/>
  <Override PartName="/ppt/slides/slide4211.xml" ContentType="application/vnd.openxmlformats-officedocument.presentationml.slide+xml"/>
  <Override PartName="/ppt/slides/slide4212.xml" ContentType="application/vnd.openxmlformats-officedocument.presentationml.slide+xml"/>
  <Override PartName="/ppt/slides/slide4213.xml" ContentType="application/vnd.openxmlformats-officedocument.presentationml.slide+xml"/>
  <Override PartName="/ppt/slides/slide4214.xml" ContentType="application/vnd.openxmlformats-officedocument.presentationml.slide+xml"/>
  <Override PartName="/ppt/slides/slide4215.xml" ContentType="application/vnd.openxmlformats-officedocument.presentationml.slide+xml"/>
  <Override PartName="/ppt/slides/slide4216.xml" ContentType="application/vnd.openxmlformats-officedocument.presentationml.slide+xml"/>
  <Override PartName="/ppt/slides/slide4217.xml" ContentType="application/vnd.openxmlformats-officedocument.presentationml.slide+xml"/>
  <Override PartName="/ppt/slides/slide4218.xml" ContentType="application/vnd.openxmlformats-officedocument.presentationml.slide+xml"/>
  <Override PartName="/ppt/slides/slide4219.xml" ContentType="application/vnd.openxmlformats-officedocument.presentationml.slide+xml"/>
  <Override PartName="/ppt/slides/slide4220.xml" ContentType="application/vnd.openxmlformats-officedocument.presentationml.slide+xml"/>
  <Override PartName="/ppt/slides/slide4221.xml" ContentType="application/vnd.openxmlformats-officedocument.presentationml.slide+xml"/>
  <Override PartName="/ppt/slides/slide4222.xml" ContentType="application/vnd.openxmlformats-officedocument.presentationml.slide+xml"/>
  <Override PartName="/ppt/slides/slide4223.xml" ContentType="application/vnd.openxmlformats-officedocument.presentationml.slide+xml"/>
  <Override PartName="/ppt/slides/slide4224.xml" ContentType="application/vnd.openxmlformats-officedocument.presentationml.slide+xml"/>
  <Override PartName="/ppt/slides/slide4225.xml" ContentType="application/vnd.openxmlformats-officedocument.presentationml.slide+xml"/>
  <Override PartName="/ppt/slides/slide4226.xml" ContentType="application/vnd.openxmlformats-officedocument.presentationml.slide+xml"/>
  <Override PartName="/ppt/slides/slide4227.xml" ContentType="application/vnd.openxmlformats-officedocument.presentationml.slide+xml"/>
  <Override PartName="/ppt/slides/slide4228.xml" ContentType="application/vnd.openxmlformats-officedocument.presentationml.slide+xml"/>
  <Override PartName="/ppt/slides/slide4229.xml" ContentType="application/vnd.openxmlformats-officedocument.presentationml.slide+xml"/>
  <Override PartName="/ppt/slides/slide4230.xml" ContentType="application/vnd.openxmlformats-officedocument.presentationml.slide+xml"/>
  <Override PartName="/ppt/slides/slide4231.xml" ContentType="application/vnd.openxmlformats-officedocument.presentationml.slide+xml"/>
  <Override PartName="/ppt/slides/slide4232.xml" ContentType="application/vnd.openxmlformats-officedocument.presentationml.slide+xml"/>
  <Override PartName="/ppt/slides/slide4233.xml" ContentType="application/vnd.openxmlformats-officedocument.presentationml.slide+xml"/>
  <Override PartName="/ppt/slides/slide4234.xml" ContentType="application/vnd.openxmlformats-officedocument.presentationml.slide+xml"/>
  <Override PartName="/ppt/slides/slide4235.xml" ContentType="application/vnd.openxmlformats-officedocument.presentationml.slide+xml"/>
  <Override PartName="/ppt/slides/slide4236.xml" ContentType="application/vnd.openxmlformats-officedocument.presentationml.slide+xml"/>
  <Override PartName="/ppt/slides/slide4237.xml" ContentType="application/vnd.openxmlformats-officedocument.presentationml.slide+xml"/>
  <Override PartName="/ppt/slides/slide4238.xml" ContentType="application/vnd.openxmlformats-officedocument.presentationml.slide+xml"/>
  <Override PartName="/ppt/slides/slide4239.xml" ContentType="application/vnd.openxmlformats-officedocument.presentationml.slide+xml"/>
  <Override PartName="/ppt/slides/slide4240.xml" ContentType="application/vnd.openxmlformats-officedocument.presentationml.slide+xml"/>
  <Override PartName="/ppt/slides/slide4241.xml" ContentType="application/vnd.openxmlformats-officedocument.presentationml.slide+xml"/>
  <Override PartName="/ppt/slides/slide4242.xml" ContentType="application/vnd.openxmlformats-officedocument.presentationml.slide+xml"/>
  <Override PartName="/ppt/slides/slide4243.xml" ContentType="application/vnd.openxmlformats-officedocument.presentationml.slide+xml"/>
  <Override PartName="/ppt/slides/slide4244.xml" ContentType="application/vnd.openxmlformats-officedocument.presentationml.slide+xml"/>
  <Override PartName="/ppt/slides/slide4245.xml" ContentType="application/vnd.openxmlformats-officedocument.presentationml.slide+xml"/>
  <Override PartName="/ppt/slides/slide4246.xml" ContentType="application/vnd.openxmlformats-officedocument.presentationml.slide+xml"/>
  <Override PartName="/ppt/slides/slide4247.xml" ContentType="application/vnd.openxmlformats-officedocument.presentationml.slide+xml"/>
  <Override PartName="/ppt/slides/slide4248.xml" ContentType="application/vnd.openxmlformats-officedocument.presentationml.slide+xml"/>
  <Override PartName="/ppt/slides/slide4249.xml" ContentType="application/vnd.openxmlformats-officedocument.presentationml.slide+xml"/>
  <Override PartName="/ppt/slides/slide4250.xml" ContentType="application/vnd.openxmlformats-officedocument.presentationml.slide+xml"/>
  <Override PartName="/ppt/slides/slide4251.xml" ContentType="application/vnd.openxmlformats-officedocument.presentationml.slide+xml"/>
  <Override PartName="/ppt/slides/slide4252.xml" ContentType="application/vnd.openxmlformats-officedocument.presentationml.slide+xml"/>
  <Override PartName="/ppt/slides/slide4253.xml" ContentType="application/vnd.openxmlformats-officedocument.presentationml.slide+xml"/>
  <Override PartName="/ppt/slides/slide4254.xml" ContentType="application/vnd.openxmlformats-officedocument.presentationml.slide+xml"/>
  <Override PartName="/ppt/slides/slide4255.xml" ContentType="application/vnd.openxmlformats-officedocument.presentationml.slide+xml"/>
  <Override PartName="/ppt/slides/slide4256.xml" ContentType="application/vnd.openxmlformats-officedocument.presentationml.slide+xml"/>
  <Override PartName="/ppt/slides/slide4257.xml" ContentType="application/vnd.openxmlformats-officedocument.presentationml.slide+xml"/>
  <Override PartName="/ppt/slides/slide4258.xml" ContentType="application/vnd.openxmlformats-officedocument.presentationml.slide+xml"/>
  <Override PartName="/ppt/slides/slide4259.xml" ContentType="application/vnd.openxmlformats-officedocument.presentationml.slide+xml"/>
  <Override PartName="/ppt/slides/slide4260.xml" ContentType="application/vnd.openxmlformats-officedocument.presentationml.slide+xml"/>
  <Override PartName="/ppt/slides/slide4261.xml" ContentType="application/vnd.openxmlformats-officedocument.presentationml.slide+xml"/>
  <Override PartName="/ppt/slides/slide4262.xml" ContentType="application/vnd.openxmlformats-officedocument.presentationml.slide+xml"/>
  <Override PartName="/ppt/slides/slide4263.xml" ContentType="application/vnd.openxmlformats-officedocument.presentationml.slide+xml"/>
  <Override PartName="/ppt/slides/slide4264.xml" ContentType="application/vnd.openxmlformats-officedocument.presentationml.slide+xml"/>
  <Override PartName="/ppt/slides/slide4265.xml" ContentType="application/vnd.openxmlformats-officedocument.presentationml.slide+xml"/>
  <Override PartName="/ppt/slides/slide4266.xml" ContentType="application/vnd.openxmlformats-officedocument.presentationml.slide+xml"/>
  <Override PartName="/ppt/slides/slide4267.xml" ContentType="application/vnd.openxmlformats-officedocument.presentationml.slide+xml"/>
  <Override PartName="/ppt/slides/slide4268.xml" ContentType="application/vnd.openxmlformats-officedocument.presentationml.slide+xml"/>
  <Override PartName="/ppt/slides/slide4269.xml" ContentType="application/vnd.openxmlformats-officedocument.presentationml.slide+xml"/>
  <Override PartName="/ppt/slides/slide4270.xml" ContentType="application/vnd.openxmlformats-officedocument.presentationml.slide+xml"/>
  <Override PartName="/ppt/slides/slide4271.xml" ContentType="application/vnd.openxmlformats-officedocument.presentationml.slide+xml"/>
  <Override PartName="/ppt/slides/slide4272.xml" ContentType="application/vnd.openxmlformats-officedocument.presentationml.slide+xml"/>
  <Override PartName="/ppt/slides/slide4273.xml" ContentType="application/vnd.openxmlformats-officedocument.presentationml.slide+xml"/>
  <Override PartName="/ppt/slides/slide4274.xml" ContentType="application/vnd.openxmlformats-officedocument.presentationml.slide+xml"/>
  <Override PartName="/ppt/slides/slide4275.xml" ContentType="application/vnd.openxmlformats-officedocument.presentationml.slide+xml"/>
  <Override PartName="/ppt/slides/slide4276.xml" ContentType="application/vnd.openxmlformats-officedocument.presentationml.slide+xml"/>
  <Override PartName="/ppt/slides/slide4277.xml" ContentType="application/vnd.openxmlformats-officedocument.presentationml.slide+xml"/>
  <Override PartName="/ppt/slides/slide4278.xml" ContentType="application/vnd.openxmlformats-officedocument.presentationml.slide+xml"/>
  <Override PartName="/ppt/slides/slide4279.xml" ContentType="application/vnd.openxmlformats-officedocument.presentationml.slide+xml"/>
  <Override PartName="/ppt/slides/slide4280.xml" ContentType="application/vnd.openxmlformats-officedocument.presentationml.slide+xml"/>
  <Override PartName="/ppt/slides/slide4281.xml" ContentType="application/vnd.openxmlformats-officedocument.presentationml.slide+xml"/>
  <Override PartName="/ppt/slides/slide4282.xml" ContentType="application/vnd.openxmlformats-officedocument.presentationml.slide+xml"/>
  <Override PartName="/ppt/slides/slide4283.xml" ContentType="application/vnd.openxmlformats-officedocument.presentationml.slide+xml"/>
  <Override PartName="/ppt/slides/slide4284.xml" ContentType="application/vnd.openxmlformats-officedocument.presentationml.slide+xml"/>
  <Override PartName="/ppt/slides/slide4285.xml" ContentType="application/vnd.openxmlformats-officedocument.presentationml.slide+xml"/>
  <Override PartName="/ppt/slides/slide4286.xml" ContentType="application/vnd.openxmlformats-officedocument.presentationml.slide+xml"/>
  <Override PartName="/ppt/slides/slide4287.xml" ContentType="application/vnd.openxmlformats-officedocument.presentationml.slide+xml"/>
  <Override PartName="/ppt/slides/slide4288.xml" ContentType="application/vnd.openxmlformats-officedocument.presentationml.slide+xml"/>
  <Override PartName="/ppt/slides/slide4289.xml" ContentType="application/vnd.openxmlformats-officedocument.presentationml.slide+xml"/>
  <Override PartName="/ppt/slides/slide4290.xml" ContentType="application/vnd.openxmlformats-officedocument.presentationml.slide+xml"/>
  <Override PartName="/ppt/slides/slide4291.xml" ContentType="application/vnd.openxmlformats-officedocument.presentationml.slide+xml"/>
  <Override PartName="/ppt/slides/slide4292.xml" ContentType="application/vnd.openxmlformats-officedocument.presentationml.slide+xml"/>
  <Override PartName="/ppt/slides/slide4293.xml" ContentType="application/vnd.openxmlformats-officedocument.presentationml.slide+xml"/>
  <Override PartName="/ppt/slides/slide4294.xml" ContentType="application/vnd.openxmlformats-officedocument.presentationml.slide+xml"/>
  <Override PartName="/ppt/slides/slide4295.xml" ContentType="application/vnd.openxmlformats-officedocument.presentationml.slide+xml"/>
  <Override PartName="/ppt/slides/slide4296.xml" ContentType="application/vnd.openxmlformats-officedocument.presentationml.slide+xml"/>
  <Override PartName="/ppt/slides/slide4297.xml" ContentType="application/vnd.openxmlformats-officedocument.presentationml.slide+xml"/>
  <Override PartName="/ppt/slides/slide4298.xml" ContentType="application/vnd.openxmlformats-officedocument.presentationml.slide+xml"/>
  <Override PartName="/ppt/slides/slide4299.xml" ContentType="application/vnd.openxmlformats-officedocument.presentationml.slide+xml"/>
  <Override PartName="/ppt/slides/slide4300.xml" ContentType="application/vnd.openxmlformats-officedocument.presentationml.slide+xml"/>
  <Override PartName="/ppt/slides/slide4301.xml" ContentType="application/vnd.openxmlformats-officedocument.presentationml.slide+xml"/>
  <Override PartName="/ppt/slides/slide4302.xml" ContentType="application/vnd.openxmlformats-officedocument.presentationml.slide+xml"/>
  <Override PartName="/ppt/slides/slide4303.xml" ContentType="application/vnd.openxmlformats-officedocument.presentationml.slide+xml"/>
  <Override PartName="/ppt/slides/slide4304.xml" ContentType="application/vnd.openxmlformats-officedocument.presentationml.slide+xml"/>
  <Override PartName="/ppt/slides/slide4305.xml" ContentType="application/vnd.openxmlformats-officedocument.presentationml.slide+xml"/>
  <Override PartName="/ppt/slides/slide4306.xml" ContentType="application/vnd.openxmlformats-officedocument.presentationml.slide+xml"/>
  <Override PartName="/ppt/slides/slide4307.xml" ContentType="application/vnd.openxmlformats-officedocument.presentationml.slide+xml"/>
  <Override PartName="/ppt/slides/slide4308.xml" ContentType="application/vnd.openxmlformats-officedocument.presentationml.slide+xml"/>
  <Override PartName="/ppt/slides/slide4309.xml" ContentType="application/vnd.openxmlformats-officedocument.presentationml.slide+xml"/>
  <Override PartName="/ppt/slides/slide4310.xml" ContentType="application/vnd.openxmlformats-officedocument.presentationml.slide+xml"/>
  <Override PartName="/ppt/slides/slide4311.xml" ContentType="application/vnd.openxmlformats-officedocument.presentationml.slide+xml"/>
  <Override PartName="/ppt/slides/slide4312.xml" ContentType="application/vnd.openxmlformats-officedocument.presentationml.slide+xml"/>
  <Override PartName="/ppt/slides/slide4313.xml" ContentType="application/vnd.openxmlformats-officedocument.presentationml.slide+xml"/>
  <Override PartName="/ppt/slides/slide4314.xml" ContentType="application/vnd.openxmlformats-officedocument.presentationml.slide+xml"/>
  <Override PartName="/ppt/slides/slide4315.xml" ContentType="application/vnd.openxmlformats-officedocument.presentationml.slide+xml"/>
  <Override PartName="/ppt/slides/slide4316.xml" ContentType="application/vnd.openxmlformats-officedocument.presentationml.slide+xml"/>
  <Override PartName="/ppt/slides/slide4317.xml" ContentType="application/vnd.openxmlformats-officedocument.presentationml.slide+xml"/>
  <Override PartName="/ppt/slides/slide4318.xml" ContentType="application/vnd.openxmlformats-officedocument.presentationml.slide+xml"/>
  <Override PartName="/ppt/slides/slide4319.xml" ContentType="application/vnd.openxmlformats-officedocument.presentationml.slide+xml"/>
  <Override PartName="/ppt/slides/slide4320.xml" ContentType="application/vnd.openxmlformats-officedocument.presentationml.slide+xml"/>
  <Override PartName="/ppt/slides/slide4321.xml" ContentType="application/vnd.openxmlformats-officedocument.presentationml.slide+xml"/>
  <Override PartName="/ppt/slides/slide4322.xml" ContentType="application/vnd.openxmlformats-officedocument.presentationml.slide+xml"/>
  <Override PartName="/ppt/slides/slide4323.xml" ContentType="application/vnd.openxmlformats-officedocument.presentationml.slide+xml"/>
  <Override PartName="/ppt/slides/slide4324.xml" ContentType="application/vnd.openxmlformats-officedocument.presentationml.slide+xml"/>
  <Override PartName="/ppt/slides/slide4325.xml" ContentType="application/vnd.openxmlformats-officedocument.presentationml.slide+xml"/>
  <Override PartName="/ppt/slides/slide4326.xml" ContentType="application/vnd.openxmlformats-officedocument.presentationml.slide+xml"/>
  <Override PartName="/ppt/slides/slide4327.xml" ContentType="application/vnd.openxmlformats-officedocument.presentationml.slide+xml"/>
  <Override PartName="/ppt/slides/slide4328.xml" ContentType="application/vnd.openxmlformats-officedocument.presentationml.slide+xml"/>
  <Override PartName="/ppt/slides/slide4329.xml" ContentType="application/vnd.openxmlformats-officedocument.presentationml.slide+xml"/>
  <Override PartName="/ppt/slides/slide4330.xml" ContentType="application/vnd.openxmlformats-officedocument.presentationml.slide+xml"/>
  <Override PartName="/ppt/slides/slide4331.xml" ContentType="application/vnd.openxmlformats-officedocument.presentationml.slide+xml"/>
  <Override PartName="/ppt/slides/slide4332.xml" ContentType="application/vnd.openxmlformats-officedocument.presentationml.slide+xml"/>
  <Override PartName="/ppt/slides/slide4333.xml" ContentType="application/vnd.openxmlformats-officedocument.presentationml.slide+xml"/>
  <Override PartName="/ppt/slides/slide4334.xml" ContentType="application/vnd.openxmlformats-officedocument.presentationml.slide+xml"/>
  <Override PartName="/ppt/slides/slide4335.xml" ContentType="application/vnd.openxmlformats-officedocument.presentationml.slide+xml"/>
  <Override PartName="/ppt/slides/slide4336.xml" ContentType="application/vnd.openxmlformats-officedocument.presentationml.slide+xml"/>
  <Override PartName="/ppt/slides/slide4337.xml" ContentType="application/vnd.openxmlformats-officedocument.presentationml.slide+xml"/>
  <Override PartName="/ppt/slides/slide4338.xml" ContentType="application/vnd.openxmlformats-officedocument.presentationml.slide+xml"/>
  <Override PartName="/ppt/slides/slide4339.xml" ContentType="application/vnd.openxmlformats-officedocument.presentationml.slide+xml"/>
  <Override PartName="/ppt/slides/slide4340.xml" ContentType="application/vnd.openxmlformats-officedocument.presentationml.slide+xml"/>
  <Override PartName="/ppt/slides/slide4341.xml" ContentType="application/vnd.openxmlformats-officedocument.presentationml.slide+xml"/>
  <Override PartName="/ppt/slides/slide4342.xml" ContentType="application/vnd.openxmlformats-officedocument.presentationml.slide+xml"/>
  <Override PartName="/ppt/slides/slide4343.xml" ContentType="application/vnd.openxmlformats-officedocument.presentationml.slide+xml"/>
  <Override PartName="/ppt/slides/slide4344.xml" ContentType="application/vnd.openxmlformats-officedocument.presentationml.slide+xml"/>
  <Override PartName="/ppt/slides/slide4345.xml" ContentType="application/vnd.openxmlformats-officedocument.presentationml.slide+xml"/>
  <Override PartName="/ppt/slides/slide4346.xml" ContentType="application/vnd.openxmlformats-officedocument.presentationml.slide+xml"/>
  <Override PartName="/ppt/slides/slide4347.xml" ContentType="application/vnd.openxmlformats-officedocument.presentationml.slide+xml"/>
  <Override PartName="/ppt/slides/slide4348.xml" ContentType="application/vnd.openxmlformats-officedocument.presentationml.slide+xml"/>
  <Override PartName="/ppt/slides/slide4349.xml" ContentType="application/vnd.openxmlformats-officedocument.presentationml.slide+xml"/>
  <Override PartName="/ppt/slides/slide4350.xml" ContentType="application/vnd.openxmlformats-officedocument.presentationml.slide+xml"/>
  <Override PartName="/ppt/slides/slide4351.xml" ContentType="application/vnd.openxmlformats-officedocument.presentationml.slide+xml"/>
  <Override PartName="/ppt/slides/slide4352.xml" ContentType="application/vnd.openxmlformats-officedocument.presentationml.slide+xml"/>
  <Override PartName="/ppt/slides/slide4353.xml" ContentType="application/vnd.openxmlformats-officedocument.presentationml.slide+xml"/>
  <Override PartName="/ppt/slides/slide4354.xml" ContentType="application/vnd.openxmlformats-officedocument.presentationml.slide+xml"/>
  <Override PartName="/ppt/slides/slide4355.xml" ContentType="application/vnd.openxmlformats-officedocument.presentationml.slide+xml"/>
  <Override PartName="/ppt/slides/slide4356.xml" ContentType="application/vnd.openxmlformats-officedocument.presentationml.slide+xml"/>
  <Override PartName="/ppt/slides/slide4357.xml" ContentType="application/vnd.openxmlformats-officedocument.presentationml.slide+xml"/>
  <Override PartName="/ppt/slides/slide4358.xml" ContentType="application/vnd.openxmlformats-officedocument.presentationml.slide+xml"/>
  <Override PartName="/ppt/slides/slide4359.xml" ContentType="application/vnd.openxmlformats-officedocument.presentationml.slide+xml"/>
  <Override PartName="/ppt/slides/slide4360.xml" ContentType="application/vnd.openxmlformats-officedocument.presentationml.slide+xml"/>
  <Override PartName="/ppt/slides/slide4361.xml" ContentType="application/vnd.openxmlformats-officedocument.presentationml.slide+xml"/>
  <Override PartName="/ppt/slides/slide4362.xml" ContentType="application/vnd.openxmlformats-officedocument.presentationml.slide+xml"/>
  <Override PartName="/ppt/slides/slide4363.xml" ContentType="application/vnd.openxmlformats-officedocument.presentationml.slide+xml"/>
  <Override PartName="/ppt/slides/slide4364.xml" ContentType="application/vnd.openxmlformats-officedocument.presentationml.slide+xml"/>
  <Override PartName="/ppt/slides/slide4365.xml" ContentType="application/vnd.openxmlformats-officedocument.presentationml.slide+xml"/>
  <Override PartName="/ppt/slides/slide4366.xml" ContentType="application/vnd.openxmlformats-officedocument.presentationml.slide+xml"/>
  <Override PartName="/ppt/slides/slide4367.xml" ContentType="application/vnd.openxmlformats-officedocument.presentationml.slide+xml"/>
  <Override PartName="/ppt/slides/slide4368.xml" ContentType="application/vnd.openxmlformats-officedocument.presentationml.slide+xml"/>
  <Override PartName="/ppt/slides/slide4369.xml" ContentType="application/vnd.openxmlformats-officedocument.presentationml.slide+xml"/>
  <Override PartName="/ppt/slides/slide4370.xml" ContentType="application/vnd.openxmlformats-officedocument.presentationml.slide+xml"/>
  <Override PartName="/ppt/slides/slide4371.xml" ContentType="application/vnd.openxmlformats-officedocument.presentationml.slide+xml"/>
  <Override PartName="/ppt/slides/slide4372.xml" ContentType="application/vnd.openxmlformats-officedocument.presentationml.slide+xml"/>
  <Override PartName="/ppt/slides/slide4373.xml" ContentType="application/vnd.openxmlformats-officedocument.presentationml.slide+xml"/>
  <Override PartName="/ppt/slides/slide4374.xml" ContentType="application/vnd.openxmlformats-officedocument.presentationml.slide+xml"/>
  <Override PartName="/ppt/slides/slide4375.xml" ContentType="application/vnd.openxmlformats-officedocument.presentationml.slide+xml"/>
  <Override PartName="/ppt/slides/slide4376.xml" ContentType="application/vnd.openxmlformats-officedocument.presentationml.slide+xml"/>
  <Override PartName="/ppt/slides/slide4377.xml" ContentType="application/vnd.openxmlformats-officedocument.presentationml.slide+xml"/>
  <Override PartName="/ppt/slides/slide4378.xml" ContentType="application/vnd.openxmlformats-officedocument.presentationml.slide+xml"/>
  <Override PartName="/ppt/slides/slide4379.xml" ContentType="application/vnd.openxmlformats-officedocument.presentationml.slide+xml"/>
  <Override PartName="/ppt/slides/slide4380.xml" ContentType="application/vnd.openxmlformats-officedocument.presentationml.slide+xml"/>
  <Override PartName="/ppt/slides/slide4381.xml" ContentType="application/vnd.openxmlformats-officedocument.presentationml.slide+xml"/>
  <Override PartName="/ppt/slides/slide4382.xml" ContentType="application/vnd.openxmlformats-officedocument.presentationml.slide+xml"/>
  <Override PartName="/ppt/slides/slide4383.xml" ContentType="application/vnd.openxmlformats-officedocument.presentationml.slide+xml"/>
  <Override PartName="/ppt/slides/slide4384.xml" ContentType="application/vnd.openxmlformats-officedocument.presentationml.slide+xml"/>
  <Override PartName="/ppt/slides/slide4385.xml" ContentType="application/vnd.openxmlformats-officedocument.presentationml.slide+xml"/>
  <Override PartName="/ppt/slides/slide4386.xml" ContentType="application/vnd.openxmlformats-officedocument.presentationml.slide+xml"/>
  <Override PartName="/ppt/slides/slide4387.xml" ContentType="application/vnd.openxmlformats-officedocument.presentationml.slide+xml"/>
  <Override PartName="/ppt/slides/slide4388.xml" ContentType="application/vnd.openxmlformats-officedocument.presentationml.slide+xml"/>
  <Override PartName="/ppt/slides/slide4389.xml" ContentType="application/vnd.openxmlformats-officedocument.presentationml.slide+xml"/>
  <Override PartName="/ppt/slides/slide4390.xml" ContentType="application/vnd.openxmlformats-officedocument.presentationml.slide+xml"/>
  <Override PartName="/ppt/slides/slide4391.xml" ContentType="application/vnd.openxmlformats-officedocument.presentationml.slide+xml"/>
  <Override PartName="/ppt/slides/slide4392.xml" ContentType="application/vnd.openxmlformats-officedocument.presentationml.slide+xml"/>
  <Override PartName="/ppt/slides/slide4393.xml" ContentType="application/vnd.openxmlformats-officedocument.presentationml.slide+xml"/>
  <Override PartName="/ppt/slides/slide4394.xml" ContentType="application/vnd.openxmlformats-officedocument.presentationml.slide+xml"/>
  <Override PartName="/ppt/slides/slide4395.xml" ContentType="application/vnd.openxmlformats-officedocument.presentationml.slide+xml"/>
  <Override PartName="/ppt/slides/slide4396.xml" ContentType="application/vnd.openxmlformats-officedocument.presentationml.slide+xml"/>
  <Override PartName="/ppt/slides/slide4397.xml" ContentType="application/vnd.openxmlformats-officedocument.presentationml.slide+xml"/>
  <Override PartName="/ppt/slides/slide4398.xml" ContentType="application/vnd.openxmlformats-officedocument.presentationml.slide+xml"/>
  <Override PartName="/ppt/slides/slide4399.xml" ContentType="application/vnd.openxmlformats-officedocument.presentationml.slide+xml"/>
  <Override PartName="/ppt/slides/slide4400.xml" ContentType="application/vnd.openxmlformats-officedocument.presentationml.slide+xml"/>
  <Override PartName="/ppt/slides/slide4401.xml" ContentType="application/vnd.openxmlformats-officedocument.presentationml.slide+xml"/>
  <Override PartName="/ppt/slides/slide4402.xml" ContentType="application/vnd.openxmlformats-officedocument.presentationml.slide+xml"/>
  <Override PartName="/ppt/slides/slide4403.xml" ContentType="application/vnd.openxmlformats-officedocument.presentationml.slide+xml"/>
  <Override PartName="/ppt/slides/slide4404.xml" ContentType="application/vnd.openxmlformats-officedocument.presentationml.slide+xml"/>
  <Override PartName="/ppt/slides/slide4405.xml" ContentType="application/vnd.openxmlformats-officedocument.presentationml.slide+xml"/>
  <Override PartName="/ppt/slides/slide4406.xml" ContentType="application/vnd.openxmlformats-officedocument.presentationml.slide+xml"/>
  <Override PartName="/ppt/slides/slide4407.xml" ContentType="application/vnd.openxmlformats-officedocument.presentationml.slide+xml"/>
  <Override PartName="/ppt/slides/slide4408.xml" ContentType="application/vnd.openxmlformats-officedocument.presentationml.slide+xml"/>
  <Override PartName="/ppt/slides/slide4409.xml" ContentType="application/vnd.openxmlformats-officedocument.presentationml.slide+xml"/>
  <Override PartName="/ppt/slides/slide4410.xml" ContentType="application/vnd.openxmlformats-officedocument.presentationml.slide+xml"/>
  <Override PartName="/ppt/slides/slide4411.xml" ContentType="application/vnd.openxmlformats-officedocument.presentationml.slide+xml"/>
  <Override PartName="/ppt/slides/slide4412.xml" ContentType="application/vnd.openxmlformats-officedocument.presentationml.slide+xml"/>
  <Override PartName="/ppt/slides/slide4413.xml" ContentType="application/vnd.openxmlformats-officedocument.presentationml.slide+xml"/>
  <Override PartName="/ppt/slides/slide4414.xml" ContentType="application/vnd.openxmlformats-officedocument.presentationml.slide+xml"/>
  <Override PartName="/ppt/slides/slide4415.xml" ContentType="application/vnd.openxmlformats-officedocument.presentationml.slide+xml"/>
  <Override PartName="/ppt/slides/slide4416.xml" ContentType="application/vnd.openxmlformats-officedocument.presentationml.slide+xml"/>
  <Override PartName="/ppt/slides/slide4417.xml" ContentType="application/vnd.openxmlformats-officedocument.presentationml.slide+xml"/>
  <Override PartName="/ppt/slides/slide4418.xml" ContentType="application/vnd.openxmlformats-officedocument.presentationml.slide+xml"/>
  <Override PartName="/ppt/slides/slide4419.xml" ContentType="application/vnd.openxmlformats-officedocument.presentationml.slide+xml"/>
  <Override PartName="/ppt/slides/slide4420.xml" ContentType="application/vnd.openxmlformats-officedocument.presentationml.slide+xml"/>
  <Override PartName="/ppt/slides/slide4421.xml" ContentType="application/vnd.openxmlformats-officedocument.presentationml.slide+xml"/>
  <Override PartName="/ppt/slides/slide4422.xml" ContentType="application/vnd.openxmlformats-officedocument.presentationml.slide+xml"/>
  <Override PartName="/ppt/slides/slide4423.xml" ContentType="application/vnd.openxmlformats-officedocument.presentationml.slide+xml"/>
  <Override PartName="/ppt/slides/slide4424.xml" ContentType="application/vnd.openxmlformats-officedocument.presentationml.slide+xml"/>
  <Override PartName="/ppt/slides/slide4425.xml" ContentType="application/vnd.openxmlformats-officedocument.presentationml.slide+xml"/>
  <Override PartName="/ppt/slides/slide4426.xml" ContentType="application/vnd.openxmlformats-officedocument.presentationml.slide+xml"/>
  <Override PartName="/ppt/slides/slide4427.xml" ContentType="application/vnd.openxmlformats-officedocument.presentationml.slide+xml"/>
  <Override PartName="/ppt/slides/slide4428.xml" ContentType="application/vnd.openxmlformats-officedocument.presentationml.slide+xml"/>
  <Override PartName="/ppt/slides/slide4429.xml" ContentType="application/vnd.openxmlformats-officedocument.presentationml.slide+xml"/>
  <Override PartName="/ppt/slides/slide4430.xml" ContentType="application/vnd.openxmlformats-officedocument.presentationml.slide+xml"/>
  <Override PartName="/ppt/slides/slide4431.xml" ContentType="application/vnd.openxmlformats-officedocument.presentationml.slide+xml"/>
  <Override PartName="/ppt/slides/slide4432.xml" ContentType="application/vnd.openxmlformats-officedocument.presentationml.slide+xml"/>
  <Override PartName="/ppt/slides/slide4433.xml" ContentType="application/vnd.openxmlformats-officedocument.presentationml.slide+xml"/>
  <Override PartName="/ppt/slides/slide4434.xml" ContentType="application/vnd.openxmlformats-officedocument.presentationml.slide+xml"/>
  <Override PartName="/ppt/slides/slide4435.xml" ContentType="application/vnd.openxmlformats-officedocument.presentationml.slide+xml"/>
  <Override PartName="/ppt/slides/slide4436.xml" ContentType="application/vnd.openxmlformats-officedocument.presentationml.slide+xml"/>
  <Override PartName="/ppt/slides/slide4437.xml" ContentType="application/vnd.openxmlformats-officedocument.presentationml.slide+xml"/>
  <Override PartName="/ppt/slides/slide4438.xml" ContentType="application/vnd.openxmlformats-officedocument.presentationml.slide+xml"/>
  <Override PartName="/ppt/slides/slide4439.xml" ContentType="application/vnd.openxmlformats-officedocument.presentationml.slide+xml"/>
  <Override PartName="/ppt/slides/slide4440.xml" ContentType="application/vnd.openxmlformats-officedocument.presentationml.slide+xml"/>
  <Override PartName="/ppt/slides/slide4441.xml" ContentType="application/vnd.openxmlformats-officedocument.presentationml.slide+xml"/>
  <Override PartName="/ppt/slides/slide4442.xml" ContentType="application/vnd.openxmlformats-officedocument.presentationml.slide+xml"/>
  <Override PartName="/ppt/slides/slide4443.xml" ContentType="application/vnd.openxmlformats-officedocument.presentationml.slide+xml"/>
  <Override PartName="/ppt/slides/slide4444.xml" ContentType="application/vnd.openxmlformats-officedocument.presentationml.slide+xml"/>
  <Override PartName="/ppt/slides/slide4445.xml" ContentType="application/vnd.openxmlformats-officedocument.presentationml.slide+xml"/>
  <Override PartName="/ppt/slides/slide4446.xml" ContentType="application/vnd.openxmlformats-officedocument.presentationml.slide+xml"/>
  <Override PartName="/ppt/slides/slide4447.xml" ContentType="application/vnd.openxmlformats-officedocument.presentationml.slide+xml"/>
  <Override PartName="/ppt/slides/slide4448.xml" ContentType="application/vnd.openxmlformats-officedocument.presentationml.slide+xml"/>
  <Override PartName="/ppt/slides/slide4449.xml" ContentType="application/vnd.openxmlformats-officedocument.presentationml.slide+xml"/>
  <Override PartName="/ppt/slides/slide4450.xml" ContentType="application/vnd.openxmlformats-officedocument.presentationml.slide+xml"/>
  <Override PartName="/ppt/slides/slide4451.xml" ContentType="application/vnd.openxmlformats-officedocument.presentationml.slide+xml"/>
  <Override PartName="/ppt/slides/slide4452.xml" ContentType="application/vnd.openxmlformats-officedocument.presentationml.slide+xml"/>
  <Override PartName="/ppt/slides/slide4453.xml" ContentType="application/vnd.openxmlformats-officedocument.presentationml.slide+xml"/>
  <Override PartName="/ppt/slides/slide4454.xml" ContentType="application/vnd.openxmlformats-officedocument.presentationml.slide+xml"/>
  <Override PartName="/ppt/slides/slide4455.xml" ContentType="application/vnd.openxmlformats-officedocument.presentationml.slide+xml"/>
  <Override PartName="/ppt/slides/slide4456.xml" ContentType="application/vnd.openxmlformats-officedocument.presentationml.slide+xml"/>
  <Override PartName="/ppt/slides/slide4457.xml" ContentType="application/vnd.openxmlformats-officedocument.presentationml.slide+xml"/>
  <Override PartName="/ppt/slides/slide4458.xml" ContentType="application/vnd.openxmlformats-officedocument.presentationml.slide+xml"/>
  <Override PartName="/ppt/slides/slide4459.xml" ContentType="application/vnd.openxmlformats-officedocument.presentationml.slide+xml"/>
  <Override PartName="/ppt/slides/slide4460.xml" ContentType="application/vnd.openxmlformats-officedocument.presentationml.slide+xml"/>
  <Override PartName="/ppt/slides/slide4461.xml" ContentType="application/vnd.openxmlformats-officedocument.presentationml.slide+xml"/>
  <Override PartName="/ppt/slides/slide4462.xml" ContentType="application/vnd.openxmlformats-officedocument.presentationml.slide+xml"/>
  <Override PartName="/ppt/slides/slide4463.xml" ContentType="application/vnd.openxmlformats-officedocument.presentationml.slide+xml"/>
  <Override PartName="/ppt/slides/slide4464.xml" ContentType="application/vnd.openxmlformats-officedocument.presentationml.slide+xml"/>
  <Override PartName="/ppt/slides/slide4465.xml" ContentType="application/vnd.openxmlformats-officedocument.presentationml.slide+xml"/>
  <Override PartName="/ppt/slides/slide4466.xml" ContentType="application/vnd.openxmlformats-officedocument.presentationml.slide+xml"/>
  <Override PartName="/ppt/slides/slide4467.xml" ContentType="application/vnd.openxmlformats-officedocument.presentationml.slide+xml"/>
  <Override PartName="/ppt/slides/slide4468.xml" ContentType="application/vnd.openxmlformats-officedocument.presentationml.slide+xml"/>
  <Override PartName="/ppt/slides/slide4469.xml" ContentType="application/vnd.openxmlformats-officedocument.presentationml.slide+xml"/>
  <Override PartName="/ppt/slides/slide4470.xml" ContentType="application/vnd.openxmlformats-officedocument.presentationml.slide+xml"/>
  <Override PartName="/ppt/slides/slide4471.xml" ContentType="application/vnd.openxmlformats-officedocument.presentationml.slide+xml"/>
  <Override PartName="/ppt/slides/slide4472.xml" ContentType="application/vnd.openxmlformats-officedocument.presentationml.slide+xml"/>
  <Override PartName="/ppt/slides/slide4473.xml" ContentType="application/vnd.openxmlformats-officedocument.presentationml.slide+xml"/>
  <Override PartName="/ppt/slides/slide4474.xml" ContentType="application/vnd.openxmlformats-officedocument.presentationml.slide+xml"/>
  <Override PartName="/ppt/slides/slide4475.xml" ContentType="application/vnd.openxmlformats-officedocument.presentationml.slide+xml"/>
  <Override PartName="/ppt/slides/slide4476.xml" ContentType="application/vnd.openxmlformats-officedocument.presentationml.slide+xml"/>
  <Override PartName="/ppt/slides/slide4477.xml" ContentType="application/vnd.openxmlformats-officedocument.presentationml.slide+xml"/>
  <Override PartName="/ppt/slides/slide4478.xml" ContentType="application/vnd.openxmlformats-officedocument.presentationml.slide+xml"/>
  <Override PartName="/ppt/slides/slide4479.xml" ContentType="application/vnd.openxmlformats-officedocument.presentationml.slide+xml"/>
  <Override PartName="/ppt/slides/slide4480.xml" ContentType="application/vnd.openxmlformats-officedocument.presentationml.slide+xml"/>
  <Override PartName="/ppt/slides/slide4481.xml" ContentType="application/vnd.openxmlformats-officedocument.presentationml.slide+xml"/>
  <Override PartName="/ppt/slides/slide4482.xml" ContentType="application/vnd.openxmlformats-officedocument.presentationml.slide+xml"/>
  <Override PartName="/ppt/slides/slide4483.xml" ContentType="application/vnd.openxmlformats-officedocument.presentationml.slide+xml"/>
  <Override PartName="/ppt/slides/slide4484.xml" ContentType="application/vnd.openxmlformats-officedocument.presentationml.slide+xml"/>
  <Override PartName="/ppt/slides/slide4485.xml" ContentType="application/vnd.openxmlformats-officedocument.presentationml.slide+xml"/>
  <Override PartName="/ppt/slides/slide4486.xml" ContentType="application/vnd.openxmlformats-officedocument.presentationml.slide+xml"/>
  <Override PartName="/ppt/slides/slide4487.xml" ContentType="application/vnd.openxmlformats-officedocument.presentationml.slide+xml"/>
  <Override PartName="/ppt/slides/slide4488.xml" ContentType="application/vnd.openxmlformats-officedocument.presentationml.slide+xml"/>
  <Override PartName="/ppt/slides/slide4489.xml" ContentType="application/vnd.openxmlformats-officedocument.presentationml.slide+xml"/>
  <Override PartName="/ppt/slides/slide4490.xml" ContentType="application/vnd.openxmlformats-officedocument.presentationml.slide+xml"/>
  <Override PartName="/ppt/slides/slide4491.xml" ContentType="application/vnd.openxmlformats-officedocument.presentationml.slide+xml"/>
  <Override PartName="/ppt/slides/slide4492.xml" ContentType="application/vnd.openxmlformats-officedocument.presentationml.slide+xml"/>
  <Override PartName="/ppt/slides/slide4493.xml" ContentType="application/vnd.openxmlformats-officedocument.presentationml.slide+xml"/>
  <Override PartName="/ppt/slides/slide4494.xml" ContentType="application/vnd.openxmlformats-officedocument.presentationml.slide+xml"/>
  <Override PartName="/ppt/slides/slide4495.xml" ContentType="application/vnd.openxmlformats-officedocument.presentationml.slide+xml"/>
  <Override PartName="/ppt/slides/slide4496.xml" ContentType="application/vnd.openxmlformats-officedocument.presentationml.slide+xml"/>
  <Override PartName="/ppt/slides/slide4497.xml" ContentType="application/vnd.openxmlformats-officedocument.presentationml.slide+xml"/>
  <Override PartName="/ppt/slides/slide4498.xml" ContentType="application/vnd.openxmlformats-officedocument.presentationml.slide+xml"/>
  <Override PartName="/ppt/slides/slide4499.xml" ContentType="application/vnd.openxmlformats-officedocument.presentationml.slide+xml"/>
  <Override PartName="/ppt/slides/slide4500.xml" ContentType="application/vnd.openxmlformats-officedocument.presentationml.slide+xml"/>
  <Override PartName="/ppt/slides/slide4501.xml" ContentType="application/vnd.openxmlformats-officedocument.presentationml.slide+xml"/>
  <Override PartName="/ppt/slides/slide4502.xml" ContentType="application/vnd.openxmlformats-officedocument.presentationml.slide+xml"/>
  <Override PartName="/ppt/slides/slide4503.xml" ContentType="application/vnd.openxmlformats-officedocument.presentationml.slide+xml"/>
  <Override PartName="/ppt/slides/slide4504.xml" ContentType="application/vnd.openxmlformats-officedocument.presentationml.slide+xml"/>
  <Override PartName="/ppt/slides/slide4505.xml" ContentType="application/vnd.openxmlformats-officedocument.presentationml.slide+xml"/>
  <Override PartName="/ppt/slides/slide4506.xml" ContentType="application/vnd.openxmlformats-officedocument.presentationml.slide+xml"/>
  <Override PartName="/ppt/slides/slide4507.xml" ContentType="application/vnd.openxmlformats-officedocument.presentationml.slide+xml"/>
  <Override PartName="/ppt/slides/slide4508.xml" ContentType="application/vnd.openxmlformats-officedocument.presentationml.slide+xml"/>
  <Override PartName="/ppt/slides/slide4509.xml" ContentType="application/vnd.openxmlformats-officedocument.presentationml.slide+xml"/>
  <Override PartName="/ppt/slides/slide4510.xml" ContentType="application/vnd.openxmlformats-officedocument.presentationml.slide+xml"/>
  <Override PartName="/ppt/slides/slide4511.xml" ContentType="application/vnd.openxmlformats-officedocument.presentationml.slide+xml"/>
  <Override PartName="/ppt/slides/slide4512.xml" ContentType="application/vnd.openxmlformats-officedocument.presentationml.slide+xml"/>
  <Override PartName="/ppt/slides/slide4513.xml" ContentType="application/vnd.openxmlformats-officedocument.presentationml.slide+xml"/>
  <Override PartName="/ppt/slides/slide4514.xml" ContentType="application/vnd.openxmlformats-officedocument.presentationml.slide+xml"/>
  <Override PartName="/ppt/slides/slide4515.xml" ContentType="application/vnd.openxmlformats-officedocument.presentationml.slide+xml"/>
  <Override PartName="/ppt/slides/slide4516.xml" ContentType="application/vnd.openxmlformats-officedocument.presentationml.slide+xml"/>
  <Override PartName="/ppt/slides/slide4517.xml" ContentType="application/vnd.openxmlformats-officedocument.presentationml.slide+xml"/>
  <Override PartName="/ppt/slides/slide4518.xml" ContentType="application/vnd.openxmlformats-officedocument.presentationml.slide+xml"/>
  <Override PartName="/ppt/slides/slide4519.xml" ContentType="application/vnd.openxmlformats-officedocument.presentationml.slide+xml"/>
  <Override PartName="/ppt/slides/slide4520.xml" ContentType="application/vnd.openxmlformats-officedocument.presentationml.slide+xml"/>
  <Override PartName="/ppt/slides/slide4521.xml" ContentType="application/vnd.openxmlformats-officedocument.presentationml.slide+xml"/>
  <Override PartName="/ppt/slides/slide4522.xml" ContentType="application/vnd.openxmlformats-officedocument.presentationml.slide+xml"/>
  <Override PartName="/ppt/slides/slide4523.xml" ContentType="application/vnd.openxmlformats-officedocument.presentationml.slide+xml"/>
  <Override PartName="/ppt/slides/slide4524.xml" ContentType="application/vnd.openxmlformats-officedocument.presentationml.slide+xml"/>
  <Override PartName="/ppt/slides/slide4525.xml" ContentType="application/vnd.openxmlformats-officedocument.presentationml.slide+xml"/>
  <Override PartName="/ppt/slides/slide4526.xml" ContentType="application/vnd.openxmlformats-officedocument.presentationml.slide+xml"/>
  <Override PartName="/ppt/slides/slide4527.xml" ContentType="application/vnd.openxmlformats-officedocument.presentationml.slide+xml"/>
  <Override PartName="/ppt/slides/slide4528.xml" ContentType="application/vnd.openxmlformats-officedocument.presentationml.slide+xml"/>
  <Override PartName="/ppt/slides/slide4529.xml" ContentType="application/vnd.openxmlformats-officedocument.presentationml.slide+xml"/>
  <Override PartName="/ppt/slides/slide4530.xml" ContentType="application/vnd.openxmlformats-officedocument.presentationml.slide+xml"/>
  <Override PartName="/ppt/slides/slide4531.xml" ContentType="application/vnd.openxmlformats-officedocument.presentationml.slide+xml"/>
  <Override PartName="/ppt/slides/slide4532.xml" ContentType="application/vnd.openxmlformats-officedocument.presentationml.slide+xml"/>
  <Override PartName="/ppt/slides/slide4533.xml" ContentType="application/vnd.openxmlformats-officedocument.presentationml.slide+xml"/>
  <Override PartName="/ppt/slides/slide4534.xml" ContentType="application/vnd.openxmlformats-officedocument.presentationml.slide+xml"/>
  <Override PartName="/ppt/slides/slide4535.xml" ContentType="application/vnd.openxmlformats-officedocument.presentationml.slide+xml"/>
  <Override PartName="/ppt/slides/slide4536.xml" ContentType="application/vnd.openxmlformats-officedocument.presentationml.slide+xml"/>
  <Override PartName="/ppt/slides/slide4537.xml" ContentType="application/vnd.openxmlformats-officedocument.presentationml.slide+xml"/>
  <Override PartName="/ppt/slides/slide4538.xml" ContentType="application/vnd.openxmlformats-officedocument.presentationml.slide+xml"/>
  <Override PartName="/ppt/slides/slide4539.xml" ContentType="application/vnd.openxmlformats-officedocument.presentationml.slide+xml"/>
  <Override PartName="/ppt/slides/slide4540.xml" ContentType="application/vnd.openxmlformats-officedocument.presentationml.slide+xml"/>
  <Override PartName="/ppt/slides/slide4541.xml" ContentType="application/vnd.openxmlformats-officedocument.presentationml.slide+xml"/>
  <Override PartName="/ppt/slides/slide4542.xml" ContentType="application/vnd.openxmlformats-officedocument.presentationml.slide+xml"/>
  <Override PartName="/ppt/slides/slide4543.xml" ContentType="application/vnd.openxmlformats-officedocument.presentationml.slide+xml"/>
  <Override PartName="/ppt/slides/slide4544.xml" ContentType="application/vnd.openxmlformats-officedocument.presentationml.slide+xml"/>
  <Override PartName="/ppt/slides/slide4545.xml" ContentType="application/vnd.openxmlformats-officedocument.presentationml.slide+xml"/>
  <Override PartName="/ppt/slides/slide4546.xml" ContentType="application/vnd.openxmlformats-officedocument.presentationml.slide+xml"/>
  <Override PartName="/ppt/slides/slide4547.xml" ContentType="application/vnd.openxmlformats-officedocument.presentationml.slide+xml"/>
  <Override PartName="/ppt/slides/slide4548.xml" ContentType="application/vnd.openxmlformats-officedocument.presentationml.slide+xml"/>
  <Override PartName="/ppt/slides/slide4549.xml" ContentType="application/vnd.openxmlformats-officedocument.presentationml.slide+xml"/>
  <Override PartName="/ppt/slides/slide4550.xml" ContentType="application/vnd.openxmlformats-officedocument.presentationml.slide+xml"/>
  <Override PartName="/ppt/slides/slide4551.xml" ContentType="application/vnd.openxmlformats-officedocument.presentationml.slide+xml"/>
  <Override PartName="/ppt/slides/slide4552.xml" ContentType="application/vnd.openxmlformats-officedocument.presentationml.slide+xml"/>
  <Override PartName="/ppt/slides/slide4553.xml" ContentType="application/vnd.openxmlformats-officedocument.presentationml.slide+xml"/>
  <Override PartName="/ppt/slides/slide4554.xml" ContentType="application/vnd.openxmlformats-officedocument.presentationml.slide+xml"/>
  <Override PartName="/ppt/slides/slide4555.xml" ContentType="application/vnd.openxmlformats-officedocument.presentationml.slide+xml"/>
  <Override PartName="/ppt/slides/slide4556.xml" ContentType="application/vnd.openxmlformats-officedocument.presentationml.slide+xml"/>
  <Override PartName="/ppt/slides/slide4557.xml" ContentType="application/vnd.openxmlformats-officedocument.presentationml.slide+xml"/>
  <Override PartName="/ppt/slides/slide4558.xml" ContentType="application/vnd.openxmlformats-officedocument.presentationml.slide+xml"/>
  <Override PartName="/ppt/slides/slide4559.xml" ContentType="application/vnd.openxmlformats-officedocument.presentationml.slide+xml"/>
  <Override PartName="/ppt/slides/slide4560.xml" ContentType="application/vnd.openxmlformats-officedocument.presentationml.slide+xml"/>
  <Override PartName="/ppt/slides/slide4561.xml" ContentType="application/vnd.openxmlformats-officedocument.presentationml.slide+xml"/>
  <Override PartName="/ppt/slides/slide4562.xml" ContentType="application/vnd.openxmlformats-officedocument.presentationml.slide+xml"/>
  <Override PartName="/ppt/slides/slide4563.xml" ContentType="application/vnd.openxmlformats-officedocument.presentationml.slide+xml"/>
  <Override PartName="/ppt/slides/slide4564.xml" ContentType="application/vnd.openxmlformats-officedocument.presentationml.slide+xml"/>
  <Override PartName="/ppt/slides/slide4565.xml" ContentType="application/vnd.openxmlformats-officedocument.presentationml.slide+xml"/>
  <Override PartName="/ppt/slides/slide4566.xml" ContentType="application/vnd.openxmlformats-officedocument.presentationml.slide+xml"/>
  <Override PartName="/ppt/slides/slide4567.xml" ContentType="application/vnd.openxmlformats-officedocument.presentationml.slide+xml"/>
  <Override PartName="/ppt/slides/slide4568.xml" ContentType="application/vnd.openxmlformats-officedocument.presentationml.slide+xml"/>
  <Override PartName="/ppt/slides/slide4569.xml" ContentType="application/vnd.openxmlformats-officedocument.presentationml.slide+xml"/>
  <Override PartName="/ppt/slides/slide4570.xml" ContentType="application/vnd.openxmlformats-officedocument.presentationml.slide+xml"/>
  <Override PartName="/ppt/slides/slide4571.xml" ContentType="application/vnd.openxmlformats-officedocument.presentationml.slide+xml"/>
  <Override PartName="/ppt/slides/slide4572.xml" ContentType="application/vnd.openxmlformats-officedocument.presentationml.slide+xml"/>
  <Override PartName="/ppt/slides/slide4573.xml" ContentType="application/vnd.openxmlformats-officedocument.presentationml.slide+xml"/>
  <Override PartName="/ppt/slides/slide4574.xml" ContentType="application/vnd.openxmlformats-officedocument.presentationml.slide+xml"/>
  <Override PartName="/ppt/slides/slide4575.xml" ContentType="application/vnd.openxmlformats-officedocument.presentationml.slide+xml"/>
  <Override PartName="/ppt/slides/slide4576.xml" ContentType="application/vnd.openxmlformats-officedocument.presentationml.slide+xml"/>
  <Override PartName="/ppt/slides/slide4577.xml" ContentType="application/vnd.openxmlformats-officedocument.presentationml.slide+xml"/>
  <Override PartName="/ppt/slides/slide4578.xml" ContentType="application/vnd.openxmlformats-officedocument.presentationml.slide+xml"/>
  <Override PartName="/ppt/slides/slide4579.xml" ContentType="application/vnd.openxmlformats-officedocument.presentationml.slide+xml"/>
  <Override PartName="/ppt/slides/slide4580.xml" ContentType="application/vnd.openxmlformats-officedocument.presentationml.slide+xml"/>
  <Override PartName="/ppt/slides/slide4581.xml" ContentType="application/vnd.openxmlformats-officedocument.presentationml.slide+xml"/>
  <Override PartName="/ppt/slides/slide4582.xml" ContentType="application/vnd.openxmlformats-officedocument.presentationml.slide+xml"/>
  <Override PartName="/ppt/slides/slide4583.xml" ContentType="application/vnd.openxmlformats-officedocument.presentationml.slide+xml"/>
  <Override PartName="/ppt/slides/slide4584.xml" ContentType="application/vnd.openxmlformats-officedocument.presentationml.slide+xml"/>
  <Override PartName="/ppt/slides/slide4585.xml" ContentType="application/vnd.openxmlformats-officedocument.presentationml.slide+xml"/>
  <Override PartName="/ppt/slides/slide4586.xml" ContentType="application/vnd.openxmlformats-officedocument.presentationml.slide+xml"/>
  <Override PartName="/ppt/slides/slide4587.xml" ContentType="application/vnd.openxmlformats-officedocument.presentationml.slide+xml"/>
  <Override PartName="/ppt/slides/slide4588.xml" ContentType="application/vnd.openxmlformats-officedocument.presentationml.slide+xml"/>
  <Override PartName="/ppt/slides/slide4589.xml" ContentType="application/vnd.openxmlformats-officedocument.presentationml.slide+xml"/>
  <Override PartName="/ppt/slides/slide4590.xml" ContentType="application/vnd.openxmlformats-officedocument.presentationml.slide+xml"/>
  <Override PartName="/ppt/slides/slide4591.xml" ContentType="application/vnd.openxmlformats-officedocument.presentationml.slide+xml"/>
  <Override PartName="/ppt/slides/slide4592.xml" ContentType="application/vnd.openxmlformats-officedocument.presentationml.slide+xml"/>
  <Override PartName="/ppt/slides/slide4593.xml" ContentType="application/vnd.openxmlformats-officedocument.presentationml.slide+xml"/>
  <Override PartName="/ppt/slides/slide4594.xml" ContentType="application/vnd.openxmlformats-officedocument.presentationml.slide+xml"/>
  <Override PartName="/ppt/slides/slide4595.xml" ContentType="application/vnd.openxmlformats-officedocument.presentationml.slide+xml"/>
  <Override PartName="/ppt/slides/slide4596.xml" ContentType="application/vnd.openxmlformats-officedocument.presentationml.slide+xml"/>
  <Override PartName="/ppt/slides/slide4597.xml" ContentType="application/vnd.openxmlformats-officedocument.presentationml.slide+xml"/>
  <Override PartName="/ppt/slides/slide4598.xml" ContentType="application/vnd.openxmlformats-officedocument.presentationml.slide+xml"/>
  <Override PartName="/ppt/slides/slide4599.xml" ContentType="application/vnd.openxmlformats-officedocument.presentationml.slide+xml"/>
  <Override PartName="/ppt/slides/slide4600.xml" ContentType="application/vnd.openxmlformats-officedocument.presentationml.slide+xml"/>
  <Override PartName="/ppt/slides/slide4601.xml" ContentType="application/vnd.openxmlformats-officedocument.presentationml.slide+xml"/>
  <Override PartName="/ppt/slides/slide4602.xml" ContentType="application/vnd.openxmlformats-officedocument.presentationml.slide+xml"/>
  <Override PartName="/ppt/slides/slide4603.xml" ContentType="application/vnd.openxmlformats-officedocument.presentationml.slide+xml"/>
  <Override PartName="/ppt/slides/slide4604.xml" ContentType="application/vnd.openxmlformats-officedocument.presentationml.slide+xml"/>
  <Override PartName="/ppt/slides/slide4605.xml" ContentType="application/vnd.openxmlformats-officedocument.presentationml.slide+xml"/>
  <Override PartName="/ppt/slides/slide4606.xml" ContentType="application/vnd.openxmlformats-officedocument.presentationml.slide+xml"/>
  <Override PartName="/ppt/slides/slide4607.xml" ContentType="application/vnd.openxmlformats-officedocument.presentationml.slide+xml"/>
  <Override PartName="/ppt/slides/slide4608.xml" ContentType="application/vnd.openxmlformats-officedocument.presentationml.slide+xml"/>
  <Override PartName="/ppt/slides/slide4609.xml" ContentType="application/vnd.openxmlformats-officedocument.presentationml.slide+xml"/>
  <Override PartName="/ppt/slides/slide4610.xml" ContentType="application/vnd.openxmlformats-officedocument.presentationml.slide+xml"/>
  <Override PartName="/ppt/slides/slide4611.xml" ContentType="application/vnd.openxmlformats-officedocument.presentationml.slide+xml"/>
  <Override PartName="/ppt/slides/slide4612.xml" ContentType="application/vnd.openxmlformats-officedocument.presentationml.slide+xml"/>
  <Override PartName="/ppt/slides/slide4613.xml" ContentType="application/vnd.openxmlformats-officedocument.presentationml.slide+xml"/>
  <Override PartName="/ppt/slides/slide4614.xml" ContentType="application/vnd.openxmlformats-officedocument.presentationml.slide+xml"/>
  <Override PartName="/ppt/slides/slide4615.xml" ContentType="application/vnd.openxmlformats-officedocument.presentationml.slide+xml"/>
  <Override PartName="/ppt/slides/slide4616.xml" ContentType="application/vnd.openxmlformats-officedocument.presentationml.slide+xml"/>
  <Override PartName="/ppt/slides/slide4617.xml" ContentType="application/vnd.openxmlformats-officedocument.presentationml.slide+xml"/>
  <Override PartName="/ppt/slides/slide4618.xml" ContentType="application/vnd.openxmlformats-officedocument.presentationml.slide+xml"/>
  <Override PartName="/ppt/slides/slide4619.xml" ContentType="application/vnd.openxmlformats-officedocument.presentationml.slide+xml"/>
  <Override PartName="/ppt/slides/slide4620.xml" ContentType="application/vnd.openxmlformats-officedocument.presentationml.slide+xml"/>
  <Override PartName="/ppt/slides/slide4621.xml" ContentType="application/vnd.openxmlformats-officedocument.presentationml.slide+xml"/>
  <Override PartName="/ppt/slides/slide4622.xml" ContentType="application/vnd.openxmlformats-officedocument.presentationml.slide+xml"/>
  <Override PartName="/ppt/slides/slide4623.xml" ContentType="application/vnd.openxmlformats-officedocument.presentationml.slide+xml"/>
  <Override PartName="/ppt/slides/slide4624.xml" ContentType="application/vnd.openxmlformats-officedocument.presentationml.slide+xml"/>
  <Override PartName="/ppt/slides/slide4625.xml" ContentType="application/vnd.openxmlformats-officedocument.presentationml.slide+xml"/>
  <Override PartName="/ppt/slides/slide4626.xml" ContentType="application/vnd.openxmlformats-officedocument.presentationml.slide+xml"/>
  <Override PartName="/ppt/slides/slide4627.xml" ContentType="application/vnd.openxmlformats-officedocument.presentationml.slide+xml"/>
  <Override PartName="/ppt/slides/slide4628.xml" ContentType="application/vnd.openxmlformats-officedocument.presentationml.slide+xml"/>
  <Override PartName="/ppt/slides/slide4629.xml" ContentType="application/vnd.openxmlformats-officedocument.presentationml.slide+xml"/>
  <Override PartName="/ppt/slides/slide4630.xml" ContentType="application/vnd.openxmlformats-officedocument.presentationml.slide+xml"/>
  <Override PartName="/ppt/slides/slide4631.xml" ContentType="application/vnd.openxmlformats-officedocument.presentationml.slide+xml"/>
  <Override PartName="/ppt/slides/slide4632.xml" ContentType="application/vnd.openxmlformats-officedocument.presentationml.slide+xml"/>
  <Override PartName="/ppt/slides/slide4633.xml" ContentType="application/vnd.openxmlformats-officedocument.presentationml.slide+xml"/>
  <Override PartName="/ppt/slides/slide4634.xml" ContentType="application/vnd.openxmlformats-officedocument.presentationml.slide+xml"/>
  <Override PartName="/ppt/slides/slide4635.xml" ContentType="application/vnd.openxmlformats-officedocument.presentationml.slide+xml"/>
  <Override PartName="/ppt/slides/slide4636.xml" ContentType="application/vnd.openxmlformats-officedocument.presentationml.slide+xml"/>
  <Override PartName="/ppt/slides/slide4637.xml" ContentType="application/vnd.openxmlformats-officedocument.presentationml.slide+xml"/>
  <Override PartName="/ppt/slides/slide4638.xml" ContentType="application/vnd.openxmlformats-officedocument.presentationml.slide+xml"/>
  <Override PartName="/ppt/slides/slide4639.xml" ContentType="application/vnd.openxmlformats-officedocument.presentationml.slide+xml"/>
  <Override PartName="/ppt/slides/slide4640.xml" ContentType="application/vnd.openxmlformats-officedocument.presentationml.slide+xml"/>
  <Override PartName="/ppt/slides/slide4641.xml" ContentType="application/vnd.openxmlformats-officedocument.presentationml.slide+xml"/>
  <Override PartName="/ppt/slides/slide4642.xml" ContentType="application/vnd.openxmlformats-officedocument.presentationml.slide+xml"/>
  <Override PartName="/ppt/slides/slide4643.xml" ContentType="application/vnd.openxmlformats-officedocument.presentationml.slide+xml"/>
  <Override PartName="/ppt/slides/slide4644.xml" ContentType="application/vnd.openxmlformats-officedocument.presentationml.slide+xml"/>
  <Override PartName="/ppt/slides/slide4645.xml" ContentType="application/vnd.openxmlformats-officedocument.presentationml.slide+xml"/>
  <Override PartName="/ppt/slides/slide4646.xml" ContentType="application/vnd.openxmlformats-officedocument.presentationml.slide+xml"/>
  <Override PartName="/ppt/slides/slide4647.xml" ContentType="application/vnd.openxmlformats-officedocument.presentationml.slide+xml"/>
  <Override PartName="/ppt/slides/slide4648.xml" ContentType="application/vnd.openxmlformats-officedocument.presentationml.slide+xml"/>
  <Override PartName="/ppt/slides/slide4649.xml" ContentType="application/vnd.openxmlformats-officedocument.presentationml.slide+xml"/>
  <Override PartName="/ppt/slides/slide4650.xml" ContentType="application/vnd.openxmlformats-officedocument.presentationml.slide+xml"/>
  <Override PartName="/ppt/slides/slide4651.xml" ContentType="application/vnd.openxmlformats-officedocument.presentationml.slide+xml"/>
  <Override PartName="/ppt/slides/slide4652.xml" ContentType="application/vnd.openxmlformats-officedocument.presentationml.slide+xml"/>
  <Override PartName="/ppt/slides/slide4653.xml" ContentType="application/vnd.openxmlformats-officedocument.presentationml.slide+xml"/>
  <Override PartName="/ppt/slides/slide4654.xml" ContentType="application/vnd.openxmlformats-officedocument.presentationml.slide+xml"/>
  <Override PartName="/ppt/slides/slide4655.xml" ContentType="application/vnd.openxmlformats-officedocument.presentationml.slide+xml"/>
  <Override PartName="/ppt/slides/slide4656.xml" ContentType="application/vnd.openxmlformats-officedocument.presentationml.slide+xml"/>
  <Override PartName="/ppt/slides/slide4657.xml" ContentType="application/vnd.openxmlformats-officedocument.presentationml.slide+xml"/>
  <Override PartName="/ppt/slides/slide4658.xml" ContentType="application/vnd.openxmlformats-officedocument.presentationml.slide+xml"/>
  <Override PartName="/ppt/slides/slide4659.xml" ContentType="application/vnd.openxmlformats-officedocument.presentationml.slide+xml"/>
  <Override PartName="/ppt/slides/slide4660.xml" ContentType="application/vnd.openxmlformats-officedocument.presentationml.slide+xml"/>
  <Override PartName="/ppt/slides/slide4661.xml" ContentType="application/vnd.openxmlformats-officedocument.presentationml.slide+xml"/>
  <Override PartName="/ppt/slides/slide4662.xml" ContentType="application/vnd.openxmlformats-officedocument.presentationml.slide+xml"/>
  <Override PartName="/ppt/slides/slide4663.xml" ContentType="application/vnd.openxmlformats-officedocument.presentationml.slide+xml"/>
  <Override PartName="/ppt/slides/slide4664.xml" ContentType="application/vnd.openxmlformats-officedocument.presentationml.slide+xml"/>
  <Override PartName="/ppt/slides/slide4665.xml" ContentType="application/vnd.openxmlformats-officedocument.presentationml.slide+xml"/>
  <Override PartName="/ppt/slides/slide4666.xml" ContentType="application/vnd.openxmlformats-officedocument.presentationml.slide+xml"/>
  <Override PartName="/ppt/slides/slide4667.xml" ContentType="application/vnd.openxmlformats-officedocument.presentationml.slide+xml"/>
  <Override PartName="/ppt/slides/slide4668.xml" ContentType="application/vnd.openxmlformats-officedocument.presentationml.slide+xml"/>
  <Override PartName="/ppt/slides/slide4669.xml" ContentType="application/vnd.openxmlformats-officedocument.presentationml.slide+xml"/>
  <Override PartName="/ppt/slides/slide4670.xml" ContentType="application/vnd.openxmlformats-officedocument.presentationml.slide+xml"/>
  <Override PartName="/ppt/slides/slide4671.xml" ContentType="application/vnd.openxmlformats-officedocument.presentationml.slide+xml"/>
  <Override PartName="/ppt/slides/slide4672.xml" ContentType="application/vnd.openxmlformats-officedocument.presentationml.slide+xml"/>
  <Override PartName="/ppt/slides/slide4673.xml" ContentType="application/vnd.openxmlformats-officedocument.presentationml.slide+xml"/>
  <Override PartName="/ppt/slides/slide4674.xml" ContentType="application/vnd.openxmlformats-officedocument.presentationml.slide+xml"/>
  <Override PartName="/ppt/slides/slide4675.xml" ContentType="application/vnd.openxmlformats-officedocument.presentationml.slide+xml"/>
  <Override PartName="/ppt/slides/slide4676.xml" ContentType="application/vnd.openxmlformats-officedocument.presentationml.slide+xml"/>
  <Override PartName="/ppt/slides/slide4677.xml" ContentType="application/vnd.openxmlformats-officedocument.presentationml.slide+xml"/>
  <Override PartName="/ppt/slides/slide4678.xml" ContentType="application/vnd.openxmlformats-officedocument.presentationml.slide+xml"/>
  <Override PartName="/ppt/slides/slide4679.xml" ContentType="application/vnd.openxmlformats-officedocument.presentationml.slide+xml"/>
  <Override PartName="/ppt/slides/slide4680.xml" ContentType="application/vnd.openxmlformats-officedocument.presentationml.slide+xml"/>
  <Override PartName="/ppt/slides/slide4681.xml" ContentType="application/vnd.openxmlformats-officedocument.presentationml.slide+xml"/>
  <Override PartName="/ppt/slides/slide4682.xml" ContentType="application/vnd.openxmlformats-officedocument.presentationml.slide+xml"/>
  <Override PartName="/ppt/slides/slide4683.xml" ContentType="application/vnd.openxmlformats-officedocument.presentationml.slide+xml"/>
  <Override PartName="/ppt/slides/slide4684.xml" ContentType="application/vnd.openxmlformats-officedocument.presentationml.slide+xml"/>
  <Override PartName="/ppt/slides/slide4685.xml" ContentType="application/vnd.openxmlformats-officedocument.presentationml.slide+xml"/>
  <Override PartName="/ppt/slides/slide4686.xml" ContentType="application/vnd.openxmlformats-officedocument.presentationml.slide+xml"/>
  <Override PartName="/ppt/slides/slide4687.xml" ContentType="application/vnd.openxmlformats-officedocument.presentationml.slide+xml"/>
  <Override PartName="/ppt/slides/slide4688.xml" ContentType="application/vnd.openxmlformats-officedocument.presentationml.slide+xml"/>
  <Override PartName="/ppt/slides/slide4689.xml" ContentType="application/vnd.openxmlformats-officedocument.presentationml.slide+xml"/>
  <Override PartName="/ppt/slides/slide4690.xml" ContentType="application/vnd.openxmlformats-officedocument.presentationml.slide+xml"/>
  <Override PartName="/ppt/slides/slide4691.xml" ContentType="application/vnd.openxmlformats-officedocument.presentationml.slide+xml"/>
  <Override PartName="/ppt/slides/slide4692.xml" ContentType="application/vnd.openxmlformats-officedocument.presentationml.slide+xml"/>
  <Override PartName="/ppt/slides/slide4693.xml" ContentType="application/vnd.openxmlformats-officedocument.presentationml.slide+xml"/>
  <Override PartName="/ppt/slides/slide4694.xml" ContentType="application/vnd.openxmlformats-officedocument.presentationml.slide+xml"/>
  <Override PartName="/ppt/slides/slide4695.xml" ContentType="application/vnd.openxmlformats-officedocument.presentationml.slide+xml"/>
  <Override PartName="/ppt/slides/slide4696.xml" ContentType="application/vnd.openxmlformats-officedocument.presentationml.slide+xml"/>
  <Override PartName="/ppt/slides/slide4697.xml" ContentType="application/vnd.openxmlformats-officedocument.presentationml.slide+xml"/>
  <Override PartName="/ppt/slides/slide4698.xml" ContentType="application/vnd.openxmlformats-officedocument.presentationml.slide+xml"/>
  <Override PartName="/ppt/slides/slide4699.xml" ContentType="application/vnd.openxmlformats-officedocument.presentationml.slide+xml"/>
  <Override PartName="/ppt/slides/slide4700.xml" ContentType="application/vnd.openxmlformats-officedocument.presentationml.slide+xml"/>
  <Override PartName="/ppt/slides/slide4701.xml" ContentType="application/vnd.openxmlformats-officedocument.presentationml.slide+xml"/>
  <Override PartName="/ppt/slides/slide4702.xml" ContentType="application/vnd.openxmlformats-officedocument.presentationml.slide+xml"/>
  <Override PartName="/ppt/slides/slide4703.xml" ContentType="application/vnd.openxmlformats-officedocument.presentationml.slide+xml"/>
  <Override PartName="/ppt/slides/slide4704.xml" ContentType="application/vnd.openxmlformats-officedocument.presentationml.slide+xml"/>
  <Override PartName="/ppt/slides/slide4705.xml" ContentType="application/vnd.openxmlformats-officedocument.presentationml.slide+xml"/>
  <Override PartName="/ppt/slides/slide4706.xml" ContentType="application/vnd.openxmlformats-officedocument.presentationml.slide+xml"/>
  <Override PartName="/ppt/slides/slide4707.xml" ContentType="application/vnd.openxmlformats-officedocument.presentationml.slide+xml"/>
  <Override PartName="/ppt/slides/slide4708.xml" ContentType="application/vnd.openxmlformats-officedocument.presentationml.slide+xml"/>
  <Override PartName="/ppt/slides/slide4709.xml" ContentType="application/vnd.openxmlformats-officedocument.presentationml.slide+xml"/>
  <Override PartName="/ppt/slides/slide4710.xml" ContentType="application/vnd.openxmlformats-officedocument.presentationml.slide+xml"/>
  <Override PartName="/ppt/slides/slide4711.xml" ContentType="application/vnd.openxmlformats-officedocument.presentationml.slide+xml"/>
  <Override PartName="/ppt/slides/slide4712.xml" ContentType="application/vnd.openxmlformats-officedocument.presentationml.slide+xml"/>
  <Override PartName="/ppt/slides/slide4713.xml" ContentType="application/vnd.openxmlformats-officedocument.presentationml.slide+xml"/>
  <Override PartName="/ppt/slides/slide4714.xml" ContentType="application/vnd.openxmlformats-officedocument.presentationml.slide+xml"/>
  <Override PartName="/ppt/slides/slide4715.xml" ContentType="application/vnd.openxmlformats-officedocument.presentationml.slide+xml"/>
  <Override PartName="/ppt/slides/slide4716.xml" ContentType="application/vnd.openxmlformats-officedocument.presentationml.slide+xml"/>
  <Override PartName="/ppt/slides/slide4717.xml" ContentType="application/vnd.openxmlformats-officedocument.presentationml.slide+xml"/>
  <Override PartName="/ppt/slides/slide4718.xml" ContentType="application/vnd.openxmlformats-officedocument.presentationml.slide+xml"/>
  <Override PartName="/ppt/slides/slide4719.xml" ContentType="application/vnd.openxmlformats-officedocument.presentationml.slide+xml"/>
  <Override PartName="/ppt/slides/slide4720.xml" ContentType="application/vnd.openxmlformats-officedocument.presentationml.slide+xml"/>
  <Override PartName="/ppt/slides/slide4721.xml" ContentType="application/vnd.openxmlformats-officedocument.presentationml.slide+xml"/>
  <Override PartName="/ppt/slides/slide4722.xml" ContentType="application/vnd.openxmlformats-officedocument.presentationml.slide+xml"/>
  <Override PartName="/ppt/slides/slide4723.xml" ContentType="application/vnd.openxmlformats-officedocument.presentationml.slide+xml"/>
  <Override PartName="/ppt/slides/slide4724.xml" ContentType="application/vnd.openxmlformats-officedocument.presentationml.slide+xml"/>
  <Override PartName="/ppt/slides/slide4725.xml" ContentType="application/vnd.openxmlformats-officedocument.presentationml.slide+xml"/>
  <Override PartName="/ppt/slides/slide4726.xml" ContentType="application/vnd.openxmlformats-officedocument.presentationml.slide+xml"/>
  <Override PartName="/ppt/slides/slide4727.xml" ContentType="application/vnd.openxmlformats-officedocument.presentationml.slide+xml"/>
  <Override PartName="/ppt/slides/slide4728.xml" ContentType="application/vnd.openxmlformats-officedocument.presentationml.slide+xml"/>
  <Override PartName="/ppt/slides/slide4729.xml" ContentType="application/vnd.openxmlformats-officedocument.presentationml.slide+xml"/>
  <Override PartName="/ppt/slides/slide4730.xml" ContentType="application/vnd.openxmlformats-officedocument.presentationml.slide+xml"/>
  <Override PartName="/ppt/slides/slide4731.xml" ContentType="application/vnd.openxmlformats-officedocument.presentationml.slide+xml"/>
  <Override PartName="/ppt/slides/slide4732.xml" ContentType="application/vnd.openxmlformats-officedocument.presentationml.slide+xml"/>
  <Override PartName="/ppt/slides/slide4733.xml" ContentType="application/vnd.openxmlformats-officedocument.presentationml.slide+xml"/>
  <Override PartName="/ppt/slides/slide4734.xml" ContentType="application/vnd.openxmlformats-officedocument.presentationml.slide+xml"/>
  <Override PartName="/ppt/slides/slide4735.xml" ContentType="application/vnd.openxmlformats-officedocument.presentationml.slide+xml"/>
  <Override PartName="/ppt/slides/slide4736.xml" ContentType="application/vnd.openxmlformats-officedocument.presentationml.slide+xml"/>
  <Override PartName="/ppt/slides/slide4737.xml" ContentType="application/vnd.openxmlformats-officedocument.presentationml.slide+xml"/>
  <Override PartName="/ppt/slides/slide4738.xml" ContentType="application/vnd.openxmlformats-officedocument.presentationml.slide+xml"/>
  <Override PartName="/ppt/slides/slide4739.xml" ContentType="application/vnd.openxmlformats-officedocument.presentationml.slide+xml"/>
  <Override PartName="/ppt/slides/slide4740.xml" ContentType="application/vnd.openxmlformats-officedocument.presentationml.slide+xml"/>
  <Override PartName="/ppt/slides/slide4741.xml" ContentType="application/vnd.openxmlformats-officedocument.presentationml.slide+xml"/>
  <Override PartName="/ppt/slides/slide4742.xml" ContentType="application/vnd.openxmlformats-officedocument.presentationml.slide+xml"/>
  <Override PartName="/ppt/slides/slide4743.xml" ContentType="application/vnd.openxmlformats-officedocument.presentationml.slide+xml"/>
  <Override PartName="/ppt/slides/slide4744.xml" ContentType="application/vnd.openxmlformats-officedocument.presentationml.slide+xml"/>
  <Override PartName="/ppt/slides/slide4745.xml" ContentType="application/vnd.openxmlformats-officedocument.presentationml.slide+xml"/>
  <Override PartName="/ppt/slides/slide4746.xml" ContentType="application/vnd.openxmlformats-officedocument.presentationml.slide+xml"/>
  <Override PartName="/ppt/slides/slide4747.xml" ContentType="application/vnd.openxmlformats-officedocument.presentationml.slide+xml"/>
  <Override PartName="/ppt/slides/slide4748.xml" ContentType="application/vnd.openxmlformats-officedocument.presentationml.slide+xml"/>
  <Override PartName="/ppt/slides/slide4749.xml" ContentType="application/vnd.openxmlformats-officedocument.presentationml.slide+xml"/>
  <Override PartName="/ppt/slides/slide4750.xml" ContentType="application/vnd.openxmlformats-officedocument.presentationml.slide+xml"/>
  <Override PartName="/ppt/slides/slide4751.xml" ContentType="application/vnd.openxmlformats-officedocument.presentationml.slide+xml"/>
  <Override PartName="/ppt/slides/slide4752.xml" ContentType="application/vnd.openxmlformats-officedocument.presentationml.slide+xml"/>
  <Override PartName="/ppt/slides/slide4753.xml" ContentType="application/vnd.openxmlformats-officedocument.presentationml.slide+xml"/>
  <Override PartName="/ppt/slides/slide4754.xml" ContentType="application/vnd.openxmlformats-officedocument.presentationml.slide+xml"/>
  <Override PartName="/ppt/slides/slide4755.xml" ContentType="application/vnd.openxmlformats-officedocument.presentationml.slide+xml"/>
  <Override PartName="/ppt/slides/slide4756.xml" ContentType="application/vnd.openxmlformats-officedocument.presentationml.slide+xml"/>
  <Override PartName="/ppt/slides/slide4757.xml" ContentType="application/vnd.openxmlformats-officedocument.presentationml.slide+xml"/>
  <Override PartName="/ppt/slides/slide4758.xml" ContentType="application/vnd.openxmlformats-officedocument.presentationml.slide+xml"/>
  <Override PartName="/ppt/slides/slide4759.xml" ContentType="application/vnd.openxmlformats-officedocument.presentationml.slide+xml"/>
  <Override PartName="/ppt/slides/slide4760.xml" ContentType="application/vnd.openxmlformats-officedocument.presentationml.slide+xml"/>
  <Override PartName="/ppt/slides/slide4761.xml" ContentType="application/vnd.openxmlformats-officedocument.presentationml.slide+xml"/>
  <Override PartName="/ppt/slides/slide4762.xml" ContentType="application/vnd.openxmlformats-officedocument.presentationml.slide+xml"/>
  <Override PartName="/ppt/slides/slide4763.xml" ContentType="application/vnd.openxmlformats-officedocument.presentationml.slide+xml"/>
  <Override PartName="/ppt/slides/slide4764.xml" ContentType="application/vnd.openxmlformats-officedocument.presentationml.slide+xml"/>
  <Override PartName="/ppt/slides/slide4765.xml" ContentType="application/vnd.openxmlformats-officedocument.presentationml.slide+xml"/>
  <Override PartName="/ppt/slides/slide4766.xml" ContentType="application/vnd.openxmlformats-officedocument.presentationml.slide+xml"/>
  <Override PartName="/ppt/slides/slide4767.xml" ContentType="application/vnd.openxmlformats-officedocument.presentationml.slide+xml"/>
  <Override PartName="/ppt/slides/slide4768.xml" ContentType="application/vnd.openxmlformats-officedocument.presentationml.slide+xml"/>
  <Override PartName="/ppt/slides/slide4769.xml" ContentType="application/vnd.openxmlformats-officedocument.presentationml.slide+xml"/>
  <Override PartName="/ppt/slides/slide4770.xml" ContentType="application/vnd.openxmlformats-officedocument.presentationml.slide+xml"/>
  <Override PartName="/ppt/slides/slide4771.xml" ContentType="application/vnd.openxmlformats-officedocument.presentationml.slide+xml"/>
  <Override PartName="/ppt/slides/slide4772.xml" ContentType="application/vnd.openxmlformats-officedocument.presentationml.slide+xml"/>
  <Override PartName="/ppt/slides/slide4773.xml" ContentType="application/vnd.openxmlformats-officedocument.presentationml.slide+xml"/>
  <Override PartName="/ppt/slides/slide4774.xml" ContentType="application/vnd.openxmlformats-officedocument.presentationml.slide+xml"/>
  <Override PartName="/ppt/slides/slide4775.xml" ContentType="application/vnd.openxmlformats-officedocument.presentationml.slide+xml"/>
  <Override PartName="/ppt/slides/slide4776.xml" ContentType="application/vnd.openxmlformats-officedocument.presentationml.slide+xml"/>
  <Override PartName="/ppt/slides/slide4777.xml" ContentType="application/vnd.openxmlformats-officedocument.presentationml.slide+xml"/>
  <Override PartName="/ppt/slides/slide4778.xml" ContentType="application/vnd.openxmlformats-officedocument.presentationml.slide+xml"/>
  <Override PartName="/ppt/slides/slide4779.xml" ContentType="application/vnd.openxmlformats-officedocument.presentationml.slide+xml"/>
  <Override PartName="/ppt/slides/slide4780.xml" ContentType="application/vnd.openxmlformats-officedocument.presentationml.slide+xml"/>
  <Override PartName="/ppt/slides/slide4781.xml" ContentType="application/vnd.openxmlformats-officedocument.presentationml.slide+xml"/>
  <Override PartName="/ppt/slides/slide4782.xml" ContentType="application/vnd.openxmlformats-officedocument.presentationml.slide+xml"/>
  <Override PartName="/ppt/slides/slide4783.xml" ContentType="application/vnd.openxmlformats-officedocument.presentationml.slide+xml"/>
  <Override PartName="/ppt/slides/slide4784.xml" ContentType="application/vnd.openxmlformats-officedocument.presentationml.slide+xml"/>
  <Override PartName="/ppt/slides/slide4785.xml" ContentType="application/vnd.openxmlformats-officedocument.presentationml.slide+xml"/>
  <Override PartName="/ppt/slides/slide4786.xml" ContentType="application/vnd.openxmlformats-officedocument.presentationml.slide+xml"/>
  <Override PartName="/ppt/slides/slide4787.xml" ContentType="application/vnd.openxmlformats-officedocument.presentationml.slide+xml"/>
  <Override PartName="/ppt/slides/slide4788.xml" ContentType="application/vnd.openxmlformats-officedocument.presentationml.slide+xml"/>
  <Override PartName="/ppt/slides/slide4789.xml" ContentType="application/vnd.openxmlformats-officedocument.presentationml.slide+xml"/>
  <Override PartName="/ppt/slides/slide4790.xml" ContentType="application/vnd.openxmlformats-officedocument.presentationml.slide+xml"/>
  <Override PartName="/ppt/slides/slide4791.xml" ContentType="application/vnd.openxmlformats-officedocument.presentationml.slide+xml"/>
  <Override PartName="/ppt/slides/slide4792.xml" ContentType="application/vnd.openxmlformats-officedocument.presentationml.slide+xml"/>
  <Override PartName="/ppt/slides/slide4793.xml" ContentType="application/vnd.openxmlformats-officedocument.presentationml.slide+xml"/>
  <Override PartName="/ppt/slides/slide4794.xml" ContentType="application/vnd.openxmlformats-officedocument.presentationml.slide+xml"/>
  <Override PartName="/ppt/slides/slide4795.xml" ContentType="application/vnd.openxmlformats-officedocument.presentationml.slide+xml"/>
  <Override PartName="/ppt/slides/slide4796.xml" ContentType="application/vnd.openxmlformats-officedocument.presentationml.slide+xml"/>
  <Override PartName="/ppt/slides/slide4797.xml" ContentType="application/vnd.openxmlformats-officedocument.presentationml.slide+xml"/>
  <Override PartName="/ppt/slides/slide4798.xml" ContentType="application/vnd.openxmlformats-officedocument.presentationml.slide+xml"/>
  <Override PartName="/ppt/slides/slide4799.xml" ContentType="application/vnd.openxmlformats-officedocument.presentationml.slide+xml"/>
  <Override PartName="/ppt/slides/slide4800.xml" ContentType="application/vnd.openxmlformats-officedocument.presentationml.slide+xml"/>
  <Override PartName="/ppt/slides/slide4801.xml" ContentType="application/vnd.openxmlformats-officedocument.presentationml.slide+xml"/>
  <Override PartName="/ppt/slides/slide4802.xml" ContentType="application/vnd.openxmlformats-officedocument.presentationml.slide+xml"/>
  <Override PartName="/ppt/slides/slide4803.xml" ContentType="application/vnd.openxmlformats-officedocument.presentationml.slide+xml"/>
  <Override PartName="/ppt/slides/slide4804.xml" ContentType="application/vnd.openxmlformats-officedocument.presentationml.slide+xml"/>
  <Override PartName="/ppt/slides/slide4805.xml" ContentType="application/vnd.openxmlformats-officedocument.presentationml.slide+xml"/>
  <Override PartName="/ppt/slides/slide4806.xml" ContentType="application/vnd.openxmlformats-officedocument.presentationml.slide+xml"/>
  <Override PartName="/ppt/slides/slide4807.xml" ContentType="application/vnd.openxmlformats-officedocument.presentationml.slide+xml"/>
  <Override PartName="/ppt/slides/slide4808.xml" ContentType="application/vnd.openxmlformats-officedocument.presentationml.slide+xml"/>
  <Override PartName="/ppt/slides/slide4809.xml" ContentType="application/vnd.openxmlformats-officedocument.presentationml.slide+xml"/>
  <Override PartName="/ppt/slides/slide4810.xml" ContentType="application/vnd.openxmlformats-officedocument.presentationml.slide+xml"/>
  <Override PartName="/ppt/slides/slide4811.xml" ContentType="application/vnd.openxmlformats-officedocument.presentationml.slide+xml"/>
  <Override PartName="/ppt/slides/slide4812.xml" ContentType="application/vnd.openxmlformats-officedocument.presentationml.slide+xml"/>
  <Override PartName="/ppt/slides/slide4813.xml" ContentType="application/vnd.openxmlformats-officedocument.presentationml.slide+xml"/>
  <Override PartName="/ppt/slides/slide4814.xml" ContentType="application/vnd.openxmlformats-officedocument.presentationml.slide+xml"/>
  <Override PartName="/ppt/slides/slide4815.xml" ContentType="application/vnd.openxmlformats-officedocument.presentationml.slide+xml"/>
  <Override PartName="/ppt/slides/slide4816.xml" ContentType="application/vnd.openxmlformats-officedocument.presentationml.slide+xml"/>
  <Override PartName="/ppt/slides/slide4817.xml" ContentType="application/vnd.openxmlformats-officedocument.presentationml.slide+xml"/>
  <Override PartName="/ppt/slides/slide4818.xml" ContentType="application/vnd.openxmlformats-officedocument.presentationml.slide+xml"/>
  <Override PartName="/ppt/slides/slide4819.xml" ContentType="application/vnd.openxmlformats-officedocument.presentationml.slide+xml"/>
  <Override PartName="/ppt/slides/slide4820.xml" ContentType="application/vnd.openxmlformats-officedocument.presentationml.slide+xml"/>
  <Override PartName="/ppt/slides/slide4821.xml" ContentType="application/vnd.openxmlformats-officedocument.presentationml.slide+xml"/>
  <Override PartName="/ppt/slides/slide4822.xml" ContentType="application/vnd.openxmlformats-officedocument.presentationml.slide+xml"/>
  <Override PartName="/ppt/slides/slide4823.xml" ContentType="application/vnd.openxmlformats-officedocument.presentationml.slide+xml"/>
  <Override PartName="/ppt/slides/slide4824.xml" ContentType="application/vnd.openxmlformats-officedocument.presentationml.slide+xml"/>
  <Override PartName="/ppt/slides/slide4825.xml" ContentType="application/vnd.openxmlformats-officedocument.presentationml.slide+xml"/>
  <Override PartName="/ppt/slides/slide4826.xml" ContentType="application/vnd.openxmlformats-officedocument.presentationml.slide+xml"/>
  <Override PartName="/ppt/slides/slide4827.xml" ContentType="application/vnd.openxmlformats-officedocument.presentationml.slide+xml"/>
  <Override PartName="/ppt/slides/slide4828.xml" ContentType="application/vnd.openxmlformats-officedocument.presentationml.slide+xml"/>
  <Override PartName="/ppt/slides/slide4829.xml" ContentType="application/vnd.openxmlformats-officedocument.presentationml.slide+xml"/>
  <Override PartName="/ppt/slides/slide4830.xml" ContentType="application/vnd.openxmlformats-officedocument.presentationml.slide+xml"/>
  <Override PartName="/ppt/slides/slide4831.xml" ContentType="application/vnd.openxmlformats-officedocument.presentationml.slide+xml"/>
  <Override PartName="/ppt/slides/slide4832.xml" ContentType="application/vnd.openxmlformats-officedocument.presentationml.slide+xml"/>
  <Override PartName="/ppt/slides/slide4833.xml" ContentType="application/vnd.openxmlformats-officedocument.presentationml.slide+xml"/>
  <Override PartName="/ppt/slides/slide4834.xml" ContentType="application/vnd.openxmlformats-officedocument.presentationml.slide+xml"/>
  <Override PartName="/ppt/slides/slide4835.xml" ContentType="application/vnd.openxmlformats-officedocument.presentationml.slide+xml"/>
  <Override PartName="/ppt/slides/slide4836.xml" ContentType="application/vnd.openxmlformats-officedocument.presentationml.slide+xml"/>
  <Override PartName="/ppt/slides/slide4837.xml" ContentType="application/vnd.openxmlformats-officedocument.presentationml.slide+xml"/>
  <Override PartName="/ppt/slides/slide4838.xml" ContentType="application/vnd.openxmlformats-officedocument.presentationml.slide+xml"/>
  <Override PartName="/ppt/slides/slide4839.xml" ContentType="application/vnd.openxmlformats-officedocument.presentationml.slide+xml"/>
  <Override PartName="/ppt/slides/slide4840.xml" ContentType="application/vnd.openxmlformats-officedocument.presentationml.slide+xml"/>
  <Override PartName="/ppt/slides/slide4841.xml" ContentType="application/vnd.openxmlformats-officedocument.presentationml.slide+xml"/>
  <Override PartName="/ppt/slides/slide4842.xml" ContentType="application/vnd.openxmlformats-officedocument.presentationml.slide+xml"/>
  <Override PartName="/ppt/slides/slide4843.xml" ContentType="application/vnd.openxmlformats-officedocument.presentationml.slide+xml"/>
  <Override PartName="/ppt/slides/slide4844.xml" ContentType="application/vnd.openxmlformats-officedocument.presentationml.slide+xml"/>
  <Override PartName="/ppt/slides/slide4845.xml" ContentType="application/vnd.openxmlformats-officedocument.presentationml.slide+xml"/>
  <Override PartName="/ppt/slides/slide4846.xml" ContentType="application/vnd.openxmlformats-officedocument.presentationml.slide+xml"/>
  <Override PartName="/ppt/slides/slide4847.xml" ContentType="application/vnd.openxmlformats-officedocument.presentationml.slide+xml"/>
  <Override PartName="/ppt/slides/slide4848.xml" ContentType="application/vnd.openxmlformats-officedocument.presentationml.slide+xml"/>
  <Override PartName="/ppt/slides/slide4849.xml" ContentType="application/vnd.openxmlformats-officedocument.presentationml.slide+xml"/>
  <Override PartName="/ppt/slides/slide4850.xml" ContentType="application/vnd.openxmlformats-officedocument.presentationml.slide+xml"/>
  <Override PartName="/ppt/slides/slide4851.xml" ContentType="application/vnd.openxmlformats-officedocument.presentationml.slide+xml"/>
  <Override PartName="/ppt/slides/slide4852.xml" ContentType="application/vnd.openxmlformats-officedocument.presentationml.slide+xml"/>
  <Override PartName="/ppt/slides/slide4853.xml" ContentType="application/vnd.openxmlformats-officedocument.presentationml.slide+xml"/>
  <Override PartName="/ppt/slides/slide4854.xml" ContentType="application/vnd.openxmlformats-officedocument.presentationml.slide+xml"/>
  <Override PartName="/ppt/slides/slide4855.xml" ContentType="application/vnd.openxmlformats-officedocument.presentationml.slide+xml"/>
  <Override PartName="/ppt/slides/slide4856.xml" ContentType="application/vnd.openxmlformats-officedocument.presentationml.slide+xml"/>
  <Override PartName="/ppt/slides/slide4857.xml" ContentType="application/vnd.openxmlformats-officedocument.presentationml.slide+xml"/>
  <Override PartName="/ppt/slides/slide4858.xml" ContentType="application/vnd.openxmlformats-officedocument.presentationml.slide+xml"/>
  <Override PartName="/ppt/slides/slide4859.xml" ContentType="application/vnd.openxmlformats-officedocument.presentationml.slide+xml"/>
  <Override PartName="/ppt/slides/slide4860.xml" ContentType="application/vnd.openxmlformats-officedocument.presentationml.slide+xml"/>
  <Override PartName="/ppt/slides/slide4861.xml" ContentType="application/vnd.openxmlformats-officedocument.presentationml.slide+xml"/>
  <Override PartName="/ppt/slides/slide4862.xml" ContentType="application/vnd.openxmlformats-officedocument.presentationml.slide+xml"/>
  <Override PartName="/ppt/slides/slide4863.xml" ContentType="application/vnd.openxmlformats-officedocument.presentationml.slide+xml"/>
  <Override PartName="/ppt/slides/slide4864.xml" ContentType="application/vnd.openxmlformats-officedocument.presentationml.slide+xml"/>
  <Override PartName="/ppt/slides/slide4865.xml" ContentType="application/vnd.openxmlformats-officedocument.presentationml.slide+xml"/>
  <Override PartName="/ppt/slides/slide4866.xml" ContentType="application/vnd.openxmlformats-officedocument.presentationml.slide+xml"/>
  <Override PartName="/ppt/slides/slide4867.xml" ContentType="application/vnd.openxmlformats-officedocument.presentationml.slide+xml"/>
  <Override PartName="/ppt/slides/slide4868.xml" ContentType="application/vnd.openxmlformats-officedocument.presentationml.slide+xml"/>
  <Override PartName="/ppt/slides/slide4869.xml" ContentType="application/vnd.openxmlformats-officedocument.presentationml.slide+xml"/>
  <Override PartName="/ppt/slides/slide4870.xml" ContentType="application/vnd.openxmlformats-officedocument.presentationml.slide+xml"/>
  <Override PartName="/ppt/slides/slide4871.xml" ContentType="application/vnd.openxmlformats-officedocument.presentationml.slide+xml"/>
  <Override PartName="/ppt/slides/slide4872.xml" ContentType="application/vnd.openxmlformats-officedocument.presentationml.slide+xml"/>
  <Override PartName="/ppt/slides/slide4873.xml" ContentType="application/vnd.openxmlformats-officedocument.presentationml.slide+xml"/>
  <Override PartName="/ppt/slides/slide4874.xml" ContentType="application/vnd.openxmlformats-officedocument.presentationml.slide+xml"/>
  <Override PartName="/ppt/slides/slide4875.xml" ContentType="application/vnd.openxmlformats-officedocument.presentationml.slide+xml"/>
  <Override PartName="/ppt/slides/slide4876.xml" ContentType="application/vnd.openxmlformats-officedocument.presentationml.slide+xml"/>
  <Override PartName="/ppt/slides/slide4877.xml" ContentType="application/vnd.openxmlformats-officedocument.presentationml.slide+xml"/>
  <Override PartName="/ppt/slides/slide4878.xml" ContentType="application/vnd.openxmlformats-officedocument.presentationml.slide+xml"/>
  <Override PartName="/ppt/slides/slide4879.xml" ContentType="application/vnd.openxmlformats-officedocument.presentationml.slide+xml"/>
  <Override PartName="/ppt/slides/slide4880.xml" ContentType="application/vnd.openxmlformats-officedocument.presentationml.slide+xml"/>
  <Override PartName="/ppt/slides/slide4881.xml" ContentType="application/vnd.openxmlformats-officedocument.presentationml.slide+xml"/>
  <Override PartName="/ppt/slides/slide4882.xml" ContentType="application/vnd.openxmlformats-officedocument.presentationml.slide+xml"/>
  <Override PartName="/ppt/slides/slide4883.xml" ContentType="application/vnd.openxmlformats-officedocument.presentationml.slide+xml"/>
  <Override PartName="/ppt/slides/slide4884.xml" ContentType="application/vnd.openxmlformats-officedocument.presentationml.slide+xml"/>
  <Override PartName="/ppt/slides/slide4885.xml" ContentType="application/vnd.openxmlformats-officedocument.presentationml.slide+xml"/>
  <Override PartName="/ppt/slides/slide4886.xml" ContentType="application/vnd.openxmlformats-officedocument.presentationml.slide+xml"/>
  <Override PartName="/ppt/slides/slide4887.xml" ContentType="application/vnd.openxmlformats-officedocument.presentationml.slide+xml"/>
  <Override PartName="/ppt/slides/slide4888.xml" ContentType="application/vnd.openxmlformats-officedocument.presentationml.slide+xml"/>
  <Override PartName="/ppt/slides/slide4889.xml" ContentType="application/vnd.openxmlformats-officedocument.presentationml.slide+xml"/>
  <Override PartName="/ppt/slides/slide4890.xml" ContentType="application/vnd.openxmlformats-officedocument.presentationml.slide+xml"/>
  <Override PartName="/ppt/slides/slide4891.xml" ContentType="application/vnd.openxmlformats-officedocument.presentationml.slide+xml"/>
  <Override PartName="/ppt/slides/slide4892.xml" ContentType="application/vnd.openxmlformats-officedocument.presentationml.slide+xml"/>
  <Override PartName="/ppt/slides/slide4893.xml" ContentType="application/vnd.openxmlformats-officedocument.presentationml.slide+xml"/>
  <Override PartName="/ppt/slides/slide4894.xml" ContentType="application/vnd.openxmlformats-officedocument.presentationml.slide+xml"/>
  <Override PartName="/ppt/slides/slide4895.xml" ContentType="application/vnd.openxmlformats-officedocument.presentationml.slide+xml"/>
  <Override PartName="/ppt/slides/slide4896.xml" ContentType="application/vnd.openxmlformats-officedocument.presentationml.slide+xml"/>
  <Override PartName="/ppt/slides/slide4897.xml" ContentType="application/vnd.openxmlformats-officedocument.presentationml.slide+xml"/>
  <Override PartName="/ppt/slides/slide4898.xml" ContentType="application/vnd.openxmlformats-officedocument.presentationml.slide+xml"/>
  <Override PartName="/ppt/slides/slide4899.xml" ContentType="application/vnd.openxmlformats-officedocument.presentationml.slide+xml"/>
  <Override PartName="/ppt/slides/slide4900.xml" ContentType="application/vnd.openxmlformats-officedocument.presentationml.slide+xml"/>
  <Override PartName="/ppt/slides/slide4901.xml" ContentType="application/vnd.openxmlformats-officedocument.presentationml.slide+xml"/>
  <Override PartName="/ppt/slides/slide4902.xml" ContentType="application/vnd.openxmlformats-officedocument.presentationml.slide+xml"/>
  <Override PartName="/ppt/slides/slide4903.xml" ContentType="application/vnd.openxmlformats-officedocument.presentationml.slide+xml"/>
  <Override PartName="/ppt/slides/slide4904.xml" ContentType="application/vnd.openxmlformats-officedocument.presentationml.slide+xml"/>
  <Override PartName="/ppt/slides/slide4905.xml" ContentType="application/vnd.openxmlformats-officedocument.presentationml.slide+xml"/>
  <Override PartName="/ppt/slides/slide4906.xml" ContentType="application/vnd.openxmlformats-officedocument.presentationml.slide+xml"/>
  <Override PartName="/ppt/slides/slide4907.xml" ContentType="application/vnd.openxmlformats-officedocument.presentationml.slide+xml"/>
  <Override PartName="/ppt/slides/slide4908.xml" ContentType="application/vnd.openxmlformats-officedocument.presentationml.slide+xml"/>
  <Override PartName="/ppt/slides/slide4909.xml" ContentType="application/vnd.openxmlformats-officedocument.presentationml.slide+xml"/>
  <Override PartName="/ppt/slides/slide4910.xml" ContentType="application/vnd.openxmlformats-officedocument.presentationml.slide+xml"/>
  <Override PartName="/ppt/slides/slide4911.xml" ContentType="application/vnd.openxmlformats-officedocument.presentationml.slide+xml"/>
  <Override PartName="/ppt/slides/slide4912.xml" ContentType="application/vnd.openxmlformats-officedocument.presentationml.slide+xml"/>
  <Override PartName="/ppt/slides/slide4913.xml" ContentType="application/vnd.openxmlformats-officedocument.presentationml.slide+xml"/>
  <Override PartName="/ppt/slides/slide4914.xml" ContentType="application/vnd.openxmlformats-officedocument.presentationml.slide+xml"/>
  <Override PartName="/ppt/slides/slide4915.xml" ContentType="application/vnd.openxmlformats-officedocument.presentationml.slide+xml"/>
  <Override PartName="/ppt/slides/slide4916.xml" ContentType="application/vnd.openxmlformats-officedocument.presentationml.slide+xml"/>
  <Override PartName="/ppt/slides/slide4917.xml" ContentType="application/vnd.openxmlformats-officedocument.presentationml.slide+xml"/>
  <Override PartName="/ppt/slides/slide4918.xml" ContentType="application/vnd.openxmlformats-officedocument.presentationml.slide+xml"/>
  <Override PartName="/ppt/slides/slide4919.xml" ContentType="application/vnd.openxmlformats-officedocument.presentationml.slide+xml"/>
  <Override PartName="/ppt/slides/slide4920.xml" ContentType="application/vnd.openxmlformats-officedocument.presentationml.slide+xml"/>
  <Override PartName="/ppt/slides/slide4921.xml" ContentType="application/vnd.openxmlformats-officedocument.presentationml.slide+xml"/>
  <Override PartName="/ppt/slides/slide4922.xml" ContentType="application/vnd.openxmlformats-officedocument.presentationml.slide+xml"/>
  <Override PartName="/ppt/slides/slide4923.xml" ContentType="application/vnd.openxmlformats-officedocument.presentationml.slide+xml"/>
  <Override PartName="/ppt/slides/slide4924.xml" ContentType="application/vnd.openxmlformats-officedocument.presentationml.slide+xml"/>
  <Override PartName="/ppt/slides/slide4925.xml" ContentType="application/vnd.openxmlformats-officedocument.presentationml.slide+xml"/>
  <Override PartName="/ppt/slides/slide4926.xml" ContentType="application/vnd.openxmlformats-officedocument.presentationml.slide+xml"/>
  <Override PartName="/ppt/slides/slide4927.xml" ContentType="application/vnd.openxmlformats-officedocument.presentationml.slide+xml"/>
  <Override PartName="/ppt/slides/slide4928.xml" ContentType="application/vnd.openxmlformats-officedocument.presentationml.slide+xml"/>
  <Override PartName="/ppt/slides/slide4929.xml" ContentType="application/vnd.openxmlformats-officedocument.presentationml.slide+xml"/>
  <Override PartName="/ppt/slides/slide4930.xml" ContentType="application/vnd.openxmlformats-officedocument.presentationml.slide+xml"/>
  <Override PartName="/ppt/slides/slide4931.xml" ContentType="application/vnd.openxmlformats-officedocument.presentationml.slide+xml"/>
  <Override PartName="/ppt/slides/slide4932.xml" ContentType="application/vnd.openxmlformats-officedocument.presentationml.slide+xml"/>
  <Override PartName="/ppt/slides/slide4933.xml" ContentType="application/vnd.openxmlformats-officedocument.presentationml.slide+xml"/>
  <Override PartName="/ppt/slides/slide4934.xml" ContentType="application/vnd.openxmlformats-officedocument.presentationml.slide+xml"/>
  <Override PartName="/ppt/slides/slide4935.xml" ContentType="application/vnd.openxmlformats-officedocument.presentationml.slide+xml"/>
  <Override PartName="/ppt/slides/slide4936.xml" ContentType="application/vnd.openxmlformats-officedocument.presentationml.slide+xml"/>
  <Override PartName="/ppt/slides/slide4937.xml" ContentType="application/vnd.openxmlformats-officedocument.presentationml.slide+xml"/>
  <Override PartName="/ppt/slides/slide4938.xml" ContentType="application/vnd.openxmlformats-officedocument.presentationml.slide+xml"/>
  <Override PartName="/ppt/slides/slide4939.xml" ContentType="application/vnd.openxmlformats-officedocument.presentationml.slide+xml"/>
  <Override PartName="/ppt/slides/slide4940.xml" ContentType="application/vnd.openxmlformats-officedocument.presentationml.slide+xml"/>
  <Override PartName="/ppt/slides/slide4941.xml" ContentType="application/vnd.openxmlformats-officedocument.presentationml.slide+xml"/>
  <Override PartName="/ppt/slides/slide4942.xml" ContentType="application/vnd.openxmlformats-officedocument.presentationml.slide+xml"/>
  <Override PartName="/ppt/slides/slide4943.xml" ContentType="application/vnd.openxmlformats-officedocument.presentationml.slide+xml"/>
  <Override PartName="/ppt/slides/slide4944.xml" ContentType="application/vnd.openxmlformats-officedocument.presentationml.slide+xml"/>
  <Override PartName="/ppt/slides/slide4945.xml" ContentType="application/vnd.openxmlformats-officedocument.presentationml.slide+xml"/>
  <Override PartName="/ppt/slides/slide4946.xml" ContentType="application/vnd.openxmlformats-officedocument.presentationml.slide+xml"/>
  <Override PartName="/ppt/slides/slide4947.xml" ContentType="application/vnd.openxmlformats-officedocument.presentationml.slide+xml"/>
  <Override PartName="/ppt/slides/slide4948.xml" ContentType="application/vnd.openxmlformats-officedocument.presentationml.slide+xml"/>
  <Override PartName="/ppt/slides/slide4949.xml" ContentType="application/vnd.openxmlformats-officedocument.presentationml.slide+xml"/>
  <Override PartName="/ppt/slides/slide4950.xml" ContentType="application/vnd.openxmlformats-officedocument.presentationml.slide+xml"/>
  <Override PartName="/ppt/slides/slide4951.xml" ContentType="application/vnd.openxmlformats-officedocument.presentationml.slide+xml"/>
  <Override PartName="/ppt/slides/slide4952.xml" ContentType="application/vnd.openxmlformats-officedocument.presentationml.slide+xml"/>
  <Override PartName="/ppt/slides/slide4953.xml" ContentType="application/vnd.openxmlformats-officedocument.presentationml.slide+xml"/>
  <Override PartName="/ppt/slides/slide4954.xml" ContentType="application/vnd.openxmlformats-officedocument.presentationml.slide+xml"/>
  <Override PartName="/ppt/slides/slide4955.xml" ContentType="application/vnd.openxmlformats-officedocument.presentationml.slide+xml"/>
  <Override PartName="/ppt/slides/slide4956.xml" ContentType="application/vnd.openxmlformats-officedocument.presentationml.slide+xml"/>
  <Override PartName="/ppt/slides/slide4957.xml" ContentType="application/vnd.openxmlformats-officedocument.presentationml.slide+xml"/>
  <Override PartName="/ppt/slides/slide4958.xml" ContentType="application/vnd.openxmlformats-officedocument.presentationml.slide+xml"/>
  <Override PartName="/ppt/slides/slide4959.xml" ContentType="application/vnd.openxmlformats-officedocument.presentationml.slide+xml"/>
  <Override PartName="/ppt/slides/slide4960.xml" ContentType="application/vnd.openxmlformats-officedocument.presentationml.slide+xml"/>
  <Override PartName="/ppt/slides/slide4961.xml" ContentType="application/vnd.openxmlformats-officedocument.presentationml.slide+xml"/>
  <Override PartName="/ppt/slides/slide4962.xml" ContentType="application/vnd.openxmlformats-officedocument.presentationml.slide+xml"/>
  <Override PartName="/ppt/slides/slide4963.xml" ContentType="application/vnd.openxmlformats-officedocument.presentationml.slide+xml"/>
  <Override PartName="/ppt/slides/slide4964.xml" ContentType="application/vnd.openxmlformats-officedocument.presentationml.slide+xml"/>
  <Override PartName="/ppt/slides/slide4965.xml" ContentType="application/vnd.openxmlformats-officedocument.presentationml.slide+xml"/>
  <Override PartName="/ppt/slides/slide4966.xml" ContentType="application/vnd.openxmlformats-officedocument.presentationml.slide+xml"/>
  <Override PartName="/ppt/slides/slide4967.xml" ContentType="application/vnd.openxmlformats-officedocument.presentationml.slide+xml"/>
  <Override PartName="/ppt/slides/slide4968.xml" ContentType="application/vnd.openxmlformats-officedocument.presentationml.slide+xml"/>
  <Override PartName="/ppt/slides/slide4969.xml" ContentType="application/vnd.openxmlformats-officedocument.presentationml.slide+xml"/>
  <Override PartName="/ppt/slides/slide4970.xml" ContentType="application/vnd.openxmlformats-officedocument.presentationml.slide+xml"/>
  <Override PartName="/ppt/slides/slide4971.xml" ContentType="application/vnd.openxmlformats-officedocument.presentationml.slide+xml"/>
  <Override PartName="/ppt/slides/slide4972.xml" ContentType="application/vnd.openxmlformats-officedocument.presentationml.slide+xml"/>
  <Override PartName="/ppt/slides/slide4973.xml" ContentType="application/vnd.openxmlformats-officedocument.presentationml.slide+xml"/>
  <Override PartName="/ppt/slides/slide4974.xml" ContentType="application/vnd.openxmlformats-officedocument.presentationml.slide+xml"/>
  <Override PartName="/ppt/slides/slide4975.xml" ContentType="application/vnd.openxmlformats-officedocument.presentationml.slide+xml"/>
  <Override PartName="/ppt/slides/slide4976.xml" ContentType="application/vnd.openxmlformats-officedocument.presentationml.slide+xml"/>
  <Override PartName="/ppt/slides/slide4977.xml" ContentType="application/vnd.openxmlformats-officedocument.presentationml.slide+xml"/>
  <Override PartName="/ppt/slides/slide4978.xml" ContentType="application/vnd.openxmlformats-officedocument.presentationml.slide+xml"/>
  <Override PartName="/ppt/slides/slide4979.xml" ContentType="application/vnd.openxmlformats-officedocument.presentationml.slide+xml"/>
  <Override PartName="/ppt/slides/slide4980.xml" ContentType="application/vnd.openxmlformats-officedocument.presentationml.slide+xml"/>
  <Override PartName="/ppt/slides/slide4981.xml" ContentType="application/vnd.openxmlformats-officedocument.presentationml.slide+xml"/>
  <Override PartName="/ppt/slides/slide4982.xml" ContentType="application/vnd.openxmlformats-officedocument.presentationml.slide+xml"/>
  <Override PartName="/ppt/slides/slide4983.xml" ContentType="application/vnd.openxmlformats-officedocument.presentationml.slide+xml"/>
  <Override PartName="/ppt/slides/slide4984.xml" ContentType="application/vnd.openxmlformats-officedocument.presentationml.slide+xml"/>
  <Override PartName="/ppt/slides/slide4985.xml" ContentType="application/vnd.openxmlformats-officedocument.presentationml.slide+xml"/>
  <Override PartName="/ppt/slides/slide4986.xml" ContentType="application/vnd.openxmlformats-officedocument.presentationml.slide+xml"/>
  <Override PartName="/ppt/slides/slide4987.xml" ContentType="application/vnd.openxmlformats-officedocument.presentationml.slide+xml"/>
  <Override PartName="/ppt/slides/slide4988.xml" ContentType="application/vnd.openxmlformats-officedocument.presentationml.slide+xml"/>
  <Override PartName="/ppt/slides/slide4989.xml" ContentType="application/vnd.openxmlformats-officedocument.presentationml.slide+xml"/>
  <Override PartName="/ppt/slides/slide4990.xml" ContentType="application/vnd.openxmlformats-officedocument.presentationml.slide+xml"/>
  <Override PartName="/ppt/slides/slide4991.xml" ContentType="application/vnd.openxmlformats-officedocument.presentationml.slide+xml"/>
  <Override PartName="/ppt/slides/slide4992.xml" ContentType="application/vnd.openxmlformats-officedocument.presentationml.slide+xml"/>
  <Override PartName="/ppt/slides/slide4993.xml" ContentType="application/vnd.openxmlformats-officedocument.presentationml.slide+xml"/>
  <Override PartName="/ppt/slides/slide4994.xml" ContentType="application/vnd.openxmlformats-officedocument.presentationml.slide+xml"/>
  <Override PartName="/ppt/slides/slide4995.xml" ContentType="application/vnd.openxmlformats-officedocument.presentationml.slide+xml"/>
  <Override PartName="/ppt/slides/slide4996.xml" ContentType="application/vnd.openxmlformats-officedocument.presentationml.slide+xml"/>
  <Override PartName="/ppt/slides/slide4997.xml" ContentType="application/vnd.openxmlformats-officedocument.presentationml.slide+xml"/>
  <Override PartName="/ppt/slides/slide4998.xml" ContentType="application/vnd.openxmlformats-officedocument.presentationml.slide+xml"/>
  <Override PartName="/ppt/slides/slide4999.xml" ContentType="application/vnd.openxmlformats-officedocument.presentationml.slide+xml"/>
  <Override PartName="/ppt/slides/slide5000.xml" ContentType="application/vnd.openxmlformats-officedocument.presentationml.slide+xml"/>
  <Override PartName="/ppt/slides/slide5001.xml" ContentType="application/vnd.openxmlformats-officedocument.presentationml.slide+xml"/>
  <Override PartName="/ppt/slides/slide5002.xml" ContentType="application/vnd.openxmlformats-officedocument.presentationml.slide+xml"/>
  <Override PartName="/ppt/slides/slide5003.xml" ContentType="application/vnd.openxmlformats-officedocument.presentationml.slide+xml"/>
  <Override PartName="/ppt/slides/slide5004.xml" ContentType="application/vnd.openxmlformats-officedocument.presentationml.slide+xml"/>
  <Override PartName="/ppt/slides/slide5005.xml" ContentType="application/vnd.openxmlformats-officedocument.presentationml.slide+xml"/>
  <Override PartName="/ppt/slides/slide5006.xml" ContentType="application/vnd.openxmlformats-officedocument.presentationml.slide+xml"/>
  <Override PartName="/ppt/slides/slide5007.xml" ContentType="application/vnd.openxmlformats-officedocument.presentationml.slide+xml"/>
  <Override PartName="/ppt/slides/slide5008.xml" ContentType="application/vnd.openxmlformats-officedocument.presentationml.slide+xml"/>
  <Override PartName="/ppt/slides/slide5009.xml" ContentType="application/vnd.openxmlformats-officedocument.presentationml.slide+xml"/>
  <Override PartName="/ppt/slides/slide5010.xml" ContentType="application/vnd.openxmlformats-officedocument.presentationml.slide+xml"/>
  <Override PartName="/ppt/slides/slide5011.xml" ContentType="application/vnd.openxmlformats-officedocument.presentationml.slide+xml"/>
  <Override PartName="/ppt/slides/slide5012.xml" ContentType="application/vnd.openxmlformats-officedocument.presentationml.slide+xml"/>
  <Override PartName="/ppt/slides/slide5013.xml" ContentType="application/vnd.openxmlformats-officedocument.presentationml.slide+xml"/>
  <Override PartName="/ppt/slides/slide5014.xml" ContentType="application/vnd.openxmlformats-officedocument.presentationml.slide+xml"/>
  <Override PartName="/ppt/slides/slide5015.xml" ContentType="application/vnd.openxmlformats-officedocument.presentationml.slide+xml"/>
  <Override PartName="/ppt/slides/slide5016.xml" ContentType="application/vnd.openxmlformats-officedocument.presentationml.slide+xml"/>
  <Override PartName="/ppt/slides/slide5017.xml" ContentType="application/vnd.openxmlformats-officedocument.presentationml.slide+xml"/>
  <Override PartName="/ppt/slides/slide5018.xml" ContentType="application/vnd.openxmlformats-officedocument.presentationml.slide+xml"/>
  <Override PartName="/ppt/slides/slide5019.xml" ContentType="application/vnd.openxmlformats-officedocument.presentationml.slide+xml"/>
  <Override PartName="/ppt/slides/slide5020.xml" ContentType="application/vnd.openxmlformats-officedocument.presentationml.slide+xml"/>
  <Override PartName="/ppt/slides/slide5021.xml" ContentType="application/vnd.openxmlformats-officedocument.presentationml.slide+xml"/>
  <Override PartName="/ppt/slides/slide5022.xml" ContentType="application/vnd.openxmlformats-officedocument.presentationml.slide+xml"/>
  <Override PartName="/ppt/slides/slide5023.xml" ContentType="application/vnd.openxmlformats-officedocument.presentationml.slide+xml"/>
  <Override PartName="/ppt/slides/slide5024.xml" ContentType="application/vnd.openxmlformats-officedocument.presentationml.slide+xml"/>
  <Override PartName="/ppt/slides/slide5025.xml" ContentType="application/vnd.openxmlformats-officedocument.presentationml.slide+xml"/>
  <Override PartName="/ppt/slides/slide5026.xml" ContentType="application/vnd.openxmlformats-officedocument.presentationml.slide+xml"/>
  <Override PartName="/ppt/slides/slide5027.xml" ContentType="application/vnd.openxmlformats-officedocument.presentationml.slide+xml"/>
  <Override PartName="/ppt/slides/slide5028.xml" ContentType="application/vnd.openxmlformats-officedocument.presentationml.slide+xml"/>
  <Override PartName="/ppt/slides/slide5029.xml" ContentType="application/vnd.openxmlformats-officedocument.presentationml.slide+xml"/>
  <Override PartName="/ppt/slides/slide5030.xml" ContentType="application/vnd.openxmlformats-officedocument.presentationml.slide+xml"/>
  <Override PartName="/ppt/slides/slide5031.xml" ContentType="application/vnd.openxmlformats-officedocument.presentationml.slide+xml"/>
  <Override PartName="/ppt/slides/slide5032.xml" ContentType="application/vnd.openxmlformats-officedocument.presentationml.slide+xml"/>
  <Override PartName="/ppt/slides/slide5033.xml" ContentType="application/vnd.openxmlformats-officedocument.presentationml.slide+xml"/>
  <Override PartName="/ppt/slides/slide5034.xml" ContentType="application/vnd.openxmlformats-officedocument.presentationml.slide+xml"/>
  <Override PartName="/ppt/slides/slide5035.xml" ContentType="application/vnd.openxmlformats-officedocument.presentationml.slide+xml"/>
  <Override PartName="/ppt/slides/slide5036.xml" ContentType="application/vnd.openxmlformats-officedocument.presentationml.slide+xml"/>
  <Override PartName="/ppt/slides/slide5037.xml" ContentType="application/vnd.openxmlformats-officedocument.presentationml.slide+xml"/>
  <Override PartName="/ppt/slides/slide5038.xml" ContentType="application/vnd.openxmlformats-officedocument.presentationml.slide+xml"/>
  <Override PartName="/ppt/slides/slide5039.xml" ContentType="application/vnd.openxmlformats-officedocument.presentationml.slide+xml"/>
  <Override PartName="/ppt/slides/slide5040.xml" ContentType="application/vnd.openxmlformats-officedocument.presentationml.slide+xml"/>
  <Override PartName="/ppt/slides/slide5041.xml" ContentType="application/vnd.openxmlformats-officedocument.presentationml.slide+xml"/>
  <Override PartName="/ppt/slides/slide5042.xml" ContentType="application/vnd.openxmlformats-officedocument.presentationml.slide+xml"/>
  <Override PartName="/ppt/slides/slide5043.xml" ContentType="application/vnd.openxmlformats-officedocument.presentationml.slide+xml"/>
  <Override PartName="/ppt/slides/slide5044.xml" ContentType="application/vnd.openxmlformats-officedocument.presentationml.slide+xml"/>
  <Override PartName="/ppt/slides/slide5045.xml" ContentType="application/vnd.openxmlformats-officedocument.presentationml.slide+xml"/>
  <Override PartName="/ppt/slides/slide5046.xml" ContentType="application/vnd.openxmlformats-officedocument.presentationml.slide+xml"/>
  <Override PartName="/ppt/slides/slide5047.xml" ContentType="application/vnd.openxmlformats-officedocument.presentationml.slide+xml"/>
  <Override PartName="/ppt/slides/slide5048.xml" ContentType="application/vnd.openxmlformats-officedocument.presentationml.slide+xml"/>
  <Override PartName="/ppt/slides/slide5049.xml" ContentType="application/vnd.openxmlformats-officedocument.presentationml.slide+xml"/>
  <Override PartName="/ppt/slides/slide5050.xml" ContentType="application/vnd.openxmlformats-officedocument.presentationml.slide+xml"/>
  <Override PartName="/ppt/slides/slide5051.xml" ContentType="application/vnd.openxmlformats-officedocument.presentationml.slide+xml"/>
  <Override PartName="/ppt/slides/slide5052.xml" ContentType="application/vnd.openxmlformats-officedocument.presentationml.slide+xml"/>
  <Override PartName="/ppt/slides/slide5053.xml" ContentType="application/vnd.openxmlformats-officedocument.presentationml.slide+xml"/>
  <Override PartName="/ppt/slides/slide5054.xml" ContentType="application/vnd.openxmlformats-officedocument.presentationml.slide+xml"/>
  <Override PartName="/ppt/slides/slide5055.xml" ContentType="application/vnd.openxmlformats-officedocument.presentationml.slide+xml"/>
  <Override PartName="/ppt/slides/slide5056.xml" ContentType="application/vnd.openxmlformats-officedocument.presentationml.slide+xml"/>
  <Override PartName="/ppt/slides/slide5057.xml" ContentType="application/vnd.openxmlformats-officedocument.presentationml.slide+xml"/>
  <Override PartName="/ppt/slides/slide5058.xml" ContentType="application/vnd.openxmlformats-officedocument.presentationml.slide+xml"/>
  <Override PartName="/ppt/slides/slide5059.xml" ContentType="application/vnd.openxmlformats-officedocument.presentationml.slide+xml"/>
  <Override PartName="/ppt/slides/slide5060.xml" ContentType="application/vnd.openxmlformats-officedocument.presentationml.slide+xml"/>
  <Override PartName="/ppt/slides/slide5061.xml" ContentType="application/vnd.openxmlformats-officedocument.presentationml.slide+xml"/>
  <Override PartName="/ppt/slides/slide5062.xml" ContentType="application/vnd.openxmlformats-officedocument.presentationml.slide+xml"/>
  <Override PartName="/ppt/slides/slide5063.xml" ContentType="application/vnd.openxmlformats-officedocument.presentationml.slide+xml"/>
  <Override PartName="/ppt/slides/slide5064.xml" ContentType="application/vnd.openxmlformats-officedocument.presentationml.slide+xml"/>
  <Override PartName="/ppt/slides/slide5065.xml" ContentType="application/vnd.openxmlformats-officedocument.presentationml.slide+xml"/>
  <Override PartName="/ppt/slides/slide5066.xml" ContentType="application/vnd.openxmlformats-officedocument.presentationml.slide+xml"/>
  <Override PartName="/ppt/slides/slide5067.xml" ContentType="application/vnd.openxmlformats-officedocument.presentationml.slide+xml"/>
  <Override PartName="/ppt/slides/slide5068.xml" ContentType="application/vnd.openxmlformats-officedocument.presentationml.slide+xml"/>
  <Override PartName="/ppt/slides/slide5069.xml" ContentType="application/vnd.openxmlformats-officedocument.presentationml.slide+xml"/>
  <Override PartName="/ppt/slides/slide5070.xml" ContentType="application/vnd.openxmlformats-officedocument.presentationml.slide+xml"/>
  <Override PartName="/ppt/slides/slide5071.xml" ContentType="application/vnd.openxmlformats-officedocument.presentationml.slide+xml"/>
  <Override PartName="/ppt/slides/slide5072.xml" ContentType="application/vnd.openxmlformats-officedocument.presentationml.slide+xml"/>
  <Override PartName="/ppt/slides/slide5073.xml" ContentType="application/vnd.openxmlformats-officedocument.presentationml.slide+xml"/>
  <Override PartName="/ppt/slides/slide5074.xml" ContentType="application/vnd.openxmlformats-officedocument.presentationml.slide+xml"/>
  <Override PartName="/ppt/slides/slide5075.xml" ContentType="application/vnd.openxmlformats-officedocument.presentationml.slide+xml"/>
  <Override PartName="/ppt/slides/slide5076.xml" ContentType="application/vnd.openxmlformats-officedocument.presentationml.slide+xml"/>
  <Override PartName="/ppt/slides/slide5077.xml" ContentType="application/vnd.openxmlformats-officedocument.presentationml.slide+xml"/>
  <Override PartName="/ppt/slides/slide5078.xml" ContentType="application/vnd.openxmlformats-officedocument.presentationml.slide+xml"/>
  <Override PartName="/ppt/slides/slide5079.xml" ContentType="application/vnd.openxmlformats-officedocument.presentationml.slide+xml"/>
  <Override PartName="/ppt/slides/slide5080.xml" ContentType="application/vnd.openxmlformats-officedocument.presentationml.slide+xml"/>
  <Override PartName="/ppt/slides/slide5081.xml" ContentType="application/vnd.openxmlformats-officedocument.presentationml.slide+xml"/>
  <Override PartName="/ppt/slides/slide5082.xml" ContentType="application/vnd.openxmlformats-officedocument.presentationml.slide+xml"/>
  <Override PartName="/ppt/slides/slide5083.xml" ContentType="application/vnd.openxmlformats-officedocument.presentationml.slide+xml"/>
  <Override PartName="/ppt/slides/slide5084.xml" ContentType="application/vnd.openxmlformats-officedocument.presentationml.slide+xml"/>
  <Override PartName="/ppt/slides/slide5085.xml" ContentType="application/vnd.openxmlformats-officedocument.presentationml.slide+xml"/>
  <Override PartName="/ppt/slides/slide5086.xml" ContentType="application/vnd.openxmlformats-officedocument.presentationml.slide+xml"/>
  <Override PartName="/ppt/slides/slide5087.xml" ContentType="application/vnd.openxmlformats-officedocument.presentationml.slide+xml"/>
  <Override PartName="/ppt/slides/slide5088.xml" ContentType="application/vnd.openxmlformats-officedocument.presentationml.slide+xml"/>
  <Override PartName="/ppt/slides/slide5089.xml" ContentType="application/vnd.openxmlformats-officedocument.presentationml.slide+xml"/>
  <Override PartName="/ppt/slides/slide5090.xml" ContentType="application/vnd.openxmlformats-officedocument.presentationml.slide+xml"/>
  <Override PartName="/ppt/slides/slide5091.xml" ContentType="application/vnd.openxmlformats-officedocument.presentationml.slide+xml"/>
  <Override PartName="/ppt/slides/slide5092.xml" ContentType="application/vnd.openxmlformats-officedocument.presentationml.slide+xml"/>
  <Override PartName="/ppt/slides/slide5093.xml" ContentType="application/vnd.openxmlformats-officedocument.presentationml.slide+xml"/>
  <Override PartName="/ppt/slides/slide5094.xml" ContentType="application/vnd.openxmlformats-officedocument.presentationml.slide+xml"/>
  <Override PartName="/ppt/slides/slide5095.xml" ContentType="application/vnd.openxmlformats-officedocument.presentationml.slide+xml"/>
  <Override PartName="/ppt/slides/slide5096.xml" ContentType="application/vnd.openxmlformats-officedocument.presentationml.slide+xml"/>
  <Override PartName="/ppt/slides/slide5097.xml" ContentType="application/vnd.openxmlformats-officedocument.presentationml.slide+xml"/>
  <Override PartName="/ppt/slides/slide5098.xml" ContentType="application/vnd.openxmlformats-officedocument.presentationml.slide+xml"/>
  <Override PartName="/ppt/slides/slide5099.xml" ContentType="application/vnd.openxmlformats-officedocument.presentationml.slide+xml"/>
  <Override PartName="/ppt/slides/slide5100.xml" ContentType="application/vnd.openxmlformats-officedocument.presentationml.slide+xml"/>
  <Override PartName="/ppt/slides/slide5101.xml" ContentType="application/vnd.openxmlformats-officedocument.presentationml.slide+xml"/>
  <Override PartName="/ppt/slides/slide5102.xml" ContentType="application/vnd.openxmlformats-officedocument.presentationml.slide+xml"/>
  <Override PartName="/ppt/slides/slide5103.xml" ContentType="application/vnd.openxmlformats-officedocument.presentationml.slide+xml"/>
  <Override PartName="/ppt/slides/slide5104.xml" ContentType="application/vnd.openxmlformats-officedocument.presentationml.slide+xml"/>
  <Override PartName="/ppt/slides/slide5105.xml" ContentType="application/vnd.openxmlformats-officedocument.presentationml.slide+xml"/>
  <Override PartName="/ppt/slides/slide5106.xml" ContentType="application/vnd.openxmlformats-officedocument.presentationml.slide+xml"/>
  <Override PartName="/ppt/slides/slide5107.xml" ContentType="application/vnd.openxmlformats-officedocument.presentationml.slide+xml"/>
  <Override PartName="/ppt/slides/slide5108.xml" ContentType="application/vnd.openxmlformats-officedocument.presentationml.slide+xml"/>
  <Override PartName="/ppt/slides/slide5109.xml" ContentType="application/vnd.openxmlformats-officedocument.presentationml.slide+xml"/>
  <Override PartName="/ppt/slides/slide5110.xml" ContentType="application/vnd.openxmlformats-officedocument.presentationml.slide+xml"/>
  <Override PartName="/ppt/slides/slide5111.xml" ContentType="application/vnd.openxmlformats-officedocument.presentationml.slide+xml"/>
  <Override PartName="/ppt/slides/slide5112.xml" ContentType="application/vnd.openxmlformats-officedocument.presentationml.slide+xml"/>
  <Override PartName="/ppt/slides/slide5113.xml" ContentType="application/vnd.openxmlformats-officedocument.presentationml.slide+xml"/>
  <Override PartName="/ppt/slides/slide5114.xml" ContentType="application/vnd.openxmlformats-officedocument.presentationml.slide+xml"/>
  <Override PartName="/ppt/slides/slide5115.xml" ContentType="application/vnd.openxmlformats-officedocument.presentationml.slide+xml"/>
  <Override PartName="/ppt/slides/slide5116.xml" ContentType="application/vnd.openxmlformats-officedocument.presentationml.slide+xml"/>
  <Override PartName="/ppt/slides/slide5117.xml" ContentType="application/vnd.openxmlformats-officedocument.presentationml.slide+xml"/>
  <Override PartName="/ppt/slides/slide5118.xml" ContentType="application/vnd.openxmlformats-officedocument.presentationml.slide+xml"/>
  <Override PartName="/ppt/slides/slide5119.xml" ContentType="application/vnd.openxmlformats-officedocument.presentationml.slide+xml"/>
  <Override PartName="/ppt/slides/slide5120.xml" ContentType="application/vnd.openxmlformats-officedocument.presentationml.slide+xml"/>
  <Override PartName="/ppt/slides/slide5121.xml" ContentType="application/vnd.openxmlformats-officedocument.presentationml.slide+xml"/>
  <Override PartName="/ppt/slides/slide5122.xml" ContentType="application/vnd.openxmlformats-officedocument.presentationml.slide+xml"/>
  <Override PartName="/ppt/slides/slide5123.xml" ContentType="application/vnd.openxmlformats-officedocument.presentationml.slide+xml"/>
  <Override PartName="/ppt/slides/slide5124.xml" ContentType="application/vnd.openxmlformats-officedocument.presentationml.slide+xml"/>
  <Override PartName="/ppt/slides/slide5125.xml" ContentType="application/vnd.openxmlformats-officedocument.presentationml.slide+xml"/>
  <Override PartName="/ppt/slides/slide5126.xml" ContentType="application/vnd.openxmlformats-officedocument.presentationml.slide+xml"/>
  <Override PartName="/ppt/slides/slide5127.xml" ContentType="application/vnd.openxmlformats-officedocument.presentationml.slide+xml"/>
  <Override PartName="/ppt/slides/slide5128.xml" ContentType="application/vnd.openxmlformats-officedocument.presentationml.slide+xml"/>
  <Override PartName="/ppt/slides/slide5129.xml" ContentType="application/vnd.openxmlformats-officedocument.presentationml.slide+xml"/>
  <Override PartName="/ppt/slides/slide5130.xml" ContentType="application/vnd.openxmlformats-officedocument.presentationml.slide+xml"/>
  <Override PartName="/ppt/slides/slide5131.xml" ContentType="application/vnd.openxmlformats-officedocument.presentationml.slide+xml"/>
  <Override PartName="/ppt/slides/slide5132.xml" ContentType="application/vnd.openxmlformats-officedocument.presentationml.slide+xml"/>
  <Override PartName="/ppt/slides/slide5133.xml" ContentType="application/vnd.openxmlformats-officedocument.presentationml.slide+xml"/>
  <Override PartName="/ppt/slides/slide5134.xml" ContentType="application/vnd.openxmlformats-officedocument.presentationml.slide+xml"/>
  <Override PartName="/ppt/slides/slide5135.xml" ContentType="application/vnd.openxmlformats-officedocument.presentationml.slide+xml"/>
  <Override PartName="/ppt/slides/slide5136.xml" ContentType="application/vnd.openxmlformats-officedocument.presentationml.slide+xml"/>
  <Override PartName="/ppt/slides/slide5137.xml" ContentType="application/vnd.openxmlformats-officedocument.presentationml.slide+xml"/>
  <Override PartName="/ppt/slides/slide5138.xml" ContentType="application/vnd.openxmlformats-officedocument.presentationml.slide+xml"/>
  <Override PartName="/ppt/slides/slide5139.xml" ContentType="application/vnd.openxmlformats-officedocument.presentationml.slide+xml"/>
  <Override PartName="/ppt/slides/slide5140.xml" ContentType="application/vnd.openxmlformats-officedocument.presentationml.slide+xml"/>
  <Override PartName="/ppt/slides/slide5141.xml" ContentType="application/vnd.openxmlformats-officedocument.presentationml.slide+xml"/>
  <Override PartName="/ppt/slides/slide5142.xml" ContentType="application/vnd.openxmlformats-officedocument.presentationml.slide+xml"/>
  <Override PartName="/ppt/slides/slide5143.xml" ContentType="application/vnd.openxmlformats-officedocument.presentationml.slide+xml"/>
  <Override PartName="/ppt/slides/slide5144.xml" ContentType="application/vnd.openxmlformats-officedocument.presentationml.slide+xml"/>
  <Override PartName="/ppt/slides/slide5145.xml" ContentType="application/vnd.openxmlformats-officedocument.presentationml.slide+xml"/>
  <Override PartName="/ppt/slides/slide5146.xml" ContentType="application/vnd.openxmlformats-officedocument.presentationml.slide+xml"/>
  <Override PartName="/ppt/slides/slide5147.xml" ContentType="application/vnd.openxmlformats-officedocument.presentationml.slide+xml"/>
  <Override PartName="/ppt/slides/slide5148.xml" ContentType="application/vnd.openxmlformats-officedocument.presentationml.slide+xml"/>
  <Override PartName="/ppt/slides/slide5149.xml" ContentType="application/vnd.openxmlformats-officedocument.presentationml.slide+xml"/>
  <Override PartName="/ppt/slides/slide5150.xml" ContentType="application/vnd.openxmlformats-officedocument.presentationml.slide+xml"/>
  <Override PartName="/ppt/slides/slide5151.xml" ContentType="application/vnd.openxmlformats-officedocument.presentationml.slide+xml"/>
  <Override PartName="/ppt/slides/slide5152.xml" ContentType="application/vnd.openxmlformats-officedocument.presentationml.slide+xml"/>
  <Override PartName="/ppt/slides/slide5153.xml" ContentType="application/vnd.openxmlformats-officedocument.presentationml.slide+xml"/>
  <Override PartName="/ppt/slides/slide5154.xml" ContentType="application/vnd.openxmlformats-officedocument.presentationml.slide+xml"/>
  <Override PartName="/ppt/slides/slide5155.xml" ContentType="application/vnd.openxmlformats-officedocument.presentationml.slide+xml"/>
  <Override PartName="/ppt/slides/slide5156.xml" ContentType="application/vnd.openxmlformats-officedocument.presentationml.slide+xml"/>
  <Override PartName="/ppt/slides/slide5157.xml" ContentType="application/vnd.openxmlformats-officedocument.presentationml.slide+xml"/>
  <Override PartName="/ppt/slides/slide5158.xml" ContentType="application/vnd.openxmlformats-officedocument.presentationml.slide+xml"/>
  <Override PartName="/ppt/slides/slide5159.xml" ContentType="application/vnd.openxmlformats-officedocument.presentationml.slide+xml"/>
  <Override PartName="/ppt/slides/slide5160.xml" ContentType="application/vnd.openxmlformats-officedocument.presentationml.slide+xml"/>
  <Override PartName="/ppt/slides/slide5161.xml" ContentType="application/vnd.openxmlformats-officedocument.presentationml.slide+xml"/>
  <Override PartName="/ppt/slides/slide5162.xml" ContentType="application/vnd.openxmlformats-officedocument.presentationml.slide+xml"/>
  <Override PartName="/ppt/slides/slide5163.xml" ContentType="application/vnd.openxmlformats-officedocument.presentationml.slide+xml"/>
  <Override PartName="/ppt/slides/slide5164.xml" ContentType="application/vnd.openxmlformats-officedocument.presentationml.slide+xml"/>
  <Override PartName="/ppt/slides/slide5165.xml" ContentType="application/vnd.openxmlformats-officedocument.presentationml.slide+xml"/>
  <Override PartName="/ppt/slides/slide5166.xml" ContentType="application/vnd.openxmlformats-officedocument.presentationml.slide+xml"/>
  <Override PartName="/ppt/slides/slide5167.xml" ContentType="application/vnd.openxmlformats-officedocument.presentationml.slide+xml"/>
  <Override PartName="/ppt/slides/slide5168.xml" ContentType="application/vnd.openxmlformats-officedocument.presentationml.slide+xml"/>
  <Override PartName="/ppt/slides/slide5169.xml" ContentType="application/vnd.openxmlformats-officedocument.presentationml.slide+xml"/>
  <Override PartName="/ppt/slides/slide5170.xml" ContentType="application/vnd.openxmlformats-officedocument.presentationml.slide+xml"/>
  <Override PartName="/ppt/slides/slide5171.xml" ContentType="application/vnd.openxmlformats-officedocument.presentationml.slide+xml"/>
  <Override PartName="/ppt/slides/slide5172.xml" ContentType="application/vnd.openxmlformats-officedocument.presentationml.slide+xml"/>
  <Override PartName="/ppt/slides/slide5173.xml" ContentType="application/vnd.openxmlformats-officedocument.presentationml.slide+xml"/>
  <Override PartName="/ppt/slides/slide5174.xml" ContentType="application/vnd.openxmlformats-officedocument.presentationml.slide+xml"/>
  <Override PartName="/ppt/slides/slide5175.xml" ContentType="application/vnd.openxmlformats-officedocument.presentationml.slide+xml"/>
  <Override PartName="/ppt/slides/slide5176.xml" ContentType="application/vnd.openxmlformats-officedocument.presentationml.slide+xml"/>
  <Override PartName="/ppt/slides/slide5177.xml" ContentType="application/vnd.openxmlformats-officedocument.presentationml.slide+xml"/>
  <Override PartName="/ppt/slides/slide5178.xml" ContentType="application/vnd.openxmlformats-officedocument.presentationml.slide+xml"/>
  <Override PartName="/ppt/slides/slide5179.xml" ContentType="application/vnd.openxmlformats-officedocument.presentationml.slide+xml"/>
  <Override PartName="/ppt/slides/slide5180.xml" ContentType="application/vnd.openxmlformats-officedocument.presentationml.slide+xml"/>
  <Override PartName="/ppt/slides/slide5181.xml" ContentType="application/vnd.openxmlformats-officedocument.presentationml.slide+xml"/>
  <Override PartName="/ppt/slides/slide5182.xml" ContentType="application/vnd.openxmlformats-officedocument.presentationml.slide+xml"/>
  <Override PartName="/ppt/slides/slide5183.xml" ContentType="application/vnd.openxmlformats-officedocument.presentationml.slide+xml"/>
  <Override PartName="/ppt/slides/slide5184.xml" ContentType="application/vnd.openxmlformats-officedocument.presentationml.slide+xml"/>
  <Override PartName="/ppt/slides/slide5185.xml" ContentType="application/vnd.openxmlformats-officedocument.presentationml.slide+xml"/>
  <Override PartName="/ppt/slides/slide5186.xml" ContentType="application/vnd.openxmlformats-officedocument.presentationml.slide+xml"/>
  <Override PartName="/ppt/slides/slide5187.xml" ContentType="application/vnd.openxmlformats-officedocument.presentationml.slide+xml"/>
  <Override PartName="/ppt/slides/slide5188.xml" ContentType="application/vnd.openxmlformats-officedocument.presentationml.slide+xml"/>
  <Override PartName="/ppt/slides/slide5189.xml" ContentType="application/vnd.openxmlformats-officedocument.presentationml.slide+xml"/>
  <Override PartName="/ppt/slides/slide5190.xml" ContentType="application/vnd.openxmlformats-officedocument.presentationml.slide+xml"/>
  <Override PartName="/ppt/slides/slide5191.xml" ContentType="application/vnd.openxmlformats-officedocument.presentationml.slide+xml"/>
  <Override PartName="/ppt/slides/slide5192.xml" ContentType="application/vnd.openxmlformats-officedocument.presentationml.slide+xml"/>
  <Override PartName="/ppt/slides/slide5193.xml" ContentType="application/vnd.openxmlformats-officedocument.presentationml.slide+xml"/>
  <Override PartName="/ppt/slides/slide5194.xml" ContentType="application/vnd.openxmlformats-officedocument.presentationml.slide+xml"/>
  <Override PartName="/ppt/slides/slide5195.xml" ContentType="application/vnd.openxmlformats-officedocument.presentationml.slide+xml"/>
  <Override PartName="/ppt/slides/slide5196.xml" ContentType="application/vnd.openxmlformats-officedocument.presentationml.slide+xml"/>
  <Override PartName="/ppt/slides/slide5197.xml" ContentType="application/vnd.openxmlformats-officedocument.presentationml.slide+xml"/>
  <Override PartName="/ppt/slides/slide5198.xml" ContentType="application/vnd.openxmlformats-officedocument.presentationml.slide+xml"/>
  <Override PartName="/ppt/slides/slide5199.xml" ContentType="application/vnd.openxmlformats-officedocument.presentationml.slide+xml"/>
  <Override PartName="/ppt/slides/slide5200.xml" ContentType="application/vnd.openxmlformats-officedocument.presentationml.slide+xml"/>
  <Override PartName="/ppt/slides/slide5201.xml" ContentType="application/vnd.openxmlformats-officedocument.presentationml.slide+xml"/>
  <Override PartName="/ppt/slides/slide5202.xml" ContentType="application/vnd.openxmlformats-officedocument.presentationml.slide+xml"/>
  <Override PartName="/ppt/slides/slide5203.xml" ContentType="application/vnd.openxmlformats-officedocument.presentationml.slide+xml"/>
  <Override PartName="/ppt/slides/slide5204.xml" ContentType="application/vnd.openxmlformats-officedocument.presentationml.slide+xml"/>
  <Override PartName="/ppt/slides/slide5205.xml" ContentType="application/vnd.openxmlformats-officedocument.presentationml.slide+xml"/>
  <Override PartName="/ppt/slides/slide5206.xml" ContentType="application/vnd.openxmlformats-officedocument.presentationml.slide+xml"/>
  <Override PartName="/ppt/slides/slide5207.xml" ContentType="application/vnd.openxmlformats-officedocument.presentationml.slide+xml"/>
  <Override PartName="/ppt/slides/slide5208.xml" ContentType="application/vnd.openxmlformats-officedocument.presentationml.slide+xml"/>
  <Override PartName="/ppt/slides/slide5209.xml" ContentType="application/vnd.openxmlformats-officedocument.presentationml.slide+xml"/>
  <Override PartName="/ppt/slides/slide5210.xml" ContentType="application/vnd.openxmlformats-officedocument.presentationml.slide+xml"/>
  <Override PartName="/ppt/slides/slide5211.xml" ContentType="application/vnd.openxmlformats-officedocument.presentationml.slide+xml"/>
  <Override PartName="/ppt/slides/slide5212.xml" ContentType="application/vnd.openxmlformats-officedocument.presentationml.slide+xml"/>
  <Override PartName="/ppt/slides/slide5213.xml" ContentType="application/vnd.openxmlformats-officedocument.presentationml.slide+xml"/>
  <Override PartName="/ppt/slides/slide5214.xml" ContentType="application/vnd.openxmlformats-officedocument.presentationml.slide+xml"/>
  <Override PartName="/ppt/slides/slide5215.xml" ContentType="application/vnd.openxmlformats-officedocument.presentationml.slide+xml"/>
  <Override PartName="/ppt/slides/slide5216.xml" ContentType="application/vnd.openxmlformats-officedocument.presentationml.slide+xml"/>
  <Override PartName="/ppt/slides/slide5217.xml" ContentType="application/vnd.openxmlformats-officedocument.presentationml.slide+xml"/>
  <Override PartName="/ppt/slides/slide5218.xml" ContentType="application/vnd.openxmlformats-officedocument.presentationml.slide+xml"/>
  <Override PartName="/ppt/slides/slide5219.xml" ContentType="application/vnd.openxmlformats-officedocument.presentationml.slide+xml"/>
  <Override PartName="/ppt/slides/slide5220.xml" ContentType="application/vnd.openxmlformats-officedocument.presentationml.slide+xml"/>
  <Override PartName="/ppt/slides/slide5221.xml" ContentType="application/vnd.openxmlformats-officedocument.presentationml.slide+xml"/>
  <Override PartName="/ppt/slides/slide5222.xml" ContentType="application/vnd.openxmlformats-officedocument.presentationml.slide+xml"/>
  <Override PartName="/ppt/slides/slide5223.xml" ContentType="application/vnd.openxmlformats-officedocument.presentationml.slide+xml"/>
  <Override PartName="/ppt/slides/slide5224.xml" ContentType="application/vnd.openxmlformats-officedocument.presentationml.slide+xml"/>
  <Override PartName="/ppt/slides/slide5225.xml" ContentType="application/vnd.openxmlformats-officedocument.presentationml.slide+xml"/>
  <Override PartName="/ppt/slides/slide5226.xml" ContentType="application/vnd.openxmlformats-officedocument.presentationml.slide+xml"/>
  <Override PartName="/ppt/slides/slide5227.xml" ContentType="application/vnd.openxmlformats-officedocument.presentationml.slide+xml"/>
  <Override PartName="/ppt/slides/slide5228.xml" ContentType="application/vnd.openxmlformats-officedocument.presentationml.slide+xml"/>
  <Override PartName="/ppt/slides/slide5229.xml" ContentType="application/vnd.openxmlformats-officedocument.presentationml.slide+xml"/>
  <Override PartName="/ppt/slides/slide5230.xml" ContentType="application/vnd.openxmlformats-officedocument.presentationml.slide+xml"/>
  <Override PartName="/ppt/slides/slide5231.xml" ContentType="application/vnd.openxmlformats-officedocument.presentationml.slide+xml"/>
  <Override PartName="/ppt/slides/slide5232.xml" ContentType="application/vnd.openxmlformats-officedocument.presentationml.slide+xml"/>
  <Override PartName="/ppt/slides/slide5233.xml" ContentType="application/vnd.openxmlformats-officedocument.presentationml.slide+xml"/>
  <Override PartName="/ppt/slides/slide5234.xml" ContentType="application/vnd.openxmlformats-officedocument.presentationml.slide+xml"/>
  <Override PartName="/ppt/slides/slide5235.xml" ContentType="application/vnd.openxmlformats-officedocument.presentationml.slide+xml"/>
  <Override PartName="/ppt/slides/slide5236.xml" ContentType="application/vnd.openxmlformats-officedocument.presentationml.slide+xml"/>
  <Override PartName="/ppt/slides/slide5237.xml" ContentType="application/vnd.openxmlformats-officedocument.presentationml.slide+xml"/>
  <Override PartName="/ppt/slides/slide5238.xml" ContentType="application/vnd.openxmlformats-officedocument.presentationml.slide+xml"/>
  <Override PartName="/ppt/slides/slide5239.xml" ContentType="application/vnd.openxmlformats-officedocument.presentationml.slide+xml"/>
  <Override PartName="/ppt/slides/slide5240.xml" ContentType="application/vnd.openxmlformats-officedocument.presentationml.slide+xml"/>
  <Override PartName="/ppt/slides/slide5241.xml" ContentType="application/vnd.openxmlformats-officedocument.presentationml.slide+xml"/>
  <Override PartName="/ppt/slides/slide5242.xml" ContentType="application/vnd.openxmlformats-officedocument.presentationml.slide+xml"/>
  <Override PartName="/ppt/slides/slide5243.xml" ContentType="application/vnd.openxmlformats-officedocument.presentationml.slide+xml"/>
  <Override PartName="/ppt/slides/slide5244.xml" ContentType="application/vnd.openxmlformats-officedocument.presentationml.slide+xml"/>
  <Override PartName="/ppt/slides/slide5245.xml" ContentType="application/vnd.openxmlformats-officedocument.presentationml.slide+xml"/>
  <Override PartName="/ppt/slides/slide5246.xml" ContentType="application/vnd.openxmlformats-officedocument.presentationml.slide+xml"/>
  <Override PartName="/ppt/slides/slide5247.xml" ContentType="application/vnd.openxmlformats-officedocument.presentationml.slide+xml"/>
  <Override PartName="/ppt/slides/slide5248.xml" ContentType="application/vnd.openxmlformats-officedocument.presentationml.slide+xml"/>
  <Override PartName="/ppt/slides/slide5249.xml" ContentType="application/vnd.openxmlformats-officedocument.presentationml.slide+xml"/>
  <Override PartName="/ppt/slides/slide5250.xml" ContentType="application/vnd.openxmlformats-officedocument.presentationml.slide+xml"/>
  <Override PartName="/ppt/slides/slide5251.xml" ContentType="application/vnd.openxmlformats-officedocument.presentationml.slide+xml"/>
  <Override PartName="/ppt/slides/slide5252.xml" ContentType="application/vnd.openxmlformats-officedocument.presentationml.slide+xml"/>
  <Override PartName="/ppt/slides/slide5253.xml" ContentType="application/vnd.openxmlformats-officedocument.presentationml.slide+xml"/>
  <Override PartName="/ppt/slides/slide5254.xml" ContentType="application/vnd.openxmlformats-officedocument.presentationml.slide+xml"/>
  <Override PartName="/ppt/slides/slide5255.xml" ContentType="application/vnd.openxmlformats-officedocument.presentationml.slide+xml"/>
  <Override PartName="/ppt/slides/slide5256.xml" ContentType="application/vnd.openxmlformats-officedocument.presentationml.slide+xml"/>
  <Override PartName="/ppt/slides/slide5257.xml" ContentType="application/vnd.openxmlformats-officedocument.presentationml.slide+xml"/>
  <Override PartName="/ppt/slides/slide5258.xml" ContentType="application/vnd.openxmlformats-officedocument.presentationml.slide+xml"/>
  <Override PartName="/ppt/slides/slide5259.xml" ContentType="application/vnd.openxmlformats-officedocument.presentationml.slide+xml"/>
  <Override PartName="/ppt/slides/slide5260.xml" ContentType="application/vnd.openxmlformats-officedocument.presentationml.slide+xml"/>
  <Override PartName="/ppt/slides/slide5261.xml" ContentType="application/vnd.openxmlformats-officedocument.presentationml.slide+xml"/>
  <Override PartName="/ppt/slides/slide5262.xml" ContentType="application/vnd.openxmlformats-officedocument.presentationml.slide+xml"/>
  <Override PartName="/ppt/slides/slide5263.xml" ContentType="application/vnd.openxmlformats-officedocument.presentationml.slide+xml"/>
  <Override PartName="/ppt/slides/slide5264.xml" ContentType="application/vnd.openxmlformats-officedocument.presentationml.slide+xml"/>
  <Override PartName="/ppt/slides/slide5265.xml" ContentType="application/vnd.openxmlformats-officedocument.presentationml.slide+xml"/>
  <Override PartName="/ppt/slides/slide5266.xml" ContentType="application/vnd.openxmlformats-officedocument.presentationml.slide+xml"/>
  <Override PartName="/ppt/slides/slide5267.xml" ContentType="application/vnd.openxmlformats-officedocument.presentationml.slide+xml"/>
  <Override PartName="/ppt/slides/slide5268.xml" ContentType="application/vnd.openxmlformats-officedocument.presentationml.slide+xml"/>
  <Override PartName="/ppt/slides/slide5269.xml" ContentType="application/vnd.openxmlformats-officedocument.presentationml.slide+xml"/>
  <Override PartName="/ppt/slides/slide5270.xml" ContentType="application/vnd.openxmlformats-officedocument.presentationml.slide+xml"/>
  <Override PartName="/ppt/slides/slide5271.xml" ContentType="application/vnd.openxmlformats-officedocument.presentationml.slide+xml"/>
  <Override PartName="/ppt/slides/slide5272.xml" ContentType="application/vnd.openxmlformats-officedocument.presentationml.slide+xml"/>
  <Override PartName="/ppt/slides/slide5273.xml" ContentType="application/vnd.openxmlformats-officedocument.presentationml.slide+xml"/>
  <Override PartName="/ppt/slides/slide5274.xml" ContentType="application/vnd.openxmlformats-officedocument.presentationml.slide+xml"/>
  <Override PartName="/ppt/slides/slide5275.xml" ContentType="application/vnd.openxmlformats-officedocument.presentationml.slide+xml"/>
  <Override PartName="/ppt/slides/slide5276.xml" ContentType="application/vnd.openxmlformats-officedocument.presentationml.slide+xml"/>
  <Override PartName="/ppt/slides/slide5277.xml" ContentType="application/vnd.openxmlformats-officedocument.presentationml.slide+xml"/>
  <Override PartName="/ppt/slides/slide5278.xml" ContentType="application/vnd.openxmlformats-officedocument.presentationml.slide+xml"/>
  <Override PartName="/ppt/slides/slide5279.xml" ContentType="application/vnd.openxmlformats-officedocument.presentationml.slide+xml"/>
  <Override PartName="/ppt/slides/slide5280.xml" ContentType="application/vnd.openxmlformats-officedocument.presentationml.slide+xml"/>
  <Override PartName="/ppt/slides/slide5281.xml" ContentType="application/vnd.openxmlformats-officedocument.presentationml.slide+xml"/>
  <Override PartName="/ppt/slides/slide5282.xml" ContentType="application/vnd.openxmlformats-officedocument.presentationml.slide+xml"/>
  <Override PartName="/ppt/slides/slide5283.xml" ContentType="application/vnd.openxmlformats-officedocument.presentationml.slide+xml"/>
  <Override PartName="/ppt/slides/slide5284.xml" ContentType="application/vnd.openxmlformats-officedocument.presentationml.slide+xml"/>
  <Override PartName="/ppt/slides/slide5285.xml" ContentType="application/vnd.openxmlformats-officedocument.presentationml.slide+xml"/>
  <Override PartName="/ppt/slides/slide5286.xml" ContentType="application/vnd.openxmlformats-officedocument.presentationml.slide+xml"/>
  <Override PartName="/ppt/slides/slide5287.xml" ContentType="application/vnd.openxmlformats-officedocument.presentationml.slide+xml"/>
  <Override PartName="/ppt/slides/slide5288.xml" ContentType="application/vnd.openxmlformats-officedocument.presentationml.slide+xml"/>
  <Override PartName="/ppt/slides/slide5289.xml" ContentType="application/vnd.openxmlformats-officedocument.presentationml.slide+xml"/>
  <Override PartName="/ppt/slides/slide5290.xml" ContentType="application/vnd.openxmlformats-officedocument.presentationml.slide+xml"/>
  <Override PartName="/ppt/slides/slide5291.xml" ContentType="application/vnd.openxmlformats-officedocument.presentationml.slide+xml"/>
  <Override PartName="/ppt/slides/slide5292.xml" ContentType="application/vnd.openxmlformats-officedocument.presentationml.slide+xml"/>
  <Override PartName="/ppt/slides/slide5293.xml" ContentType="application/vnd.openxmlformats-officedocument.presentationml.slide+xml"/>
  <Override PartName="/ppt/slides/slide5294.xml" ContentType="application/vnd.openxmlformats-officedocument.presentationml.slide+xml"/>
  <Override PartName="/ppt/slides/slide5295.xml" ContentType="application/vnd.openxmlformats-officedocument.presentationml.slide+xml"/>
  <Override PartName="/ppt/slides/slide5296.xml" ContentType="application/vnd.openxmlformats-officedocument.presentationml.slide+xml"/>
  <Override PartName="/ppt/slides/slide5297.xml" ContentType="application/vnd.openxmlformats-officedocument.presentationml.slide+xml"/>
  <Override PartName="/ppt/slides/slide5298.xml" ContentType="application/vnd.openxmlformats-officedocument.presentationml.slide+xml"/>
  <Override PartName="/ppt/slides/slide5299.xml" ContentType="application/vnd.openxmlformats-officedocument.presentationml.slide+xml"/>
  <Override PartName="/ppt/slides/slide5300.xml" ContentType="application/vnd.openxmlformats-officedocument.presentationml.slide+xml"/>
  <Override PartName="/ppt/slides/slide5301.xml" ContentType="application/vnd.openxmlformats-officedocument.presentationml.slide+xml"/>
  <Override PartName="/ppt/slides/slide5302.xml" ContentType="application/vnd.openxmlformats-officedocument.presentationml.slide+xml"/>
  <Override PartName="/ppt/slides/slide5303.xml" ContentType="application/vnd.openxmlformats-officedocument.presentationml.slide+xml"/>
  <Override PartName="/ppt/slides/slide5304.xml" ContentType="application/vnd.openxmlformats-officedocument.presentationml.slide+xml"/>
  <Override PartName="/ppt/slides/slide5305.xml" ContentType="application/vnd.openxmlformats-officedocument.presentationml.slide+xml"/>
  <Override PartName="/ppt/slides/slide5306.xml" ContentType="application/vnd.openxmlformats-officedocument.presentationml.slide+xml"/>
  <Override PartName="/ppt/slides/slide5307.xml" ContentType="application/vnd.openxmlformats-officedocument.presentationml.slide+xml"/>
  <Override PartName="/ppt/slides/slide5308.xml" ContentType="application/vnd.openxmlformats-officedocument.presentationml.slide+xml"/>
  <Override PartName="/ppt/slides/slide5309.xml" ContentType="application/vnd.openxmlformats-officedocument.presentationml.slide+xml"/>
  <Override PartName="/ppt/slides/slide5310.xml" ContentType="application/vnd.openxmlformats-officedocument.presentationml.slide+xml"/>
  <Override PartName="/ppt/slides/slide5311.xml" ContentType="application/vnd.openxmlformats-officedocument.presentationml.slide+xml"/>
  <Override PartName="/ppt/slides/slide5312.xml" ContentType="application/vnd.openxmlformats-officedocument.presentationml.slide+xml"/>
  <Override PartName="/ppt/slides/slide5313.xml" ContentType="application/vnd.openxmlformats-officedocument.presentationml.slide+xml"/>
  <Override PartName="/ppt/slides/slide5314.xml" ContentType="application/vnd.openxmlformats-officedocument.presentationml.slide+xml"/>
  <Override PartName="/ppt/slides/slide5315.xml" ContentType="application/vnd.openxmlformats-officedocument.presentationml.slide+xml"/>
  <Override PartName="/ppt/slides/slide5316.xml" ContentType="application/vnd.openxmlformats-officedocument.presentationml.slide+xml"/>
  <Override PartName="/ppt/slides/slide5317.xml" ContentType="application/vnd.openxmlformats-officedocument.presentationml.slide+xml"/>
  <Override PartName="/ppt/slides/slide5318.xml" ContentType="application/vnd.openxmlformats-officedocument.presentationml.slide+xml"/>
  <Override PartName="/ppt/slides/slide5319.xml" ContentType="application/vnd.openxmlformats-officedocument.presentationml.slide+xml"/>
  <Override PartName="/ppt/slides/slide5320.xml" ContentType="application/vnd.openxmlformats-officedocument.presentationml.slide+xml"/>
  <Override PartName="/ppt/slides/slide5321.xml" ContentType="application/vnd.openxmlformats-officedocument.presentationml.slide+xml"/>
  <Override PartName="/ppt/slides/slide5322.xml" ContentType="application/vnd.openxmlformats-officedocument.presentationml.slide+xml"/>
  <Override PartName="/ppt/slides/slide5323.xml" ContentType="application/vnd.openxmlformats-officedocument.presentationml.slide+xml"/>
  <Override PartName="/ppt/slides/slide5324.xml" ContentType="application/vnd.openxmlformats-officedocument.presentationml.slide+xml"/>
  <Override PartName="/ppt/slides/slide5325.xml" ContentType="application/vnd.openxmlformats-officedocument.presentationml.slide+xml"/>
  <Override PartName="/ppt/slides/slide5326.xml" ContentType="application/vnd.openxmlformats-officedocument.presentationml.slide+xml"/>
  <Override PartName="/ppt/slides/slide5327.xml" ContentType="application/vnd.openxmlformats-officedocument.presentationml.slide+xml"/>
  <Override PartName="/ppt/slides/slide5328.xml" ContentType="application/vnd.openxmlformats-officedocument.presentationml.slide+xml"/>
  <Override PartName="/ppt/slides/slide5329.xml" ContentType="application/vnd.openxmlformats-officedocument.presentationml.slide+xml"/>
  <Override PartName="/ppt/slides/slide5330.xml" ContentType="application/vnd.openxmlformats-officedocument.presentationml.slide+xml"/>
  <Override PartName="/ppt/slides/slide5331.xml" ContentType="application/vnd.openxmlformats-officedocument.presentationml.slide+xml"/>
  <Override PartName="/ppt/slides/slide5332.xml" ContentType="application/vnd.openxmlformats-officedocument.presentationml.slide+xml"/>
  <Override PartName="/ppt/slides/slide5333.xml" ContentType="application/vnd.openxmlformats-officedocument.presentationml.slide+xml"/>
  <Override PartName="/ppt/slides/slide5334.xml" ContentType="application/vnd.openxmlformats-officedocument.presentationml.slide+xml"/>
  <Override PartName="/ppt/slides/slide5335.xml" ContentType="application/vnd.openxmlformats-officedocument.presentationml.slide+xml"/>
  <Override PartName="/ppt/slides/slide5336.xml" ContentType="application/vnd.openxmlformats-officedocument.presentationml.slide+xml"/>
  <Override PartName="/ppt/slides/slide5337.xml" ContentType="application/vnd.openxmlformats-officedocument.presentationml.slide+xml"/>
  <Override PartName="/ppt/slides/slide5338.xml" ContentType="application/vnd.openxmlformats-officedocument.presentationml.slide+xml"/>
  <Override PartName="/ppt/slides/slide5339.xml" ContentType="application/vnd.openxmlformats-officedocument.presentationml.slide+xml"/>
  <Override PartName="/ppt/slides/slide5340.xml" ContentType="application/vnd.openxmlformats-officedocument.presentationml.slide+xml"/>
  <Override PartName="/ppt/slides/slide5341.xml" ContentType="application/vnd.openxmlformats-officedocument.presentationml.slide+xml"/>
  <Override PartName="/ppt/slides/slide5342.xml" ContentType="application/vnd.openxmlformats-officedocument.presentationml.slide+xml"/>
  <Override PartName="/ppt/slides/slide5343.xml" ContentType="application/vnd.openxmlformats-officedocument.presentationml.slide+xml"/>
  <Override PartName="/ppt/slides/slide5344.xml" ContentType="application/vnd.openxmlformats-officedocument.presentationml.slide+xml"/>
  <Override PartName="/ppt/slides/slide5345.xml" ContentType="application/vnd.openxmlformats-officedocument.presentationml.slide+xml"/>
  <Override PartName="/ppt/slides/slide5346.xml" ContentType="application/vnd.openxmlformats-officedocument.presentationml.slide+xml"/>
  <Override PartName="/ppt/slides/slide5347.xml" ContentType="application/vnd.openxmlformats-officedocument.presentationml.slide+xml"/>
  <Override PartName="/ppt/slides/slide5348.xml" ContentType="application/vnd.openxmlformats-officedocument.presentationml.slide+xml"/>
  <Override PartName="/ppt/slides/slide5349.xml" ContentType="application/vnd.openxmlformats-officedocument.presentationml.slide+xml"/>
  <Override PartName="/ppt/slides/slide5350.xml" ContentType="application/vnd.openxmlformats-officedocument.presentationml.slide+xml"/>
  <Override PartName="/ppt/slides/slide5351.xml" ContentType="application/vnd.openxmlformats-officedocument.presentationml.slide+xml"/>
  <Override PartName="/ppt/slides/slide5352.xml" ContentType="application/vnd.openxmlformats-officedocument.presentationml.slide+xml"/>
  <Override PartName="/ppt/slides/slide5353.xml" ContentType="application/vnd.openxmlformats-officedocument.presentationml.slide+xml"/>
  <Override PartName="/ppt/slides/slide5354.xml" ContentType="application/vnd.openxmlformats-officedocument.presentationml.slide+xml"/>
  <Override PartName="/ppt/slides/slide5355.xml" ContentType="application/vnd.openxmlformats-officedocument.presentationml.slide+xml"/>
  <Override PartName="/ppt/slides/slide5356.xml" ContentType="application/vnd.openxmlformats-officedocument.presentationml.slide+xml"/>
  <Override PartName="/ppt/slides/slide5357.xml" ContentType="application/vnd.openxmlformats-officedocument.presentationml.slide+xml"/>
  <Override PartName="/ppt/slides/slide5358.xml" ContentType="application/vnd.openxmlformats-officedocument.presentationml.slide+xml"/>
  <Override PartName="/ppt/slides/slide5359.xml" ContentType="application/vnd.openxmlformats-officedocument.presentationml.slide+xml"/>
  <Override PartName="/ppt/slides/slide5360.xml" ContentType="application/vnd.openxmlformats-officedocument.presentationml.slide+xml"/>
  <Override PartName="/ppt/slides/slide5361.xml" ContentType="application/vnd.openxmlformats-officedocument.presentationml.slide+xml"/>
  <Override PartName="/ppt/slides/slide5362.xml" ContentType="application/vnd.openxmlformats-officedocument.presentationml.slide+xml"/>
  <Override PartName="/ppt/slides/slide5363.xml" ContentType="application/vnd.openxmlformats-officedocument.presentationml.slide+xml"/>
  <Override PartName="/ppt/slides/slide5364.xml" ContentType="application/vnd.openxmlformats-officedocument.presentationml.slide+xml"/>
  <Override PartName="/ppt/slides/slide5365.xml" ContentType="application/vnd.openxmlformats-officedocument.presentationml.slide+xml"/>
  <Override PartName="/ppt/slides/slide5366.xml" ContentType="application/vnd.openxmlformats-officedocument.presentationml.slide+xml"/>
  <Override PartName="/ppt/slides/slide5367.xml" ContentType="application/vnd.openxmlformats-officedocument.presentationml.slide+xml"/>
  <Override PartName="/ppt/slides/slide5368.xml" ContentType="application/vnd.openxmlformats-officedocument.presentationml.slide+xml"/>
  <Override PartName="/ppt/slides/slide5369.xml" ContentType="application/vnd.openxmlformats-officedocument.presentationml.slide+xml"/>
  <Override PartName="/ppt/slides/slide5370.xml" ContentType="application/vnd.openxmlformats-officedocument.presentationml.slide+xml"/>
  <Override PartName="/ppt/slides/slide5371.xml" ContentType="application/vnd.openxmlformats-officedocument.presentationml.slide+xml"/>
  <Override PartName="/ppt/slides/slide5372.xml" ContentType="application/vnd.openxmlformats-officedocument.presentationml.slide+xml"/>
  <Override PartName="/ppt/slides/slide5373.xml" ContentType="application/vnd.openxmlformats-officedocument.presentationml.slide+xml"/>
  <Override PartName="/ppt/slides/slide5374.xml" ContentType="application/vnd.openxmlformats-officedocument.presentationml.slide+xml"/>
  <Override PartName="/ppt/slides/slide5375.xml" ContentType="application/vnd.openxmlformats-officedocument.presentationml.slide+xml"/>
  <Override PartName="/ppt/slides/slide5376.xml" ContentType="application/vnd.openxmlformats-officedocument.presentationml.slide+xml"/>
  <Override PartName="/ppt/slides/slide5377.xml" ContentType="application/vnd.openxmlformats-officedocument.presentationml.slide+xml"/>
  <Override PartName="/ppt/slides/slide5378.xml" ContentType="application/vnd.openxmlformats-officedocument.presentationml.slide+xml"/>
  <Override PartName="/ppt/slides/slide5379.xml" ContentType="application/vnd.openxmlformats-officedocument.presentationml.slide+xml"/>
  <Override PartName="/ppt/slides/slide5380.xml" ContentType="application/vnd.openxmlformats-officedocument.presentationml.slide+xml"/>
  <Override PartName="/ppt/slides/slide5381.xml" ContentType="application/vnd.openxmlformats-officedocument.presentationml.slide+xml"/>
  <Override PartName="/ppt/slides/slide5382.xml" ContentType="application/vnd.openxmlformats-officedocument.presentationml.slide+xml"/>
  <Override PartName="/ppt/slides/slide5383.xml" ContentType="application/vnd.openxmlformats-officedocument.presentationml.slide+xml"/>
  <Override PartName="/ppt/slides/slide5384.xml" ContentType="application/vnd.openxmlformats-officedocument.presentationml.slide+xml"/>
  <Override PartName="/ppt/slides/slide5385.xml" ContentType="application/vnd.openxmlformats-officedocument.presentationml.slide+xml"/>
  <Override PartName="/ppt/slides/slide5386.xml" ContentType="application/vnd.openxmlformats-officedocument.presentationml.slide+xml"/>
  <Override PartName="/ppt/slides/slide5387.xml" ContentType="application/vnd.openxmlformats-officedocument.presentationml.slide+xml"/>
  <Override PartName="/ppt/slides/slide5388.xml" ContentType="application/vnd.openxmlformats-officedocument.presentationml.slide+xml"/>
  <Override PartName="/ppt/slides/slide5389.xml" ContentType="application/vnd.openxmlformats-officedocument.presentationml.slide+xml"/>
  <Override PartName="/ppt/slides/slide5390.xml" ContentType="application/vnd.openxmlformats-officedocument.presentationml.slide+xml"/>
  <Override PartName="/ppt/slides/slide5391.xml" ContentType="application/vnd.openxmlformats-officedocument.presentationml.slide+xml"/>
  <Override PartName="/ppt/slides/slide5392.xml" ContentType="application/vnd.openxmlformats-officedocument.presentationml.slide+xml"/>
  <Override PartName="/ppt/slides/slide5393.xml" ContentType="application/vnd.openxmlformats-officedocument.presentationml.slide+xml"/>
  <Override PartName="/ppt/slides/slide5394.xml" ContentType="application/vnd.openxmlformats-officedocument.presentationml.slide+xml"/>
  <Override PartName="/ppt/slides/slide5395.xml" ContentType="application/vnd.openxmlformats-officedocument.presentationml.slide+xml"/>
  <Override PartName="/ppt/slides/slide5396.xml" ContentType="application/vnd.openxmlformats-officedocument.presentationml.slide+xml"/>
  <Override PartName="/ppt/slides/slide5397.xml" ContentType="application/vnd.openxmlformats-officedocument.presentationml.slide+xml"/>
  <Override PartName="/ppt/slides/slide5398.xml" ContentType="application/vnd.openxmlformats-officedocument.presentationml.slide+xml"/>
  <Override PartName="/ppt/slides/slide5399.xml" ContentType="application/vnd.openxmlformats-officedocument.presentationml.slide+xml"/>
  <Override PartName="/ppt/slides/slide5400.xml" ContentType="application/vnd.openxmlformats-officedocument.presentationml.slide+xml"/>
  <Override PartName="/ppt/slides/slide5401.xml" ContentType="application/vnd.openxmlformats-officedocument.presentationml.slide+xml"/>
  <Override PartName="/ppt/slides/slide5402.xml" ContentType="application/vnd.openxmlformats-officedocument.presentationml.slide+xml"/>
  <Override PartName="/ppt/slides/slide5403.xml" ContentType="application/vnd.openxmlformats-officedocument.presentationml.slide+xml"/>
  <Override PartName="/ppt/slides/slide5404.xml" ContentType="application/vnd.openxmlformats-officedocument.presentationml.slide+xml"/>
  <Override PartName="/ppt/slides/slide5405.xml" ContentType="application/vnd.openxmlformats-officedocument.presentationml.slide+xml"/>
  <Override PartName="/ppt/slides/slide5406.xml" ContentType="application/vnd.openxmlformats-officedocument.presentationml.slide+xml"/>
  <Override PartName="/ppt/slides/slide5407.xml" ContentType="application/vnd.openxmlformats-officedocument.presentationml.slide+xml"/>
  <Override PartName="/ppt/slides/slide5408.xml" ContentType="application/vnd.openxmlformats-officedocument.presentationml.slide+xml"/>
  <Override PartName="/ppt/slides/slide5409.xml" ContentType="application/vnd.openxmlformats-officedocument.presentationml.slide+xml"/>
  <Override PartName="/ppt/slides/slide5410.xml" ContentType="application/vnd.openxmlformats-officedocument.presentationml.slide+xml"/>
  <Override PartName="/ppt/slides/slide5411.xml" ContentType="application/vnd.openxmlformats-officedocument.presentationml.slide+xml"/>
  <Override PartName="/ppt/slides/slide5412.xml" ContentType="application/vnd.openxmlformats-officedocument.presentationml.slide+xml"/>
  <Override PartName="/ppt/slides/slide5413.xml" ContentType="application/vnd.openxmlformats-officedocument.presentationml.slide+xml"/>
  <Override PartName="/ppt/slides/slide5414.xml" ContentType="application/vnd.openxmlformats-officedocument.presentationml.slide+xml"/>
  <Override PartName="/ppt/slides/slide5415.xml" ContentType="application/vnd.openxmlformats-officedocument.presentationml.slide+xml"/>
  <Override PartName="/ppt/slides/slide5416.xml" ContentType="application/vnd.openxmlformats-officedocument.presentationml.slide+xml"/>
  <Override PartName="/ppt/slides/slide5417.xml" ContentType="application/vnd.openxmlformats-officedocument.presentationml.slide+xml"/>
  <Override PartName="/ppt/slides/slide5418.xml" ContentType="application/vnd.openxmlformats-officedocument.presentationml.slide+xml"/>
  <Override PartName="/ppt/slides/slide5419.xml" ContentType="application/vnd.openxmlformats-officedocument.presentationml.slide+xml"/>
  <Override PartName="/ppt/slides/slide5420.xml" ContentType="application/vnd.openxmlformats-officedocument.presentationml.slide+xml"/>
  <Override PartName="/ppt/slides/slide5421.xml" ContentType="application/vnd.openxmlformats-officedocument.presentationml.slide+xml"/>
  <Override PartName="/ppt/slides/slide5422.xml" ContentType="application/vnd.openxmlformats-officedocument.presentationml.slide+xml"/>
  <Override PartName="/ppt/slides/slide5423.xml" ContentType="application/vnd.openxmlformats-officedocument.presentationml.slide+xml"/>
  <Override PartName="/ppt/slides/slide5424.xml" ContentType="application/vnd.openxmlformats-officedocument.presentationml.slide+xml"/>
  <Override PartName="/ppt/slides/slide5425.xml" ContentType="application/vnd.openxmlformats-officedocument.presentationml.slide+xml"/>
  <Override PartName="/ppt/slides/slide5426.xml" ContentType="application/vnd.openxmlformats-officedocument.presentationml.slide+xml"/>
  <Override PartName="/ppt/slides/slide5427.xml" ContentType="application/vnd.openxmlformats-officedocument.presentationml.slide+xml"/>
  <Override PartName="/ppt/slides/slide5428.xml" ContentType="application/vnd.openxmlformats-officedocument.presentationml.slide+xml"/>
  <Override PartName="/ppt/slides/slide5429.xml" ContentType="application/vnd.openxmlformats-officedocument.presentationml.slide+xml"/>
  <Override PartName="/ppt/slides/slide5430.xml" ContentType="application/vnd.openxmlformats-officedocument.presentationml.slide+xml"/>
  <Override PartName="/ppt/slides/slide5431.xml" ContentType="application/vnd.openxmlformats-officedocument.presentationml.slide+xml"/>
  <Override PartName="/ppt/slides/slide5432.xml" ContentType="application/vnd.openxmlformats-officedocument.presentationml.slide+xml"/>
  <Override PartName="/ppt/slides/slide5433.xml" ContentType="application/vnd.openxmlformats-officedocument.presentationml.slide+xml"/>
  <Override PartName="/ppt/slides/slide5434.xml" ContentType="application/vnd.openxmlformats-officedocument.presentationml.slide+xml"/>
  <Override PartName="/ppt/slides/slide5435.xml" ContentType="application/vnd.openxmlformats-officedocument.presentationml.slide+xml"/>
  <Override PartName="/ppt/slides/slide5436.xml" ContentType="application/vnd.openxmlformats-officedocument.presentationml.slide+xml"/>
  <Override PartName="/ppt/slides/slide5437.xml" ContentType="application/vnd.openxmlformats-officedocument.presentationml.slide+xml"/>
  <Override PartName="/ppt/slides/slide5438.xml" ContentType="application/vnd.openxmlformats-officedocument.presentationml.slide+xml"/>
  <Override PartName="/ppt/slides/slide5439.xml" ContentType="application/vnd.openxmlformats-officedocument.presentationml.slide+xml"/>
  <Override PartName="/ppt/slides/slide5440.xml" ContentType="application/vnd.openxmlformats-officedocument.presentationml.slide+xml"/>
  <Override PartName="/ppt/slides/slide5441.xml" ContentType="application/vnd.openxmlformats-officedocument.presentationml.slide+xml"/>
  <Override PartName="/ppt/slides/slide5442.xml" ContentType="application/vnd.openxmlformats-officedocument.presentationml.slide+xml"/>
  <Override PartName="/ppt/slides/slide5443.xml" ContentType="application/vnd.openxmlformats-officedocument.presentationml.slide+xml"/>
  <Override PartName="/ppt/slides/slide5444.xml" ContentType="application/vnd.openxmlformats-officedocument.presentationml.slide+xml"/>
  <Override PartName="/ppt/slides/slide5445.xml" ContentType="application/vnd.openxmlformats-officedocument.presentationml.slide+xml"/>
  <Override PartName="/ppt/slides/slide5446.xml" ContentType="application/vnd.openxmlformats-officedocument.presentationml.slide+xml"/>
  <Override PartName="/ppt/slides/slide5447.xml" ContentType="application/vnd.openxmlformats-officedocument.presentationml.slide+xml"/>
  <Override PartName="/ppt/slides/slide5448.xml" ContentType="application/vnd.openxmlformats-officedocument.presentationml.slide+xml"/>
  <Override PartName="/ppt/slides/slide5449.xml" ContentType="application/vnd.openxmlformats-officedocument.presentationml.slide+xml"/>
  <Override PartName="/ppt/slides/slide5450.xml" ContentType="application/vnd.openxmlformats-officedocument.presentationml.slide+xml"/>
  <Override PartName="/ppt/slides/slide5451.xml" ContentType="application/vnd.openxmlformats-officedocument.presentationml.slide+xml"/>
  <Override PartName="/ppt/slides/slide5452.xml" ContentType="application/vnd.openxmlformats-officedocument.presentationml.slide+xml"/>
  <Override PartName="/ppt/slides/slide5453.xml" ContentType="application/vnd.openxmlformats-officedocument.presentationml.slide+xml"/>
  <Override PartName="/ppt/slides/slide5454.xml" ContentType="application/vnd.openxmlformats-officedocument.presentationml.slide+xml"/>
  <Override PartName="/ppt/slides/slide5455.xml" ContentType="application/vnd.openxmlformats-officedocument.presentationml.slide+xml"/>
  <Override PartName="/ppt/slides/slide5456.xml" ContentType="application/vnd.openxmlformats-officedocument.presentationml.slide+xml"/>
  <Override PartName="/ppt/slides/slide5457.xml" ContentType="application/vnd.openxmlformats-officedocument.presentationml.slide+xml"/>
  <Override PartName="/ppt/slides/slide5458.xml" ContentType="application/vnd.openxmlformats-officedocument.presentationml.slide+xml"/>
  <Override PartName="/ppt/slides/slide5459.xml" ContentType="application/vnd.openxmlformats-officedocument.presentationml.slide+xml"/>
  <Override PartName="/ppt/slides/slide5460.xml" ContentType="application/vnd.openxmlformats-officedocument.presentationml.slide+xml"/>
  <Override PartName="/ppt/slides/slide5461.xml" ContentType="application/vnd.openxmlformats-officedocument.presentationml.slide+xml"/>
  <Override PartName="/ppt/slides/slide5462.xml" ContentType="application/vnd.openxmlformats-officedocument.presentationml.slide+xml"/>
  <Override PartName="/ppt/slides/slide5463.xml" ContentType="application/vnd.openxmlformats-officedocument.presentationml.slide+xml"/>
  <Override PartName="/ppt/slides/slide5464.xml" ContentType="application/vnd.openxmlformats-officedocument.presentationml.slide+xml"/>
  <Override PartName="/ppt/slides/slide5465.xml" ContentType="application/vnd.openxmlformats-officedocument.presentationml.slide+xml"/>
  <Override PartName="/ppt/slides/slide5466.xml" ContentType="application/vnd.openxmlformats-officedocument.presentationml.slide+xml"/>
  <Override PartName="/ppt/slides/slide5467.xml" ContentType="application/vnd.openxmlformats-officedocument.presentationml.slide+xml"/>
  <Override PartName="/ppt/slides/slide5468.xml" ContentType="application/vnd.openxmlformats-officedocument.presentationml.slide+xml"/>
  <Override PartName="/ppt/slides/slide5469.xml" ContentType="application/vnd.openxmlformats-officedocument.presentationml.slide+xml"/>
  <Override PartName="/ppt/slides/slide5470.xml" ContentType="application/vnd.openxmlformats-officedocument.presentationml.slide+xml"/>
  <Override PartName="/ppt/slides/slide5471.xml" ContentType="application/vnd.openxmlformats-officedocument.presentationml.slide+xml"/>
  <Override PartName="/ppt/slides/slide5472.xml" ContentType="application/vnd.openxmlformats-officedocument.presentationml.slide+xml"/>
  <Override PartName="/ppt/slides/slide5473.xml" ContentType="application/vnd.openxmlformats-officedocument.presentationml.slide+xml"/>
  <Override PartName="/ppt/slides/slide5474.xml" ContentType="application/vnd.openxmlformats-officedocument.presentationml.slide+xml"/>
  <Override PartName="/ppt/slides/slide5475.xml" ContentType="application/vnd.openxmlformats-officedocument.presentationml.slide+xml"/>
  <Override PartName="/ppt/slides/slide5476.xml" ContentType="application/vnd.openxmlformats-officedocument.presentationml.slide+xml"/>
  <Override PartName="/ppt/slides/slide5477.xml" ContentType="application/vnd.openxmlformats-officedocument.presentationml.slide+xml"/>
  <Override PartName="/ppt/slides/slide5478.xml" ContentType="application/vnd.openxmlformats-officedocument.presentationml.slide+xml"/>
  <Override PartName="/ppt/slides/slide5479.xml" ContentType="application/vnd.openxmlformats-officedocument.presentationml.slide+xml"/>
  <Override PartName="/ppt/slides/slide5480.xml" ContentType="application/vnd.openxmlformats-officedocument.presentationml.slide+xml"/>
  <Override PartName="/ppt/slides/slide5481.xml" ContentType="application/vnd.openxmlformats-officedocument.presentationml.slide+xml"/>
  <Override PartName="/ppt/slides/slide5482.xml" ContentType="application/vnd.openxmlformats-officedocument.presentationml.slide+xml"/>
  <Override PartName="/ppt/slides/slide5483.xml" ContentType="application/vnd.openxmlformats-officedocument.presentationml.slide+xml"/>
  <Override PartName="/ppt/slides/slide5484.xml" ContentType="application/vnd.openxmlformats-officedocument.presentationml.slide+xml"/>
  <Override PartName="/ppt/slides/slide5485.xml" ContentType="application/vnd.openxmlformats-officedocument.presentationml.slide+xml"/>
  <Override PartName="/ppt/slides/slide5486.xml" ContentType="application/vnd.openxmlformats-officedocument.presentationml.slide+xml"/>
  <Override PartName="/ppt/slides/slide5487.xml" ContentType="application/vnd.openxmlformats-officedocument.presentationml.slide+xml"/>
  <Override PartName="/ppt/slides/slide5488.xml" ContentType="application/vnd.openxmlformats-officedocument.presentationml.slide+xml"/>
  <Override PartName="/ppt/slides/slide5489.xml" ContentType="application/vnd.openxmlformats-officedocument.presentationml.slide+xml"/>
  <Override PartName="/ppt/slides/slide5490.xml" ContentType="application/vnd.openxmlformats-officedocument.presentationml.slide+xml"/>
  <Override PartName="/ppt/slides/slide5491.xml" ContentType="application/vnd.openxmlformats-officedocument.presentationml.slide+xml"/>
  <Override PartName="/ppt/slides/slide5492.xml" ContentType="application/vnd.openxmlformats-officedocument.presentationml.slide+xml"/>
  <Override PartName="/ppt/slides/slide5493.xml" ContentType="application/vnd.openxmlformats-officedocument.presentationml.slide+xml"/>
  <Override PartName="/ppt/slides/slide5494.xml" ContentType="application/vnd.openxmlformats-officedocument.presentationml.slide+xml"/>
  <Override PartName="/ppt/slides/slide5495.xml" ContentType="application/vnd.openxmlformats-officedocument.presentationml.slide+xml"/>
  <Override PartName="/ppt/slides/slide5496.xml" ContentType="application/vnd.openxmlformats-officedocument.presentationml.slide+xml"/>
  <Override PartName="/ppt/slides/slide5497.xml" ContentType="application/vnd.openxmlformats-officedocument.presentationml.slide+xml"/>
  <Override PartName="/ppt/slides/slide5498.xml" ContentType="application/vnd.openxmlformats-officedocument.presentationml.slide+xml"/>
  <Override PartName="/ppt/slides/slide5499.xml" ContentType="application/vnd.openxmlformats-officedocument.presentationml.slide+xml"/>
  <Override PartName="/ppt/slides/slide5500.xml" ContentType="application/vnd.openxmlformats-officedocument.presentationml.slide+xml"/>
  <Override PartName="/ppt/slides/slide5501.xml" ContentType="application/vnd.openxmlformats-officedocument.presentationml.slide+xml"/>
  <Override PartName="/ppt/slides/slide5502.xml" ContentType="application/vnd.openxmlformats-officedocument.presentationml.slide+xml"/>
  <Override PartName="/ppt/slides/slide5503.xml" ContentType="application/vnd.openxmlformats-officedocument.presentationml.slide+xml"/>
  <Override PartName="/ppt/slides/slide5504.xml" ContentType="application/vnd.openxmlformats-officedocument.presentationml.slide+xml"/>
  <Override PartName="/ppt/slides/slide5505.xml" ContentType="application/vnd.openxmlformats-officedocument.presentationml.slide+xml"/>
  <Override PartName="/ppt/slides/slide5506.xml" ContentType="application/vnd.openxmlformats-officedocument.presentationml.slide+xml"/>
  <Override PartName="/ppt/slides/slide5507.xml" ContentType="application/vnd.openxmlformats-officedocument.presentationml.slide+xml"/>
  <Override PartName="/ppt/slides/slide5508.xml" ContentType="application/vnd.openxmlformats-officedocument.presentationml.slide+xml"/>
  <Override PartName="/ppt/slides/slide5509.xml" ContentType="application/vnd.openxmlformats-officedocument.presentationml.slide+xml"/>
  <Override PartName="/ppt/slides/slide5510.xml" ContentType="application/vnd.openxmlformats-officedocument.presentationml.slide+xml"/>
  <Override PartName="/ppt/slides/slide5511.xml" ContentType="application/vnd.openxmlformats-officedocument.presentationml.slide+xml"/>
  <Override PartName="/ppt/slides/slide5512.xml" ContentType="application/vnd.openxmlformats-officedocument.presentationml.slide+xml"/>
  <Override PartName="/ppt/slides/slide5513.xml" ContentType="application/vnd.openxmlformats-officedocument.presentationml.slide+xml"/>
  <Override PartName="/ppt/slides/slide5514.xml" ContentType="application/vnd.openxmlformats-officedocument.presentationml.slide+xml"/>
  <Override PartName="/ppt/slides/slide5515.xml" ContentType="application/vnd.openxmlformats-officedocument.presentationml.slide+xml"/>
  <Override PartName="/ppt/slides/slide5516.xml" ContentType="application/vnd.openxmlformats-officedocument.presentationml.slide+xml"/>
  <Override PartName="/ppt/slides/slide5517.xml" ContentType="application/vnd.openxmlformats-officedocument.presentationml.slide+xml"/>
  <Override PartName="/ppt/slides/slide5518.xml" ContentType="application/vnd.openxmlformats-officedocument.presentationml.slide+xml"/>
  <Override PartName="/ppt/slides/slide5519.xml" ContentType="application/vnd.openxmlformats-officedocument.presentationml.slide+xml"/>
  <Override PartName="/ppt/slides/slide5520.xml" ContentType="application/vnd.openxmlformats-officedocument.presentationml.slide+xml"/>
  <Override PartName="/ppt/slides/slide5521.xml" ContentType="application/vnd.openxmlformats-officedocument.presentationml.slide+xml"/>
  <Override PartName="/ppt/slides/slide5522.xml" ContentType="application/vnd.openxmlformats-officedocument.presentationml.slide+xml"/>
  <Override PartName="/ppt/slides/slide5523.xml" ContentType="application/vnd.openxmlformats-officedocument.presentationml.slide+xml"/>
  <Override PartName="/ppt/slides/slide5524.xml" ContentType="application/vnd.openxmlformats-officedocument.presentationml.slide+xml"/>
  <Override PartName="/ppt/slides/slide5525.xml" ContentType="application/vnd.openxmlformats-officedocument.presentationml.slide+xml"/>
  <Override PartName="/ppt/slides/slide5526.xml" ContentType="application/vnd.openxmlformats-officedocument.presentationml.slide+xml"/>
  <Override PartName="/ppt/slides/slide5527.xml" ContentType="application/vnd.openxmlformats-officedocument.presentationml.slide+xml"/>
  <Override PartName="/ppt/slides/slide5528.xml" ContentType="application/vnd.openxmlformats-officedocument.presentationml.slide+xml"/>
  <Override PartName="/ppt/slides/slide5529.xml" ContentType="application/vnd.openxmlformats-officedocument.presentationml.slide+xml"/>
  <Override PartName="/ppt/slides/slide5530.xml" ContentType="application/vnd.openxmlformats-officedocument.presentationml.slide+xml"/>
  <Override PartName="/ppt/slides/slide5531.xml" ContentType="application/vnd.openxmlformats-officedocument.presentationml.slide+xml"/>
  <Override PartName="/ppt/slides/slide5532.xml" ContentType="application/vnd.openxmlformats-officedocument.presentationml.slide+xml"/>
  <Override PartName="/ppt/slides/slide5533.xml" ContentType="application/vnd.openxmlformats-officedocument.presentationml.slide+xml"/>
  <Override PartName="/ppt/slides/slide5534.xml" ContentType="application/vnd.openxmlformats-officedocument.presentationml.slide+xml"/>
  <Override PartName="/ppt/slides/slide5535.xml" ContentType="application/vnd.openxmlformats-officedocument.presentationml.slide+xml"/>
  <Override PartName="/ppt/slides/slide5536.xml" ContentType="application/vnd.openxmlformats-officedocument.presentationml.slide+xml"/>
  <Override PartName="/ppt/slides/slide5537.xml" ContentType="application/vnd.openxmlformats-officedocument.presentationml.slide+xml"/>
  <Override PartName="/ppt/slides/slide5538.xml" ContentType="application/vnd.openxmlformats-officedocument.presentationml.slide+xml"/>
  <Override PartName="/ppt/slides/slide5539.xml" ContentType="application/vnd.openxmlformats-officedocument.presentationml.slide+xml"/>
  <Override PartName="/ppt/slides/slide5540.xml" ContentType="application/vnd.openxmlformats-officedocument.presentationml.slide+xml"/>
  <Override PartName="/ppt/slides/slide5541.xml" ContentType="application/vnd.openxmlformats-officedocument.presentationml.slide+xml"/>
  <Override PartName="/ppt/slides/slide5542.xml" ContentType="application/vnd.openxmlformats-officedocument.presentationml.slide+xml"/>
  <Override PartName="/ppt/slides/slide5543.xml" ContentType="application/vnd.openxmlformats-officedocument.presentationml.slide+xml"/>
  <Override PartName="/ppt/slides/slide5544.xml" ContentType="application/vnd.openxmlformats-officedocument.presentationml.slide+xml"/>
  <Override PartName="/ppt/slides/slide5545.xml" ContentType="application/vnd.openxmlformats-officedocument.presentationml.slide+xml"/>
  <Override PartName="/ppt/slides/slide5546.xml" ContentType="application/vnd.openxmlformats-officedocument.presentationml.slide+xml"/>
  <Override PartName="/ppt/slides/slide5547.xml" ContentType="application/vnd.openxmlformats-officedocument.presentationml.slide+xml"/>
  <Override PartName="/ppt/slides/slide5548.xml" ContentType="application/vnd.openxmlformats-officedocument.presentationml.slide+xml"/>
  <Override PartName="/ppt/slides/slide5549.xml" ContentType="application/vnd.openxmlformats-officedocument.presentationml.slide+xml"/>
  <Override PartName="/ppt/slides/slide5550.xml" ContentType="application/vnd.openxmlformats-officedocument.presentationml.slide+xml"/>
  <Override PartName="/ppt/slides/slide5551.xml" ContentType="application/vnd.openxmlformats-officedocument.presentationml.slide+xml"/>
  <Override PartName="/ppt/slides/slide5552.xml" ContentType="application/vnd.openxmlformats-officedocument.presentationml.slide+xml"/>
  <Override PartName="/ppt/slides/slide5553.xml" ContentType="application/vnd.openxmlformats-officedocument.presentationml.slide+xml"/>
  <Override PartName="/ppt/slides/slide5554.xml" ContentType="application/vnd.openxmlformats-officedocument.presentationml.slide+xml"/>
  <Override PartName="/ppt/slides/slide5555.xml" ContentType="application/vnd.openxmlformats-officedocument.presentationml.slide+xml"/>
  <Override PartName="/ppt/slides/slide5556.xml" ContentType="application/vnd.openxmlformats-officedocument.presentationml.slide+xml"/>
  <Override PartName="/ppt/slides/slide5557.xml" ContentType="application/vnd.openxmlformats-officedocument.presentationml.slide+xml"/>
  <Override PartName="/ppt/slides/slide5558.xml" ContentType="application/vnd.openxmlformats-officedocument.presentationml.slide+xml"/>
  <Override PartName="/ppt/slides/slide5559.xml" ContentType="application/vnd.openxmlformats-officedocument.presentationml.slide+xml"/>
  <Override PartName="/ppt/slides/slide5560.xml" ContentType="application/vnd.openxmlformats-officedocument.presentationml.slide+xml"/>
  <Override PartName="/ppt/slides/slide5561.xml" ContentType="application/vnd.openxmlformats-officedocument.presentationml.slide+xml"/>
  <Override PartName="/ppt/slides/slide5562.xml" ContentType="application/vnd.openxmlformats-officedocument.presentationml.slide+xml"/>
  <Override PartName="/ppt/slides/slide5563.xml" ContentType="application/vnd.openxmlformats-officedocument.presentationml.slide+xml"/>
  <Override PartName="/ppt/slides/slide5564.xml" ContentType="application/vnd.openxmlformats-officedocument.presentationml.slide+xml"/>
  <Override PartName="/ppt/slides/slide5565.xml" ContentType="application/vnd.openxmlformats-officedocument.presentationml.slide+xml"/>
  <Override PartName="/ppt/slides/slide5566.xml" ContentType="application/vnd.openxmlformats-officedocument.presentationml.slide+xml"/>
  <Override PartName="/ppt/slides/slide5567.xml" ContentType="application/vnd.openxmlformats-officedocument.presentationml.slide+xml"/>
  <Override PartName="/ppt/slides/slide5568.xml" ContentType="application/vnd.openxmlformats-officedocument.presentationml.slide+xml"/>
  <Override PartName="/ppt/slides/slide5569.xml" ContentType="application/vnd.openxmlformats-officedocument.presentationml.slide+xml"/>
  <Override PartName="/ppt/slides/slide5570.xml" ContentType="application/vnd.openxmlformats-officedocument.presentationml.slide+xml"/>
  <Override PartName="/ppt/slides/slide5571.xml" ContentType="application/vnd.openxmlformats-officedocument.presentationml.slide+xml"/>
  <Override PartName="/ppt/slides/slide5572.xml" ContentType="application/vnd.openxmlformats-officedocument.presentationml.slide+xml"/>
  <Override PartName="/ppt/slides/slide5573.xml" ContentType="application/vnd.openxmlformats-officedocument.presentationml.slide+xml"/>
  <Override PartName="/ppt/slides/slide5574.xml" ContentType="application/vnd.openxmlformats-officedocument.presentationml.slide+xml"/>
  <Override PartName="/ppt/slides/slide5575.xml" ContentType="application/vnd.openxmlformats-officedocument.presentationml.slide+xml"/>
  <Override PartName="/ppt/slides/slide5576.xml" ContentType="application/vnd.openxmlformats-officedocument.presentationml.slide+xml"/>
  <Override PartName="/ppt/slides/slide5577.xml" ContentType="application/vnd.openxmlformats-officedocument.presentationml.slide+xml"/>
  <Override PartName="/ppt/slides/slide5578.xml" ContentType="application/vnd.openxmlformats-officedocument.presentationml.slide+xml"/>
  <Override PartName="/ppt/slides/slide5579.xml" ContentType="application/vnd.openxmlformats-officedocument.presentationml.slide+xml"/>
  <Override PartName="/ppt/slides/slide5580.xml" ContentType="application/vnd.openxmlformats-officedocument.presentationml.slide+xml"/>
  <Override PartName="/ppt/slides/slide5581.xml" ContentType="application/vnd.openxmlformats-officedocument.presentationml.slide+xml"/>
  <Override PartName="/ppt/slides/slide5582.xml" ContentType="application/vnd.openxmlformats-officedocument.presentationml.slide+xml"/>
  <Override PartName="/ppt/slides/slide5583.xml" ContentType="application/vnd.openxmlformats-officedocument.presentationml.slide+xml"/>
  <Override PartName="/ppt/slides/slide5584.xml" ContentType="application/vnd.openxmlformats-officedocument.presentationml.slide+xml"/>
  <Override PartName="/ppt/slides/slide5585.xml" ContentType="application/vnd.openxmlformats-officedocument.presentationml.slide+xml"/>
  <Override PartName="/ppt/slides/slide5586.xml" ContentType="application/vnd.openxmlformats-officedocument.presentationml.slide+xml"/>
  <Override PartName="/ppt/slides/slide5587.xml" ContentType="application/vnd.openxmlformats-officedocument.presentationml.slide+xml"/>
  <Override PartName="/ppt/slides/slide5588.xml" ContentType="application/vnd.openxmlformats-officedocument.presentationml.slide+xml"/>
  <Override PartName="/ppt/slides/slide5589.xml" ContentType="application/vnd.openxmlformats-officedocument.presentationml.slide+xml"/>
  <Override PartName="/ppt/slides/slide5590.xml" ContentType="application/vnd.openxmlformats-officedocument.presentationml.slide+xml"/>
  <Override PartName="/ppt/slides/slide5591.xml" ContentType="application/vnd.openxmlformats-officedocument.presentationml.slide+xml"/>
  <Override PartName="/ppt/slides/slide5592.xml" ContentType="application/vnd.openxmlformats-officedocument.presentationml.slide+xml"/>
  <Override PartName="/ppt/slides/slide5593.xml" ContentType="application/vnd.openxmlformats-officedocument.presentationml.slide+xml"/>
  <Override PartName="/ppt/slides/slide5594.xml" ContentType="application/vnd.openxmlformats-officedocument.presentationml.slide+xml"/>
  <Override PartName="/ppt/slides/slide5595.xml" ContentType="application/vnd.openxmlformats-officedocument.presentationml.slide+xml"/>
  <Override PartName="/ppt/slides/slide5596.xml" ContentType="application/vnd.openxmlformats-officedocument.presentationml.slide+xml"/>
  <Override PartName="/ppt/slides/slide5597.xml" ContentType="application/vnd.openxmlformats-officedocument.presentationml.slide+xml"/>
  <Override PartName="/ppt/slides/slide5598.xml" ContentType="application/vnd.openxmlformats-officedocument.presentationml.slide+xml"/>
  <Override PartName="/ppt/slides/slide5599.xml" ContentType="application/vnd.openxmlformats-officedocument.presentationml.slide+xml"/>
  <Override PartName="/ppt/slides/slide5600.xml" ContentType="application/vnd.openxmlformats-officedocument.presentationml.slide+xml"/>
  <Override PartName="/ppt/slides/slide5601.xml" ContentType="application/vnd.openxmlformats-officedocument.presentationml.slide+xml"/>
  <Override PartName="/ppt/slides/slide5602.xml" ContentType="application/vnd.openxmlformats-officedocument.presentationml.slide+xml"/>
  <Override PartName="/ppt/slides/slide5603.xml" ContentType="application/vnd.openxmlformats-officedocument.presentationml.slide+xml"/>
  <Override PartName="/ppt/slides/slide5604.xml" ContentType="application/vnd.openxmlformats-officedocument.presentationml.slide+xml"/>
  <Override PartName="/ppt/slides/slide5605.xml" ContentType="application/vnd.openxmlformats-officedocument.presentationml.slide+xml"/>
  <Override PartName="/ppt/slides/slide5606.xml" ContentType="application/vnd.openxmlformats-officedocument.presentationml.slide+xml"/>
  <Override PartName="/ppt/slides/slide5607.xml" ContentType="application/vnd.openxmlformats-officedocument.presentationml.slide+xml"/>
  <Override PartName="/ppt/slides/slide5608.xml" ContentType="application/vnd.openxmlformats-officedocument.presentationml.slide+xml"/>
  <Override PartName="/ppt/slides/slide5609.xml" ContentType="application/vnd.openxmlformats-officedocument.presentationml.slide+xml"/>
  <Override PartName="/ppt/slides/slide5610.xml" ContentType="application/vnd.openxmlformats-officedocument.presentationml.slide+xml"/>
  <Override PartName="/ppt/slides/slide5611.xml" ContentType="application/vnd.openxmlformats-officedocument.presentationml.slide+xml"/>
  <Override PartName="/ppt/slides/slide5612.xml" ContentType="application/vnd.openxmlformats-officedocument.presentationml.slide+xml"/>
  <Override PartName="/ppt/slides/slide5613.xml" ContentType="application/vnd.openxmlformats-officedocument.presentationml.slide+xml"/>
  <Override PartName="/ppt/slides/slide5614.xml" ContentType="application/vnd.openxmlformats-officedocument.presentationml.slide+xml"/>
  <Override PartName="/ppt/slides/slide5615.xml" ContentType="application/vnd.openxmlformats-officedocument.presentationml.slide+xml"/>
  <Override PartName="/ppt/slides/slide5616.xml" ContentType="application/vnd.openxmlformats-officedocument.presentationml.slide+xml"/>
  <Override PartName="/ppt/slides/slide5617.xml" ContentType="application/vnd.openxmlformats-officedocument.presentationml.slide+xml"/>
  <Override PartName="/ppt/slides/slide5618.xml" ContentType="application/vnd.openxmlformats-officedocument.presentationml.slide+xml"/>
  <Override PartName="/ppt/slides/slide5619.xml" ContentType="application/vnd.openxmlformats-officedocument.presentationml.slide+xml"/>
  <Override PartName="/ppt/slides/slide5620.xml" ContentType="application/vnd.openxmlformats-officedocument.presentationml.slide+xml"/>
  <Override PartName="/ppt/slides/slide5621.xml" ContentType="application/vnd.openxmlformats-officedocument.presentationml.slide+xml"/>
  <Override PartName="/ppt/slides/slide5622.xml" ContentType="application/vnd.openxmlformats-officedocument.presentationml.slide+xml"/>
  <Override PartName="/ppt/slides/slide5623.xml" ContentType="application/vnd.openxmlformats-officedocument.presentationml.slide+xml"/>
  <Override PartName="/ppt/slides/slide5624.xml" ContentType="application/vnd.openxmlformats-officedocument.presentationml.slide+xml"/>
  <Override PartName="/ppt/slides/slide5625.xml" ContentType="application/vnd.openxmlformats-officedocument.presentationml.slide+xml"/>
  <Override PartName="/ppt/slides/slide5626.xml" ContentType="application/vnd.openxmlformats-officedocument.presentationml.slide+xml"/>
  <Override PartName="/ppt/slides/slide5627.xml" ContentType="application/vnd.openxmlformats-officedocument.presentationml.slide+xml"/>
  <Override PartName="/ppt/slides/slide5628.xml" ContentType="application/vnd.openxmlformats-officedocument.presentationml.slide+xml"/>
  <Override PartName="/ppt/slides/slide5629.xml" ContentType="application/vnd.openxmlformats-officedocument.presentationml.slide+xml"/>
  <Override PartName="/ppt/slides/slide5630.xml" ContentType="application/vnd.openxmlformats-officedocument.presentationml.slide+xml"/>
  <Override PartName="/ppt/slides/slide5631.xml" ContentType="application/vnd.openxmlformats-officedocument.presentationml.slide+xml"/>
  <Override PartName="/ppt/slides/slide5632.xml" ContentType="application/vnd.openxmlformats-officedocument.presentationml.slide+xml"/>
  <Override PartName="/ppt/slides/slide5633.xml" ContentType="application/vnd.openxmlformats-officedocument.presentationml.slide+xml"/>
  <Override PartName="/ppt/slides/slide5634.xml" ContentType="application/vnd.openxmlformats-officedocument.presentationml.slide+xml"/>
  <Override PartName="/ppt/slides/slide5635.xml" ContentType="application/vnd.openxmlformats-officedocument.presentationml.slide+xml"/>
  <Override PartName="/ppt/slides/slide5636.xml" ContentType="application/vnd.openxmlformats-officedocument.presentationml.slide+xml"/>
  <Override PartName="/ppt/slides/slide5637.xml" ContentType="application/vnd.openxmlformats-officedocument.presentationml.slide+xml"/>
  <Override PartName="/ppt/slides/slide5638.xml" ContentType="application/vnd.openxmlformats-officedocument.presentationml.slide+xml"/>
  <Override PartName="/ppt/slides/slide5639.xml" ContentType="application/vnd.openxmlformats-officedocument.presentationml.slide+xml"/>
  <Override PartName="/ppt/slides/slide5640.xml" ContentType="application/vnd.openxmlformats-officedocument.presentationml.slide+xml"/>
  <Override PartName="/ppt/slides/slide5641.xml" ContentType="application/vnd.openxmlformats-officedocument.presentationml.slide+xml"/>
  <Override PartName="/ppt/slides/slide5642.xml" ContentType="application/vnd.openxmlformats-officedocument.presentationml.slide+xml"/>
  <Override PartName="/ppt/slides/slide5643.xml" ContentType="application/vnd.openxmlformats-officedocument.presentationml.slide+xml"/>
  <Override PartName="/ppt/slides/slide5644.xml" ContentType="application/vnd.openxmlformats-officedocument.presentationml.slide+xml"/>
  <Override PartName="/ppt/slides/slide5645.xml" ContentType="application/vnd.openxmlformats-officedocument.presentationml.slide+xml"/>
  <Override PartName="/ppt/slides/slide5646.xml" ContentType="application/vnd.openxmlformats-officedocument.presentationml.slide+xml"/>
  <Override PartName="/ppt/slides/slide5647.xml" ContentType="application/vnd.openxmlformats-officedocument.presentationml.slide+xml"/>
  <Override PartName="/ppt/slides/slide5648.xml" ContentType="application/vnd.openxmlformats-officedocument.presentationml.slide+xml"/>
  <Override PartName="/ppt/slides/slide5649.xml" ContentType="application/vnd.openxmlformats-officedocument.presentationml.slide+xml"/>
  <Override PartName="/ppt/slides/slide5650.xml" ContentType="application/vnd.openxmlformats-officedocument.presentationml.slide+xml"/>
  <Override PartName="/ppt/slides/slide5651.xml" ContentType="application/vnd.openxmlformats-officedocument.presentationml.slide+xml"/>
  <Override PartName="/ppt/slides/slide5652.xml" ContentType="application/vnd.openxmlformats-officedocument.presentationml.slide+xml"/>
  <Override PartName="/ppt/slides/slide5653.xml" ContentType="application/vnd.openxmlformats-officedocument.presentationml.slide+xml"/>
  <Override PartName="/ppt/slides/slide5654.xml" ContentType="application/vnd.openxmlformats-officedocument.presentationml.slide+xml"/>
  <Override PartName="/ppt/slides/slide5655.xml" ContentType="application/vnd.openxmlformats-officedocument.presentationml.slide+xml"/>
  <Override PartName="/ppt/slides/slide5656.xml" ContentType="application/vnd.openxmlformats-officedocument.presentationml.slide+xml"/>
  <Override PartName="/ppt/slides/slide5657.xml" ContentType="application/vnd.openxmlformats-officedocument.presentationml.slide+xml"/>
  <Override PartName="/ppt/slides/slide5658.xml" ContentType="application/vnd.openxmlformats-officedocument.presentationml.slide+xml"/>
  <Override PartName="/ppt/slides/slide5659.xml" ContentType="application/vnd.openxmlformats-officedocument.presentationml.slide+xml"/>
  <Override PartName="/ppt/slides/slide5660.xml" ContentType="application/vnd.openxmlformats-officedocument.presentationml.slide+xml"/>
  <Override PartName="/ppt/slides/slide5661.xml" ContentType="application/vnd.openxmlformats-officedocument.presentationml.slide+xml"/>
  <Override PartName="/ppt/slides/slide5662.xml" ContentType="application/vnd.openxmlformats-officedocument.presentationml.slide+xml"/>
  <Override PartName="/ppt/slides/slide5663.xml" ContentType="application/vnd.openxmlformats-officedocument.presentationml.slide+xml"/>
  <Override PartName="/ppt/slides/slide5664.xml" ContentType="application/vnd.openxmlformats-officedocument.presentationml.slide+xml"/>
  <Override PartName="/ppt/slides/slide5665.xml" ContentType="application/vnd.openxmlformats-officedocument.presentationml.slide+xml"/>
  <Override PartName="/ppt/slides/slide5666.xml" ContentType="application/vnd.openxmlformats-officedocument.presentationml.slide+xml"/>
  <Override PartName="/ppt/slides/slide5667.xml" ContentType="application/vnd.openxmlformats-officedocument.presentationml.slide+xml"/>
  <Override PartName="/ppt/slides/slide5668.xml" ContentType="application/vnd.openxmlformats-officedocument.presentationml.slide+xml"/>
  <Override PartName="/ppt/slides/slide5669.xml" ContentType="application/vnd.openxmlformats-officedocument.presentationml.slide+xml"/>
  <Override PartName="/ppt/slides/slide5670.xml" ContentType="application/vnd.openxmlformats-officedocument.presentationml.slide+xml"/>
  <Override PartName="/ppt/slides/slide5671.xml" ContentType="application/vnd.openxmlformats-officedocument.presentationml.slide+xml"/>
  <Override PartName="/ppt/slides/slide5672.xml" ContentType="application/vnd.openxmlformats-officedocument.presentationml.slide+xml"/>
  <Override PartName="/ppt/slides/slide5673.xml" ContentType="application/vnd.openxmlformats-officedocument.presentationml.slide+xml"/>
  <Override PartName="/ppt/slides/slide5674.xml" ContentType="application/vnd.openxmlformats-officedocument.presentationml.slide+xml"/>
  <Override PartName="/ppt/slides/slide5675.xml" ContentType="application/vnd.openxmlformats-officedocument.presentationml.slide+xml"/>
  <Override PartName="/ppt/slides/slide5676.xml" ContentType="application/vnd.openxmlformats-officedocument.presentationml.slide+xml"/>
  <Override PartName="/ppt/slides/slide5677.xml" ContentType="application/vnd.openxmlformats-officedocument.presentationml.slide+xml"/>
  <Override PartName="/ppt/slides/slide5678.xml" ContentType="application/vnd.openxmlformats-officedocument.presentationml.slide+xml"/>
  <Override PartName="/ppt/slides/slide5679.xml" ContentType="application/vnd.openxmlformats-officedocument.presentationml.slide+xml"/>
  <Override PartName="/ppt/slides/slide5680.xml" ContentType="application/vnd.openxmlformats-officedocument.presentationml.slide+xml"/>
  <Override PartName="/ppt/slides/slide5681.xml" ContentType="application/vnd.openxmlformats-officedocument.presentationml.slide+xml"/>
  <Override PartName="/ppt/slides/slide5682.xml" ContentType="application/vnd.openxmlformats-officedocument.presentationml.slide+xml"/>
  <Override PartName="/ppt/slides/slide5683.xml" ContentType="application/vnd.openxmlformats-officedocument.presentationml.slide+xml"/>
  <Override PartName="/ppt/slides/slide5684.xml" ContentType="application/vnd.openxmlformats-officedocument.presentationml.slide+xml"/>
  <Override PartName="/ppt/slides/slide5685.xml" ContentType="application/vnd.openxmlformats-officedocument.presentationml.slide+xml"/>
  <Override PartName="/ppt/slides/slide5686.xml" ContentType="application/vnd.openxmlformats-officedocument.presentationml.slide+xml"/>
  <Override PartName="/ppt/slides/slide5687.xml" ContentType="application/vnd.openxmlformats-officedocument.presentationml.slide+xml"/>
  <Override PartName="/ppt/slides/slide5688.xml" ContentType="application/vnd.openxmlformats-officedocument.presentationml.slide+xml"/>
  <Override PartName="/ppt/slides/slide5689.xml" ContentType="application/vnd.openxmlformats-officedocument.presentationml.slide+xml"/>
  <Override PartName="/ppt/slides/slide5690.xml" ContentType="application/vnd.openxmlformats-officedocument.presentationml.slide+xml"/>
  <Override PartName="/ppt/slides/slide5691.xml" ContentType="application/vnd.openxmlformats-officedocument.presentationml.slide+xml"/>
  <Override PartName="/ppt/slides/slide5692.xml" ContentType="application/vnd.openxmlformats-officedocument.presentationml.slide+xml"/>
  <Override PartName="/ppt/slides/slide5693.xml" ContentType="application/vnd.openxmlformats-officedocument.presentationml.slide+xml"/>
  <Override PartName="/ppt/slides/slide5694.xml" ContentType="application/vnd.openxmlformats-officedocument.presentationml.slide+xml"/>
  <Override PartName="/ppt/slides/slide5695.xml" ContentType="application/vnd.openxmlformats-officedocument.presentationml.slide+xml"/>
  <Override PartName="/ppt/slides/slide5696.xml" ContentType="application/vnd.openxmlformats-officedocument.presentationml.slide+xml"/>
  <Override PartName="/ppt/slides/slide5697.xml" ContentType="application/vnd.openxmlformats-officedocument.presentationml.slide+xml"/>
  <Override PartName="/ppt/slides/slide5698.xml" ContentType="application/vnd.openxmlformats-officedocument.presentationml.slide+xml"/>
  <Override PartName="/ppt/slides/slide5699.xml" ContentType="application/vnd.openxmlformats-officedocument.presentationml.slide+xml"/>
  <Override PartName="/ppt/slides/slide5700.xml" ContentType="application/vnd.openxmlformats-officedocument.presentationml.slide+xml"/>
  <Override PartName="/ppt/slides/slide5701.xml" ContentType="application/vnd.openxmlformats-officedocument.presentationml.slide+xml"/>
  <Override PartName="/ppt/slides/slide5702.xml" ContentType="application/vnd.openxmlformats-officedocument.presentationml.slide+xml"/>
  <Override PartName="/ppt/slides/slide5703.xml" ContentType="application/vnd.openxmlformats-officedocument.presentationml.slide+xml"/>
  <Override PartName="/ppt/slides/slide5704.xml" ContentType="application/vnd.openxmlformats-officedocument.presentationml.slide+xml"/>
  <Override PartName="/ppt/slides/slide5705.xml" ContentType="application/vnd.openxmlformats-officedocument.presentationml.slide+xml"/>
  <Override PartName="/ppt/slides/slide5706.xml" ContentType="application/vnd.openxmlformats-officedocument.presentationml.slide+xml"/>
  <Override PartName="/ppt/slides/slide5707.xml" ContentType="application/vnd.openxmlformats-officedocument.presentationml.slide+xml"/>
  <Override PartName="/ppt/slides/slide5708.xml" ContentType="application/vnd.openxmlformats-officedocument.presentationml.slide+xml"/>
  <Override PartName="/ppt/slides/slide5709.xml" ContentType="application/vnd.openxmlformats-officedocument.presentationml.slide+xml"/>
  <Override PartName="/ppt/slides/slide5710.xml" ContentType="application/vnd.openxmlformats-officedocument.presentationml.slide+xml"/>
  <Override PartName="/ppt/slides/slide5711.xml" ContentType="application/vnd.openxmlformats-officedocument.presentationml.slide+xml"/>
  <Override PartName="/ppt/slides/slide5712.xml" ContentType="application/vnd.openxmlformats-officedocument.presentationml.slide+xml"/>
  <Override PartName="/ppt/slides/slide5713.xml" ContentType="application/vnd.openxmlformats-officedocument.presentationml.slide+xml"/>
  <Override PartName="/ppt/slides/slide5714.xml" ContentType="application/vnd.openxmlformats-officedocument.presentationml.slide+xml"/>
  <Override PartName="/ppt/slides/slide5715.xml" ContentType="application/vnd.openxmlformats-officedocument.presentationml.slide+xml"/>
  <Override PartName="/ppt/slides/slide5716.xml" ContentType="application/vnd.openxmlformats-officedocument.presentationml.slide+xml"/>
  <Override PartName="/ppt/slides/slide5717.xml" ContentType="application/vnd.openxmlformats-officedocument.presentationml.slide+xml"/>
  <Override PartName="/ppt/slides/slide5718.xml" ContentType="application/vnd.openxmlformats-officedocument.presentationml.slide+xml"/>
  <Override PartName="/ppt/slides/slide5719.xml" ContentType="application/vnd.openxmlformats-officedocument.presentationml.slide+xml"/>
  <Override PartName="/ppt/slides/slide5720.xml" ContentType="application/vnd.openxmlformats-officedocument.presentationml.slide+xml"/>
  <Override PartName="/ppt/slides/slide5721.xml" ContentType="application/vnd.openxmlformats-officedocument.presentationml.slide+xml"/>
  <Override PartName="/ppt/slides/slide5722.xml" ContentType="application/vnd.openxmlformats-officedocument.presentationml.slide+xml"/>
  <Override PartName="/ppt/slides/slide5723.xml" ContentType="application/vnd.openxmlformats-officedocument.presentationml.slide+xml"/>
  <Override PartName="/ppt/slides/slide5724.xml" ContentType="application/vnd.openxmlformats-officedocument.presentationml.slide+xml"/>
  <Override PartName="/ppt/slides/slide5725.xml" ContentType="application/vnd.openxmlformats-officedocument.presentationml.slide+xml"/>
  <Override PartName="/ppt/slides/slide5726.xml" ContentType="application/vnd.openxmlformats-officedocument.presentationml.slide+xml"/>
  <Override PartName="/ppt/slides/slide5727.xml" ContentType="application/vnd.openxmlformats-officedocument.presentationml.slide+xml"/>
  <Override PartName="/ppt/slides/slide5728.xml" ContentType="application/vnd.openxmlformats-officedocument.presentationml.slide+xml"/>
  <Override PartName="/ppt/slides/slide5729.xml" ContentType="application/vnd.openxmlformats-officedocument.presentationml.slide+xml"/>
  <Override PartName="/ppt/slides/slide5730.xml" ContentType="application/vnd.openxmlformats-officedocument.presentationml.slide+xml"/>
  <Override PartName="/ppt/slides/slide5731.xml" ContentType="application/vnd.openxmlformats-officedocument.presentationml.slide+xml"/>
  <Override PartName="/ppt/slides/slide5732.xml" ContentType="application/vnd.openxmlformats-officedocument.presentationml.slide+xml"/>
  <Override PartName="/ppt/slides/slide5733.xml" ContentType="application/vnd.openxmlformats-officedocument.presentationml.slide+xml"/>
  <Override PartName="/ppt/slides/slide5734.xml" ContentType="application/vnd.openxmlformats-officedocument.presentationml.slide+xml"/>
  <Override PartName="/ppt/slides/slide5735.xml" ContentType="application/vnd.openxmlformats-officedocument.presentationml.slide+xml"/>
  <Override PartName="/ppt/slides/slide5736.xml" ContentType="application/vnd.openxmlformats-officedocument.presentationml.slide+xml"/>
  <Override PartName="/ppt/slides/slide5737.xml" ContentType="application/vnd.openxmlformats-officedocument.presentationml.slide+xml"/>
  <Override PartName="/ppt/slides/slide5738.xml" ContentType="application/vnd.openxmlformats-officedocument.presentationml.slide+xml"/>
  <Override PartName="/ppt/slides/slide5739.xml" ContentType="application/vnd.openxmlformats-officedocument.presentationml.slide+xml"/>
  <Override PartName="/ppt/slides/slide5740.xml" ContentType="application/vnd.openxmlformats-officedocument.presentationml.slide+xml"/>
  <Override PartName="/ppt/slides/slide5741.xml" ContentType="application/vnd.openxmlformats-officedocument.presentationml.slide+xml"/>
  <Override PartName="/ppt/slides/slide5742.xml" ContentType="application/vnd.openxmlformats-officedocument.presentationml.slide+xml"/>
  <Override PartName="/ppt/slides/slide5743.xml" ContentType="application/vnd.openxmlformats-officedocument.presentationml.slide+xml"/>
  <Override PartName="/ppt/slides/slide5744.xml" ContentType="application/vnd.openxmlformats-officedocument.presentationml.slide+xml"/>
  <Override PartName="/ppt/slides/slide5745.xml" ContentType="application/vnd.openxmlformats-officedocument.presentationml.slide+xml"/>
  <Override PartName="/ppt/slides/slide5746.xml" ContentType="application/vnd.openxmlformats-officedocument.presentationml.slide+xml"/>
  <Override PartName="/ppt/slides/slide5747.xml" ContentType="application/vnd.openxmlformats-officedocument.presentationml.slide+xml"/>
  <Override PartName="/ppt/slides/slide5748.xml" ContentType="application/vnd.openxmlformats-officedocument.presentationml.slide+xml"/>
  <Override PartName="/ppt/slides/slide5749.xml" ContentType="application/vnd.openxmlformats-officedocument.presentationml.slide+xml"/>
  <Override PartName="/ppt/slides/slide5750.xml" ContentType="application/vnd.openxmlformats-officedocument.presentationml.slide+xml"/>
  <Override PartName="/ppt/slides/slide5751.xml" ContentType="application/vnd.openxmlformats-officedocument.presentationml.slide+xml"/>
  <Override PartName="/ppt/slides/slide5752.xml" ContentType="application/vnd.openxmlformats-officedocument.presentationml.slide+xml"/>
  <Override PartName="/ppt/slides/slide5753.xml" ContentType="application/vnd.openxmlformats-officedocument.presentationml.slide+xml"/>
  <Override PartName="/ppt/slides/slide5754.xml" ContentType="application/vnd.openxmlformats-officedocument.presentationml.slide+xml"/>
  <Override PartName="/ppt/slides/slide5755.xml" ContentType="application/vnd.openxmlformats-officedocument.presentationml.slide+xml"/>
  <Override PartName="/ppt/slides/slide5756.xml" ContentType="application/vnd.openxmlformats-officedocument.presentationml.slide+xml"/>
  <Override PartName="/ppt/slides/slide5757.xml" ContentType="application/vnd.openxmlformats-officedocument.presentationml.slide+xml"/>
  <Override PartName="/ppt/slides/slide5758.xml" ContentType="application/vnd.openxmlformats-officedocument.presentationml.slide+xml"/>
  <Override PartName="/ppt/slides/slide5759.xml" ContentType="application/vnd.openxmlformats-officedocument.presentationml.slide+xml"/>
  <Override PartName="/ppt/slides/slide5760.xml" ContentType="application/vnd.openxmlformats-officedocument.presentationml.slide+xml"/>
  <Override PartName="/ppt/slides/slide5761.xml" ContentType="application/vnd.openxmlformats-officedocument.presentationml.slide+xml"/>
  <Override PartName="/ppt/slides/slide5762.xml" ContentType="application/vnd.openxmlformats-officedocument.presentationml.slide+xml"/>
  <Override PartName="/ppt/slides/slide5763.xml" ContentType="application/vnd.openxmlformats-officedocument.presentationml.slide+xml"/>
  <Override PartName="/ppt/slides/slide5764.xml" ContentType="application/vnd.openxmlformats-officedocument.presentationml.slide+xml"/>
  <Override PartName="/ppt/slides/slide5765.xml" ContentType="application/vnd.openxmlformats-officedocument.presentationml.slide+xml"/>
  <Override PartName="/ppt/slides/slide5766.xml" ContentType="application/vnd.openxmlformats-officedocument.presentationml.slide+xml"/>
  <Override PartName="/ppt/slides/slide5767.xml" ContentType="application/vnd.openxmlformats-officedocument.presentationml.slide+xml"/>
  <Override PartName="/ppt/slides/slide5768.xml" ContentType="application/vnd.openxmlformats-officedocument.presentationml.slide+xml"/>
  <Override PartName="/ppt/slides/slide5769.xml" ContentType="application/vnd.openxmlformats-officedocument.presentationml.slide+xml"/>
  <Override PartName="/ppt/slides/slide5770.xml" ContentType="application/vnd.openxmlformats-officedocument.presentationml.slide+xml"/>
  <Override PartName="/ppt/slides/slide5771.xml" ContentType="application/vnd.openxmlformats-officedocument.presentationml.slide+xml"/>
  <Override PartName="/ppt/slides/slide5772.xml" ContentType="application/vnd.openxmlformats-officedocument.presentationml.slide+xml"/>
  <Override PartName="/ppt/slides/slide5773.xml" ContentType="application/vnd.openxmlformats-officedocument.presentationml.slide+xml"/>
  <Override PartName="/ppt/slides/slide5774.xml" ContentType="application/vnd.openxmlformats-officedocument.presentationml.slide+xml"/>
  <Override PartName="/ppt/slides/slide5775.xml" ContentType="application/vnd.openxmlformats-officedocument.presentationml.slide+xml"/>
  <Override PartName="/ppt/slides/slide5776.xml" ContentType="application/vnd.openxmlformats-officedocument.presentationml.slide+xml"/>
  <Override PartName="/ppt/slides/slide5777.xml" ContentType="application/vnd.openxmlformats-officedocument.presentationml.slide+xml"/>
  <Override PartName="/ppt/slides/slide5778.xml" ContentType="application/vnd.openxmlformats-officedocument.presentationml.slide+xml"/>
  <Override PartName="/ppt/slides/slide5779.xml" ContentType="application/vnd.openxmlformats-officedocument.presentationml.slide+xml"/>
  <Override PartName="/ppt/slides/slide5780.xml" ContentType="application/vnd.openxmlformats-officedocument.presentationml.slide+xml"/>
  <Override PartName="/ppt/slides/slide5781.xml" ContentType="application/vnd.openxmlformats-officedocument.presentationml.slide+xml"/>
  <Override PartName="/ppt/slides/slide5782.xml" ContentType="application/vnd.openxmlformats-officedocument.presentationml.slide+xml"/>
  <Override PartName="/ppt/slides/slide5783.xml" ContentType="application/vnd.openxmlformats-officedocument.presentationml.slide+xml"/>
  <Override PartName="/ppt/slides/slide5784.xml" ContentType="application/vnd.openxmlformats-officedocument.presentationml.slide+xml"/>
  <Override PartName="/ppt/slides/slide5785.xml" ContentType="application/vnd.openxmlformats-officedocument.presentationml.slide+xml"/>
  <Override PartName="/ppt/slides/slide5786.xml" ContentType="application/vnd.openxmlformats-officedocument.presentationml.slide+xml"/>
  <Override PartName="/ppt/slides/slide5787.xml" ContentType="application/vnd.openxmlformats-officedocument.presentationml.slide+xml"/>
  <Override PartName="/ppt/slides/slide5788.xml" ContentType="application/vnd.openxmlformats-officedocument.presentationml.slide+xml"/>
  <Override PartName="/ppt/slides/slide5789.xml" ContentType="application/vnd.openxmlformats-officedocument.presentationml.slide+xml"/>
  <Override PartName="/ppt/slides/slide5790.xml" ContentType="application/vnd.openxmlformats-officedocument.presentationml.slide+xml"/>
  <Override PartName="/ppt/slides/slide5791.xml" ContentType="application/vnd.openxmlformats-officedocument.presentationml.slide+xml"/>
  <Override PartName="/ppt/slides/slide5792.xml" ContentType="application/vnd.openxmlformats-officedocument.presentationml.slide+xml"/>
  <Override PartName="/ppt/slides/slide5793.xml" ContentType="application/vnd.openxmlformats-officedocument.presentationml.slide+xml"/>
  <Override PartName="/ppt/slides/slide5794.xml" ContentType="application/vnd.openxmlformats-officedocument.presentationml.slide+xml"/>
  <Override PartName="/ppt/slides/slide5795.xml" ContentType="application/vnd.openxmlformats-officedocument.presentationml.slide+xml"/>
  <Override PartName="/ppt/slides/slide5796.xml" ContentType="application/vnd.openxmlformats-officedocument.presentationml.slide+xml"/>
  <Override PartName="/ppt/slides/slide5797.xml" ContentType="application/vnd.openxmlformats-officedocument.presentationml.slide+xml"/>
  <Override PartName="/ppt/slides/slide5798.xml" ContentType="application/vnd.openxmlformats-officedocument.presentationml.slide+xml"/>
  <Override PartName="/ppt/slides/slide5799.xml" ContentType="application/vnd.openxmlformats-officedocument.presentationml.slide+xml"/>
  <Override PartName="/ppt/slides/slide5800.xml" ContentType="application/vnd.openxmlformats-officedocument.presentationml.slide+xml"/>
  <Override PartName="/ppt/slides/slide5801.xml" ContentType="application/vnd.openxmlformats-officedocument.presentationml.slide+xml"/>
  <Override PartName="/ppt/slides/slide5802.xml" ContentType="application/vnd.openxmlformats-officedocument.presentationml.slide+xml"/>
  <Override PartName="/ppt/slides/slide5803.xml" ContentType="application/vnd.openxmlformats-officedocument.presentationml.slide+xml"/>
  <Override PartName="/ppt/slides/slide5804.xml" ContentType="application/vnd.openxmlformats-officedocument.presentationml.slide+xml"/>
  <Override PartName="/ppt/slides/slide5805.xml" ContentType="application/vnd.openxmlformats-officedocument.presentationml.slide+xml"/>
  <Override PartName="/ppt/slides/slide5806.xml" ContentType="application/vnd.openxmlformats-officedocument.presentationml.slide+xml"/>
  <Override PartName="/ppt/slides/slide5807.xml" ContentType="application/vnd.openxmlformats-officedocument.presentationml.slide+xml"/>
  <Override PartName="/ppt/slides/slide5808.xml" ContentType="application/vnd.openxmlformats-officedocument.presentationml.slide+xml"/>
  <Override PartName="/ppt/slides/slide5809.xml" ContentType="application/vnd.openxmlformats-officedocument.presentationml.slide+xml"/>
  <Override PartName="/ppt/slides/slide5810.xml" ContentType="application/vnd.openxmlformats-officedocument.presentationml.slide+xml"/>
  <Override PartName="/ppt/slides/slide5811.xml" ContentType="application/vnd.openxmlformats-officedocument.presentationml.slide+xml"/>
  <Override PartName="/ppt/slides/slide5812.xml" ContentType="application/vnd.openxmlformats-officedocument.presentationml.slide+xml"/>
  <Override PartName="/ppt/slides/slide5813.xml" ContentType="application/vnd.openxmlformats-officedocument.presentationml.slide+xml"/>
  <Override PartName="/ppt/slides/slide5814.xml" ContentType="application/vnd.openxmlformats-officedocument.presentationml.slide+xml"/>
  <Override PartName="/ppt/slides/slide5815.xml" ContentType="application/vnd.openxmlformats-officedocument.presentationml.slide+xml"/>
  <Override PartName="/ppt/slides/slide5816.xml" ContentType="application/vnd.openxmlformats-officedocument.presentationml.slide+xml"/>
  <Override PartName="/ppt/slides/slide5817.xml" ContentType="application/vnd.openxmlformats-officedocument.presentationml.slide+xml"/>
  <Override PartName="/ppt/slides/slide5818.xml" ContentType="application/vnd.openxmlformats-officedocument.presentationml.slide+xml"/>
  <Override PartName="/ppt/slides/slide5819.xml" ContentType="application/vnd.openxmlformats-officedocument.presentationml.slide+xml"/>
  <Override PartName="/ppt/slides/slide5820.xml" ContentType="application/vnd.openxmlformats-officedocument.presentationml.slide+xml"/>
  <Override PartName="/ppt/slides/slide5821.xml" ContentType="application/vnd.openxmlformats-officedocument.presentationml.slide+xml"/>
  <Override PartName="/ppt/slides/slide5822.xml" ContentType="application/vnd.openxmlformats-officedocument.presentationml.slide+xml"/>
  <Override PartName="/ppt/slides/slide5823.xml" ContentType="application/vnd.openxmlformats-officedocument.presentationml.slide+xml"/>
  <Override PartName="/ppt/slides/slide5824.xml" ContentType="application/vnd.openxmlformats-officedocument.presentationml.slide+xml"/>
  <Override PartName="/ppt/slides/slide5825.xml" ContentType="application/vnd.openxmlformats-officedocument.presentationml.slide+xml"/>
  <Override PartName="/ppt/slides/slide5826.xml" ContentType="application/vnd.openxmlformats-officedocument.presentationml.slide+xml"/>
  <Override PartName="/ppt/slides/slide5827.xml" ContentType="application/vnd.openxmlformats-officedocument.presentationml.slide+xml"/>
  <Override PartName="/ppt/slides/slide5828.xml" ContentType="application/vnd.openxmlformats-officedocument.presentationml.slide+xml"/>
  <Override PartName="/ppt/slides/slide5829.xml" ContentType="application/vnd.openxmlformats-officedocument.presentationml.slide+xml"/>
  <Override PartName="/ppt/slides/slide5830.xml" ContentType="application/vnd.openxmlformats-officedocument.presentationml.slide+xml"/>
  <Override PartName="/ppt/slides/slide5831.xml" ContentType="application/vnd.openxmlformats-officedocument.presentationml.slide+xml"/>
  <Override PartName="/ppt/slides/slide5832.xml" ContentType="application/vnd.openxmlformats-officedocument.presentationml.slide+xml"/>
  <Override PartName="/ppt/slides/slide5833.xml" ContentType="application/vnd.openxmlformats-officedocument.presentationml.slide+xml"/>
  <Override PartName="/ppt/slides/slide5834.xml" ContentType="application/vnd.openxmlformats-officedocument.presentationml.slide+xml"/>
  <Override PartName="/ppt/slides/slide5835.xml" ContentType="application/vnd.openxmlformats-officedocument.presentationml.slide+xml"/>
  <Override PartName="/ppt/slides/slide5836.xml" ContentType="application/vnd.openxmlformats-officedocument.presentationml.slide+xml"/>
  <Override PartName="/ppt/slides/slide5837.xml" ContentType="application/vnd.openxmlformats-officedocument.presentationml.slide+xml"/>
  <Override PartName="/ppt/slides/slide5838.xml" ContentType="application/vnd.openxmlformats-officedocument.presentationml.slide+xml"/>
  <Override PartName="/ppt/slides/slide5839.xml" ContentType="application/vnd.openxmlformats-officedocument.presentationml.slide+xml"/>
  <Override PartName="/ppt/slides/slide5840.xml" ContentType="application/vnd.openxmlformats-officedocument.presentationml.slide+xml"/>
  <Override PartName="/ppt/slides/slide5841.xml" ContentType="application/vnd.openxmlformats-officedocument.presentationml.slide+xml"/>
  <Override PartName="/ppt/slides/slide5842.xml" ContentType="application/vnd.openxmlformats-officedocument.presentationml.slide+xml"/>
  <Override PartName="/ppt/slides/slide5843.xml" ContentType="application/vnd.openxmlformats-officedocument.presentationml.slide+xml"/>
  <Override PartName="/ppt/slides/slide5844.xml" ContentType="application/vnd.openxmlformats-officedocument.presentationml.slide+xml"/>
  <Override PartName="/ppt/slides/slide5845.xml" ContentType="application/vnd.openxmlformats-officedocument.presentationml.slide+xml"/>
  <Override PartName="/ppt/slides/slide5846.xml" ContentType="application/vnd.openxmlformats-officedocument.presentationml.slide+xml"/>
  <Override PartName="/ppt/slides/slide5847.xml" ContentType="application/vnd.openxmlformats-officedocument.presentationml.slide+xml"/>
  <Override PartName="/ppt/slides/slide5848.xml" ContentType="application/vnd.openxmlformats-officedocument.presentationml.slide+xml"/>
  <Override PartName="/ppt/slides/slide5849.xml" ContentType="application/vnd.openxmlformats-officedocument.presentationml.slide+xml"/>
  <Override PartName="/ppt/slides/slide5850.xml" ContentType="application/vnd.openxmlformats-officedocument.presentationml.slide+xml"/>
  <Override PartName="/ppt/slides/slide5851.xml" ContentType="application/vnd.openxmlformats-officedocument.presentationml.slide+xml"/>
  <Override PartName="/ppt/slides/slide5852.xml" ContentType="application/vnd.openxmlformats-officedocument.presentationml.slide+xml"/>
  <Override PartName="/ppt/slides/slide5853.xml" ContentType="application/vnd.openxmlformats-officedocument.presentationml.slide+xml"/>
  <Override PartName="/ppt/slides/slide5854.xml" ContentType="application/vnd.openxmlformats-officedocument.presentationml.slide+xml"/>
  <Override PartName="/ppt/slides/slide5855.xml" ContentType="application/vnd.openxmlformats-officedocument.presentationml.slide+xml"/>
  <Override PartName="/ppt/slides/slide5856.xml" ContentType="application/vnd.openxmlformats-officedocument.presentationml.slide+xml"/>
  <Override PartName="/ppt/slides/slide5857.xml" ContentType="application/vnd.openxmlformats-officedocument.presentationml.slide+xml"/>
  <Override PartName="/ppt/slides/slide5858.xml" ContentType="application/vnd.openxmlformats-officedocument.presentationml.slide+xml"/>
  <Override PartName="/ppt/slides/slide5859.xml" ContentType="application/vnd.openxmlformats-officedocument.presentationml.slide+xml"/>
  <Override PartName="/ppt/slides/slide5860.xml" ContentType="application/vnd.openxmlformats-officedocument.presentationml.slide+xml"/>
  <Override PartName="/ppt/slides/slide5861.xml" ContentType="application/vnd.openxmlformats-officedocument.presentationml.slide+xml"/>
  <Override PartName="/ppt/slides/slide5862.xml" ContentType="application/vnd.openxmlformats-officedocument.presentationml.slide+xml"/>
  <Override PartName="/ppt/slides/slide5863.xml" ContentType="application/vnd.openxmlformats-officedocument.presentationml.slide+xml"/>
  <Override PartName="/ppt/slides/slide5864.xml" ContentType="application/vnd.openxmlformats-officedocument.presentationml.slide+xml"/>
  <Override PartName="/ppt/slides/slide5865.xml" ContentType="application/vnd.openxmlformats-officedocument.presentationml.slide+xml"/>
  <Override PartName="/ppt/slides/slide5866.xml" ContentType="application/vnd.openxmlformats-officedocument.presentationml.slide+xml"/>
  <Override PartName="/ppt/slides/slide5867.xml" ContentType="application/vnd.openxmlformats-officedocument.presentationml.slide+xml"/>
  <Override PartName="/ppt/slides/slide5868.xml" ContentType="application/vnd.openxmlformats-officedocument.presentationml.slide+xml"/>
  <Override PartName="/ppt/slides/slide5869.xml" ContentType="application/vnd.openxmlformats-officedocument.presentationml.slide+xml"/>
  <Override PartName="/ppt/slides/slide5870.xml" ContentType="application/vnd.openxmlformats-officedocument.presentationml.slide+xml"/>
  <Override PartName="/ppt/slides/slide5871.xml" ContentType="application/vnd.openxmlformats-officedocument.presentationml.slide+xml"/>
  <Override PartName="/ppt/slides/slide5872.xml" ContentType="application/vnd.openxmlformats-officedocument.presentationml.slide+xml"/>
  <Override PartName="/ppt/slides/slide5873.xml" ContentType="application/vnd.openxmlformats-officedocument.presentationml.slide+xml"/>
  <Override PartName="/ppt/slides/slide5874.xml" ContentType="application/vnd.openxmlformats-officedocument.presentationml.slide+xml"/>
  <Override PartName="/ppt/slides/slide5875.xml" ContentType="application/vnd.openxmlformats-officedocument.presentationml.slide+xml"/>
  <Override PartName="/ppt/slides/slide5876.xml" ContentType="application/vnd.openxmlformats-officedocument.presentationml.slide+xml"/>
  <Override PartName="/ppt/slides/slide5877.xml" ContentType="application/vnd.openxmlformats-officedocument.presentationml.slide+xml"/>
  <Override PartName="/ppt/slides/slide5878.xml" ContentType="application/vnd.openxmlformats-officedocument.presentationml.slide+xml"/>
  <Override PartName="/ppt/slides/slide5879.xml" ContentType="application/vnd.openxmlformats-officedocument.presentationml.slide+xml"/>
  <Override PartName="/ppt/slides/slide5880.xml" ContentType="application/vnd.openxmlformats-officedocument.presentationml.slide+xml"/>
  <Override PartName="/ppt/slides/slide5881.xml" ContentType="application/vnd.openxmlformats-officedocument.presentationml.slide+xml"/>
  <Override PartName="/ppt/slides/slide5882.xml" ContentType="application/vnd.openxmlformats-officedocument.presentationml.slide+xml"/>
  <Override PartName="/ppt/slides/slide5883.xml" ContentType="application/vnd.openxmlformats-officedocument.presentationml.slide+xml"/>
  <Override PartName="/ppt/slides/slide5884.xml" ContentType="application/vnd.openxmlformats-officedocument.presentationml.slide+xml"/>
  <Override PartName="/ppt/slides/slide5885.xml" ContentType="application/vnd.openxmlformats-officedocument.presentationml.slide+xml"/>
  <Override PartName="/ppt/slides/slide5886.xml" ContentType="application/vnd.openxmlformats-officedocument.presentationml.slide+xml"/>
  <Override PartName="/ppt/slides/slide5887.xml" ContentType="application/vnd.openxmlformats-officedocument.presentationml.slide+xml"/>
  <Override PartName="/ppt/slides/slide5888.xml" ContentType="application/vnd.openxmlformats-officedocument.presentationml.slide+xml"/>
  <Override PartName="/ppt/slides/slide5889.xml" ContentType="application/vnd.openxmlformats-officedocument.presentationml.slide+xml"/>
  <Override PartName="/ppt/slides/slide5890.xml" ContentType="application/vnd.openxmlformats-officedocument.presentationml.slide+xml"/>
  <Override PartName="/ppt/slides/slide5891.xml" ContentType="application/vnd.openxmlformats-officedocument.presentationml.slide+xml"/>
  <Override PartName="/ppt/slides/slide5892.xml" ContentType="application/vnd.openxmlformats-officedocument.presentationml.slide+xml"/>
  <Override PartName="/ppt/slides/slide5893.xml" ContentType="application/vnd.openxmlformats-officedocument.presentationml.slide+xml"/>
  <Override PartName="/ppt/slides/slide5894.xml" ContentType="application/vnd.openxmlformats-officedocument.presentationml.slide+xml"/>
  <Override PartName="/ppt/slides/slide5895.xml" ContentType="application/vnd.openxmlformats-officedocument.presentationml.slide+xml"/>
  <Override PartName="/ppt/slides/slide5896.xml" ContentType="application/vnd.openxmlformats-officedocument.presentationml.slide+xml"/>
  <Override PartName="/ppt/slides/slide5897.xml" ContentType="application/vnd.openxmlformats-officedocument.presentationml.slide+xml"/>
  <Override PartName="/ppt/slides/slide5898.xml" ContentType="application/vnd.openxmlformats-officedocument.presentationml.slide+xml"/>
  <Override PartName="/ppt/slides/slide5899.xml" ContentType="application/vnd.openxmlformats-officedocument.presentationml.slide+xml"/>
  <Override PartName="/ppt/slides/slide5900.xml" ContentType="application/vnd.openxmlformats-officedocument.presentationml.slide+xml"/>
  <Override PartName="/ppt/slides/slide5901.xml" ContentType="application/vnd.openxmlformats-officedocument.presentationml.slide+xml"/>
  <Override PartName="/ppt/slides/slide5902.xml" ContentType="application/vnd.openxmlformats-officedocument.presentationml.slide+xml"/>
  <Override PartName="/ppt/slides/slide5903.xml" ContentType="application/vnd.openxmlformats-officedocument.presentationml.slide+xml"/>
  <Override PartName="/ppt/slides/slide5904.xml" ContentType="application/vnd.openxmlformats-officedocument.presentationml.slide+xml"/>
  <Override PartName="/ppt/slides/slide5905.xml" ContentType="application/vnd.openxmlformats-officedocument.presentationml.slide+xml"/>
  <Override PartName="/ppt/slides/slide5906.xml" ContentType="application/vnd.openxmlformats-officedocument.presentationml.slide+xml"/>
  <Override PartName="/ppt/slides/slide5907.xml" ContentType="application/vnd.openxmlformats-officedocument.presentationml.slide+xml"/>
  <Override PartName="/ppt/slides/slide5908.xml" ContentType="application/vnd.openxmlformats-officedocument.presentationml.slide+xml"/>
  <Override PartName="/ppt/slides/slide5909.xml" ContentType="application/vnd.openxmlformats-officedocument.presentationml.slide+xml"/>
  <Override PartName="/ppt/slides/slide5910.xml" ContentType="application/vnd.openxmlformats-officedocument.presentationml.slide+xml"/>
  <Override PartName="/ppt/slides/slide5911.xml" ContentType="application/vnd.openxmlformats-officedocument.presentationml.slide+xml"/>
  <Override PartName="/ppt/slides/slide5912.xml" ContentType="application/vnd.openxmlformats-officedocument.presentationml.slide+xml"/>
  <Override PartName="/ppt/slides/slide5913.xml" ContentType="application/vnd.openxmlformats-officedocument.presentationml.slide+xml"/>
  <Override PartName="/ppt/slides/slide5914.xml" ContentType="application/vnd.openxmlformats-officedocument.presentationml.slide+xml"/>
  <Override PartName="/ppt/slides/slide5915.xml" ContentType="application/vnd.openxmlformats-officedocument.presentationml.slide+xml"/>
  <Override PartName="/ppt/slides/slide5916.xml" ContentType="application/vnd.openxmlformats-officedocument.presentationml.slide+xml"/>
  <Override PartName="/ppt/slides/slide5917.xml" ContentType="application/vnd.openxmlformats-officedocument.presentationml.slide+xml"/>
  <Override PartName="/ppt/slides/slide5918.xml" ContentType="application/vnd.openxmlformats-officedocument.presentationml.slide+xml"/>
  <Override PartName="/ppt/slides/slide5919.xml" ContentType="application/vnd.openxmlformats-officedocument.presentationml.slide+xml"/>
  <Override PartName="/ppt/slides/slide5920.xml" ContentType="application/vnd.openxmlformats-officedocument.presentationml.slide+xml"/>
  <Override PartName="/ppt/slides/slide5921.xml" ContentType="application/vnd.openxmlformats-officedocument.presentationml.slide+xml"/>
  <Override PartName="/ppt/slides/slide5922.xml" ContentType="application/vnd.openxmlformats-officedocument.presentationml.slide+xml"/>
  <Override PartName="/ppt/slides/slide5923.xml" ContentType="application/vnd.openxmlformats-officedocument.presentationml.slide+xml"/>
  <Override PartName="/ppt/slides/slide5924.xml" ContentType="application/vnd.openxmlformats-officedocument.presentationml.slide+xml"/>
  <Override PartName="/ppt/slides/slide5925.xml" ContentType="application/vnd.openxmlformats-officedocument.presentationml.slide+xml"/>
  <Override PartName="/ppt/slides/slide5926.xml" ContentType="application/vnd.openxmlformats-officedocument.presentationml.slide+xml"/>
  <Override PartName="/ppt/slides/slide5927.xml" ContentType="application/vnd.openxmlformats-officedocument.presentationml.slide+xml"/>
  <Override PartName="/ppt/slides/slide5928.xml" ContentType="application/vnd.openxmlformats-officedocument.presentationml.slide+xml"/>
  <Override PartName="/ppt/slides/slide5929.xml" ContentType="application/vnd.openxmlformats-officedocument.presentationml.slide+xml"/>
  <Override PartName="/ppt/slides/slide5930.xml" ContentType="application/vnd.openxmlformats-officedocument.presentationml.slide+xml"/>
  <Override PartName="/ppt/slides/slide5931.xml" ContentType="application/vnd.openxmlformats-officedocument.presentationml.slide+xml"/>
  <Override PartName="/ppt/slides/slide5932.xml" ContentType="application/vnd.openxmlformats-officedocument.presentationml.slide+xml"/>
  <Override PartName="/ppt/slides/slide5933.xml" ContentType="application/vnd.openxmlformats-officedocument.presentationml.slide+xml"/>
  <Override PartName="/ppt/slides/slide5934.xml" ContentType="application/vnd.openxmlformats-officedocument.presentationml.slide+xml"/>
  <Override PartName="/ppt/slides/slide5935.xml" ContentType="application/vnd.openxmlformats-officedocument.presentationml.slide+xml"/>
  <Override PartName="/ppt/slides/slide5936.xml" ContentType="application/vnd.openxmlformats-officedocument.presentationml.slide+xml"/>
  <Override PartName="/ppt/slides/slide5937.xml" ContentType="application/vnd.openxmlformats-officedocument.presentationml.slide+xml"/>
  <Override PartName="/ppt/slides/slide5938.xml" ContentType="application/vnd.openxmlformats-officedocument.presentationml.slide+xml"/>
  <Override PartName="/ppt/slides/slide5939.xml" ContentType="application/vnd.openxmlformats-officedocument.presentationml.slide+xml"/>
  <Override PartName="/ppt/slides/slide5940.xml" ContentType="application/vnd.openxmlformats-officedocument.presentationml.slide+xml"/>
  <Override PartName="/ppt/slides/slide5941.xml" ContentType="application/vnd.openxmlformats-officedocument.presentationml.slide+xml"/>
  <Override PartName="/ppt/slides/slide5942.xml" ContentType="application/vnd.openxmlformats-officedocument.presentationml.slide+xml"/>
  <Override PartName="/ppt/slides/slide5943.xml" ContentType="application/vnd.openxmlformats-officedocument.presentationml.slide+xml"/>
  <Override PartName="/ppt/slides/slide5944.xml" ContentType="application/vnd.openxmlformats-officedocument.presentationml.slide+xml"/>
  <Override PartName="/ppt/slides/slide5945.xml" ContentType="application/vnd.openxmlformats-officedocument.presentationml.slide+xml"/>
  <Override PartName="/ppt/slides/slide5946.xml" ContentType="application/vnd.openxmlformats-officedocument.presentationml.slide+xml"/>
  <Override PartName="/ppt/slides/slide5947.xml" ContentType="application/vnd.openxmlformats-officedocument.presentationml.slide+xml"/>
  <Override PartName="/ppt/slides/slide5948.xml" ContentType="application/vnd.openxmlformats-officedocument.presentationml.slide+xml"/>
  <Override PartName="/ppt/slides/slide5949.xml" ContentType="application/vnd.openxmlformats-officedocument.presentationml.slide+xml"/>
  <Override PartName="/ppt/slides/slide5950.xml" ContentType="application/vnd.openxmlformats-officedocument.presentationml.slide+xml"/>
  <Override PartName="/ppt/slides/slide5951.xml" ContentType="application/vnd.openxmlformats-officedocument.presentationml.slide+xml"/>
  <Override PartName="/ppt/slides/slide5952.xml" ContentType="application/vnd.openxmlformats-officedocument.presentationml.slide+xml"/>
  <Override PartName="/ppt/slides/slide5953.xml" ContentType="application/vnd.openxmlformats-officedocument.presentationml.slide+xml"/>
  <Override PartName="/ppt/slides/slide5954.xml" ContentType="application/vnd.openxmlformats-officedocument.presentationml.slide+xml"/>
  <Override PartName="/ppt/slides/slide5955.xml" ContentType="application/vnd.openxmlformats-officedocument.presentationml.slide+xml"/>
  <Override PartName="/ppt/slides/slide5956.xml" ContentType="application/vnd.openxmlformats-officedocument.presentationml.slide+xml"/>
  <Override PartName="/ppt/slides/slide5957.xml" ContentType="application/vnd.openxmlformats-officedocument.presentationml.slide+xml"/>
  <Override PartName="/ppt/slides/slide5958.xml" ContentType="application/vnd.openxmlformats-officedocument.presentationml.slide+xml"/>
  <Override PartName="/ppt/slides/slide5959.xml" ContentType="application/vnd.openxmlformats-officedocument.presentationml.slide+xml"/>
  <Override PartName="/ppt/slides/slide5960.xml" ContentType="application/vnd.openxmlformats-officedocument.presentationml.slide+xml"/>
  <Override PartName="/ppt/slides/slide5961.xml" ContentType="application/vnd.openxmlformats-officedocument.presentationml.slide+xml"/>
  <Override PartName="/ppt/slides/slide5962.xml" ContentType="application/vnd.openxmlformats-officedocument.presentationml.slide+xml"/>
  <Override PartName="/ppt/slides/slide5963.xml" ContentType="application/vnd.openxmlformats-officedocument.presentationml.slide+xml"/>
  <Override PartName="/ppt/slides/slide5964.xml" ContentType="application/vnd.openxmlformats-officedocument.presentationml.slide+xml"/>
  <Override PartName="/ppt/slides/slide5965.xml" ContentType="application/vnd.openxmlformats-officedocument.presentationml.slide+xml"/>
  <Override PartName="/ppt/slides/slide5966.xml" ContentType="application/vnd.openxmlformats-officedocument.presentationml.slide+xml"/>
  <Override PartName="/ppt/slides/slide5967.xml" ContentType="application/vnd.openxmlformats-officedocument.presentationml.slide+xml"/>
  <Override PartName="/ppt/slides/slide5968.xml" ContentType="application/vnd.openxmlformats-officedocument.presentationml.slide+xml"/>
  <Override PartName="/ppt/slides/slide5969.xml" ContentType="application/vnd.openxmlformats-officedocument.presentationml.slide+xml"/>
  <Override PartName="/ppt/slides/slide5970.xml" ContentType="application/vnd.openxmlformats-officedocument.presentationml.slide+xml"/>
  <Override PartName="/ppt/slides/slide5971.xml" ContentType="application/vnd.openxmlformats-officedocument.presentationml.slide+xml"/>
  <Override PartName="/ppt/slides/slide5972.xml" ContentType="application/vnd.openxmlformats-officedocument.presentationml.slide+xml"/>
  <Override PartName="/ppt/slides/slide5973.xml" ContentType="application/vnd.openxmlformats-officedocument.presentationml.slide+xml"/>
  <Override PartName="/ppt/slides/slide5974.xml" ContentType="application/vnd.openxmlformats-officedocument.presentationml.slide+xml"/>
  <Override PartName="/ppt/slides/slide5975.xml" ContentType="application/vnd.openxmlformats-officedocument.presentationml.slide+xml"/>
  <Override PartName="/ppt/slides/slide5976.xml" ContentType="application/vnd.openxmlformats-officedocument.presentationml.slide+xml"/>
  <Override PartName="/ppt/slides/slide5977.xml" ContentType="application/vnd.openxmlformats-officedocument.presentationml.slide+xml"/>
  <Override PartName="/ppt/slides/slide5978.xml" ContentType="application/vnd.openxmlformats-officedocument.presentationml.slide+xml"/>
  <Override PartName="/ppt/slides/slide5979.xml" ContentType="application/vnd.openxmlformats-officedocument.presentationml.slide+xml"/>
  <Override PartName="/ppt/slides/slide5980.xml" ContentType="application/vnd.openxmlformats-officedocument.presentationml.slide+xml"/>
  <Override PartName="/ppt/slides/slide5981.xml" ContentType="application/vnd.openxmlformats-officedocument.presentationml.slide+xml"/>
  <Override PartName="/ppt/slides/slide5982.xml" ContentType="application/vnd.openxmlformats-officedocument.presentationml.slide+xml"/>
  <Override PartName="/ppt/slides/slide5983.xml" ContentType="application/vnd.openxmlformats-officedocument.presentationml.slide+xml"/>
  <Override PartName="/ppt/slides/slide5984.xml" ContentType="application/vnd.openxmlformats-officedocument.presentationml.slide+xml"/>
  <Override PartName="/ppt/slides/slide5985.xml" ContentType="application/vnd.openxmlformats-officedocument.presentationml.slide+xml"/>
  <Override PartName="/ppt/slides/slide5986.xml" ContentType="application/vnd.openxmlformats-officedocument.presentationml.slide+xml"/>
  <Override PartName="/ppt/slides/slide5987.xml" ContentType="application/vnd.openxmlformats-officedocument.presentationml.slide+xml"/>
  <Override PartName="/ppt/slides/slide5988.xml" ContentType="application/vnd.openxmlformats-officedocument.presentationml.slide+xml"/>
  <Override PartName="/ppt/slides/slide5989.xml" ContentType="application/vnd.openxmlformats-officedocument.presentationml.slide+xml"/>
  <Override PartName="/ppt/slides/slide5990.xml" ContentType="application/vnd.openxmlformats-officedocument.presentationml.slide+xml"/>
  <Override PartName="/ppt/slides/slide5991.xml" ContentType="application/vnd.openxmlformats-officedocument.presentationml.slide+xml"/>
  <Override PartName="/ppt/slides/slide5992.xml" ContentType="application/vnd.openxmlformats-officedocument.presentationml.slide+xml"/>
  <Override PartName="/ppt/slides/slide5993.xml" ContentType="application/vnd.openxmlformats-officedocument.presentationml.slide+xml"/>
  <Override PartName="/ppt/slides/slide5994.xml" ContentType="application/vnd.openxmlformats-officedocument.presentationml.slide+xml"/>
  <Override PartName="/ppt/slides/slide5995.xml" ContentType="application/vnd.openxmlformats-officedocument.presentationml.slide+xml"/>
  <Override PartName="/ppt/slides/slide5996.xml" ContentType="application/vnd.openxmlformats-officedocument.presentationml.slide+xml"/>
  <Override PartName="/ppt/slides/slide5997.xml" ContentType="application/vnd.openxmlformats-officedocument.presentationml.slide+xml"/>
  <Override PartName="/ppt/slides/slide5998.xml" ContentType="application/vnd.openxmlformats-officedocument.presentationml.slide+xml"/>
  <Override PartName="/ppt/slides/slide5999.xml" ContentType="application/vnd.openxmlformats-officedocument.presentationml.slide+xml"/>
  <Override PartName="/ppt/slides/slide6000.xml" ContentType="application/vnd.openxmlformats-officedocument.presentationml.slide+xml"/>
  <Override PartName="/ppt/slides/slide6001.xml" ContentType="application/vnd.openxmlformats-officedocument.presentationml.slide+xml"/>
  <Override PartName="/ppt/slides/slide6002.xml" ContentType="application/vnd.openxmlformats-officedocument.presentationml.slide+xml"/>
  <Override PartName="/ppt/slides/slide6003.xml" ContentType="application/vnd.openxmlformats-officedocument.presentationml.slide+xml"/>
  <Override PartName="/ppt/slides/slide6004.xml" ContentType="application/vnd.openxmlformats-officedocument.presentationml.slide+xml"/>
  <Override PartName="/ppt/slides/slide6005.xml" ContentType="application/vnd.openxmlformats-officedocument.presentationml.slide+xml"/>
  <Override PartName="/ppt/slides/slide6006.xml" ContentType="application/vnd.openxmlformats-officedocument.presentationml.slide+xml"/>
  <Override PartName="/ppt/slides/slide6007.xml" ContentType="application/vnd.openxmlformats-officedocument.presentationml.slide+xml"/>
  <Override PartName="/ppt/slides/slide6008.xml" ContentType="application/vnd.openxmlformats-officedocument.presentationml.slide+xml"/>
  <Override PartName="/ppt/slides/slide6009.xml" ContentType="application/vnd.openxmlformats-officedocument.presentationml.slide+xml"/>
  <Override PartName="/ppt/slides/slide6010.xml" ContentType="application/vnd.openxmlformats-officedocument.presentationml.slide+xml"/>
  <Override PartName="/ppt/slides/slide6011.xml" ContentType="application/vnd.openxmlformats-officedocument.presentationml.slide+xml"/>
  <Override PartName="/ppt/slides/slide6012.xml" ContentType="application/vnd.openxmlformats-officedocument.presentationml.slide+xml"/>
  <Override PartName="/ppt/slides/slide6013.xml" ContentType="application/vnd.openxmlformats-officedocument.presentationml.slide+xml"/>
  <Override PartName="/ppt/slides/slide6014.xml" ContentType="application/vnd.openxmlformats-officedocument.presentationml.slide+xml"/>
  <Override PartName="/ppt/slides/slide6015.xml" ContentType="application/vnd.openxmlformats-officedocument.presentationml.slide+xml"/>
  <Override PartName="/ppt/slides/slide6016.xml" ContentType="application/vnd.openxmlformats-officedocument.presentationml.slide+xml"/>
  <Override PartName="/ppt/slides/slide6017.xml" ContentType="application/vnd.openxmlformats-officedocument.presentationml.slide+xml"/>
  <Override PartName="/ppt/slides/slide6018.xml" ContentType="application/vnd.openxmlformats-officedocument.presentationml.slide+xml"/>
  <Override PartName="/ppt/slides/slide6019.xml" ContentType="application/vnd.openxmlformats-officedocument.presentationml.slide+xml"/>
  <Override PartName="/ppt/slides/slide6020.xml" ContentType="application/vnd.openxmlformats-officedocument.presentationml.slide+xml"/>
  <Override PartName="/ppt/slides/slide6021.xml" ContentType="application/vnd.openxmlformats-officedocument.presentationml.slide+xml"/>
  <Override PartName="/ppt/slides/slide6022.xml" ContentType="application/vnd.openxmlformats-officedocument.presentationml.slide+xml"/>
  <Override PartName="/ppt/slides/slide6023.xml" ContentType="application/vnd.openxmlformats-officedocument.presentationml.slide+xml"/>
  <Override PartName="/ppt/slides/slide6024.xml" ContentType="application/vnd.openxmlformats-officedocument.presentationml.slide+xml"/>
  <Override PartName="/ppt/slides/slide6025.xml" ContentType="application/vnd.openxmlformats-officedocument.presentationml.slide+xml"/>
  <Override PartName="/ppt/slides/slide6026.xml" ContentType="application/vnd.openxmlformats-officedocument.presentationml.slide+xml"/>
  <Override PartName="/ppt/slides/slide6027.xml" ContentType="application/vnd.openxmlformats-officedocument.presentationml.slide+xml"/>
  <Override PartName="/ppt/slides/slide6028.xml" ContentType="application/vnd.openxmlformats-officedocument.presentationml.slide+xml"/>
  <Override PartName="/ppt/slides/slide6029.xml" ContentType="application/vnd.openxmlformats-officedocument.presentationml.slide+xml"/>
  <Override PartName="/ppt/slides/slide6030.xml" ContentType="application/vnd.openxmlformats-officedocument.presentationml.slide+xml"/>
  <Override PartName="/ppt/slides/slide6031.xml" ContentType="application/vnd.openxmlformats-officedocument.presentationml.slide+xml"/>
  <Override PartName="/ppt/slides/slide6032.xml" ContentType="application/vnd.openxmlformats-officedocument.presentationml.slide+xml"/>
  <Override PartName="/ppt/slides/slide6033.xml" ContentType="application/vnd.openxmlformats-officedocument.presentationml.slide+xml"/>
  <Override PartName="/ppt/slides/slide6034.xml" ContentType="application/vnd.openxmlformats-officedocument.presentationml.slide+xml"/>
  <Override PartName="/ppt/slides/slide6035.xml" ContentType="application/vnd.openxmlformats-officedocument.presentationml.slide+xml"/>
  <Override PartName="/ppt/slides/slide6036.xml" ContentType="application/vnd.openxmlformats-officedocument.presentationml.slide+xml"/>
  <Override PartName="/ppt/slides/slide6037.xml" ContentType="application/vnd.openxmlformats-officedocument.presentationml.slide+xml"/>
  <Override PartName="/ppt/slides/slide6038.xml" ContentType="application/vnd.openxmlformats-officedocument.presentationml.slide+xml"/>
  <Override PartName="/ppt/slides/slide6039.xml" ContentType="application/vnd.openxmlformats-officedocument.presentationml.slide+xml"/>
  <Override PartName="/ppt/slides/slide6040.xml" ContentType="application/vnd.openxmlformats-officedocument.presentationml.slide+xml"/>
  <Override PartName="/ppt/slides/slide6041.xml" ContentType="application/vnd.openxmlformats-officedocument.presentationml.slide+xml"/>
  <Override PartName="/ppt/slides/slide6042.xml" ContentType="application/vnd.openxmlformats-officedocument.presentationml.slide+xml"/>
  <Override PartName="/ppt/slides/slide6043.xml" ContentType="application/vnd.openxmlformats-officedocument.presentationml.slide+xml"/>
  <Override PartName="/ppt/slides/slide6044.xml" ContentType="application/vnd.openxmlformats-officedocument.presentationml.slide+xml"/>
  <Override PartName="/ppt/slides/slide6045.xml" ContentType="application/vnd.openxmlformats-officedocument.presentationml.slide+xml"/>
  <Override PartName="/ppt/slides/slide6046.xml" ContentType="application/vnd.openxmlformats-officedocument.presentationml.slide+xml"/>
  <Override PartName="/ppt/slides/slide6047.xml" ContentType="application/vnd.openxmlformats-officedocument.presentationml.slide+xml"/>
  <Override PartName="/ppt/slides/slide6048.xml" ContentType="application/vnd.openxmlformats-officedocument.presentationml.slide+xml"/>
  <Override PartName="/ppt/slides/slide6049.xml" ContentType="application/vnd.openxmlformats-officedocument.presentationml.slide+xml"/>
  <Override PartName="/ppt/slides/slide6050.xml" ContentType="application/vnd.openxmlformats-officedocument.presentationml.slide+xml"/>
  <Override PartName="/ppt/slides/slide6051.xml" ContentType="application/vnd.openxmlformats-officedocument.presentationml.slide+xml"/>
  <Override PartName="/ppt/slides/slide6052.xml" ContentType="application/vnd.openxmlformats-officedocument.presentationml.slide+xml"/>
  <Override PartName="/ppt/slides/slide6053.xml" ContentType="application/vnd.openxmlformats-officedocument.presentationml.slide+xml"/>
  <Override PartName="/ppt/slides/slide6054.xml" ContentType="application/vnd.openxmlformats-officedocument.presentationml.slide+xml"/>
  <Override PartName="/ppt/slides/slide6055.xml" ContentType="application/vnd.openxmlformats-officedocument.presentationml.slide+xml"/>
  <Override PartName="/ppt/slides/slide6056.xml" ContentType="application/vnd.openxmlformats-officedocument.presentationml.slide+xml"/>
  <Override PartName="/ppt/slides/slide6057.xml" ContentType="application/vnd.openxmlformats-officedocument.presentationml.slide+xml"/>
  <Override PartName="/ppt/slides/slide6058.xml" ContentType="application/vnd.openxmlformats-officedocument.presentationml.slide+xml"/>
  <Override PartName="/ppt/slides/slide6059.xml" ContentType="application/vnd.openxmlformats-officedocument.presentationml.slide+xml"/>
  <Override PartName="/ppt/slides/slide6060.xml" ContentType="application/vnd.openxmlformats-officedocument.presentationml.slide+xml"/>
  <Override PartName="/ppt/slides/slide6061.xml" ContentType="application/vnd.openxmlformats-officedocument.presentationml.slide+xml"/>
  <Override PartName="/ppt/slides/slide6062.xml" ContentType="application/vnd.openxmlformats-officedocument.presentationml.slide+xml"/>
  <Override PartName="/ppt/slides/slide6063.xml" ContentType="application/vnd.openxmlformats-officedocument.presentationml.slide+xml"/>
  <Override PartName="/ppt/slides/slide6064.xml" ContentType="application/vnd.openxmlformats-officedocument.presentationml.slide+xml"/>
  <Override PartName="/ppt/slides/slide6065.xml" ContentType="application/vnd.openxmlformats-officedocument.presentationml.slide+xml"/>
  <Override PartName="/ppt/slides/slide6066.xml" ContentType="application/vnd.openxmlformats-officedocument.presentationml.slide+xml"/>
  <Override PartName="/ppt/slides/slide6067.xml" ContentType="application/vnd.openxmlformats-officedocument.presentationml.slide+xml"/>
  <Override PartName="/ppt/slides/slide6068.xml" ContentType="application/vnd.openxmlformats-officedocument.presentationml.slide+xml"/>
  <Override PartName="/ppt/slides/slide6069.xml" ContentType="application/vnd.openxmlformats-officedocument.presentationml.slide+xml"/>
  <Override PartName="/ppt/slides/slide6070.xml" ContentType="application/vnd.openxmlformats-officedocument.presentationml.slide+xml"/>
  <Override PartName="/ppt/slides/slide6071.xml" ContentType="application/vnd.openxmlformats-officedocument.presentationml.slide+xml"/>
  <Override PartName="/ppt/slides/slide6072.xml" ContentType="application/vnd.openxmlformats-officedocument.presentationml.slide+xml"/>
  <Override PartName="/ppt/slides/slide6073.xml" ContentType="application/vnd.openxmlformats-officedocument.presentationml.slide+xml"/>
  <Override PartName="/ppt/slides/slide6074.xml" ContentType="application/vnd.openxmlformats-officedocument.presentationml.slide+xml"/>
  <Override PartName="/ppt/slides/slide6075.xml" ContentType="application/vnd.openxmlformats-officedocument.presentationml.slide+xml"/>
  <Override PartName="/ppt/slides/slide6076.xml" ContentType="application/vnd.openxmlformats-officedocument.presentationml.slide+xml"/>
  <Override PartName="/ppt/slides/slide6077.xml" ContentType="application/vnd.openxmlformats-officedocument.presentationml.slide+xml"/>
  <Override PartName="/ppt/slides/slide6078.xml" ContentType="application/vnd.openxmlformats-officedocument.presentationml.slide+xml"/>
  <Override PartName="/ppt/slides/slide6079.xml" ContentType="application/vnd.openxmlformats-officedocument.presentationml.slide+xml"/>
  <Override PartName="/ppt/slides/slide6080.xml" ContentType="application/vnd.openxmlformats-officedocument.presentationml.slide+xml"/>
  <Override PartName="/ppt/slides/slide6081.xml" ContentType="application/vnd.openxmlformats-officedocument.presentationml.slide+xml"/>
  <Override PartName="/ppt/slides/slide6082.xml" ContentType="application/vnd.openxmlformats-officedocument.presentationml.slide+xml"/>
  <Override PartName="/ppt/slides/slide6083.xml" ContentType="application/vnd.openxmlformats-officedocument.presentationml.slide+xml"/>
  <Override PartName="/ppt/slides/slide6084.xml" ContentType="application/vnd.openxmlformats-officedocument.presentationml.slide+xml"/>
  <Override PartName="/ppt/slides/slide6085.xml" ContentType="application/vnd.openxmlformats-officedocument.presentationml.slide+xml"/>
  <Override PartName="/ppt/slides/slide6086.xml" ContentType="application/vnd.openxmlformats-officedocument.presentationml.slide+xml"/>
  <Override PartName="/ppt/slides/slide6087.xml" ContentType="application/vnd.openxmlformats-officedocument.presentationml.slide+xml"/>
  <Override PartName="/ppt/slides/slide6088.xml" ContentType="application/vnd.openxmlformats-officedocument.presentationml.slide+xml"/>
  <Override PartName="/ppt/slides/slide6089.xml" ContentType="application/vnd.openxmlformats-officedocument.presentationml.slide+xml"/>
  <Override PartName="/ppt/slides/slide6090.xml" ContentType="application/vnd.openxmlformats-officedocument.presentationml.slide+xml"/>
  <Override PartName="/ppt/slides/slide6091.xml" ContentType="application/vnd.openxmlformats-officedocument.presentationml.slide+xml"/>
  <Override PartName="/ppt/slides/slide6092.xml" ContentType="application/vnd.openxmlformats-officedocument.presentationml.slide+xml"/>
  <Override PartName="/ppt/slides/slide6093.xml" ContentType="application/vnd.openxmlformats-officedocument.presentationml.slide+xml"/>
  <Override PartName="/ppt/slides/slide6094.xml" ContentType="application/vnd.openxmlformats-officedocument.presentationml.slide+xml"/>
  <Override PartName="/ppt/slides/slide6095.xml" ContentType="application/vnd.openxmlformats-officedocument.presentationml.slide+xml"/>
  <Override PartName="/ppt/slides/slide6096.xml" ContentType="application/vnd.openxmlformats-officedocument.presentationml.slide+xml"/>
  <Override PartName="/ppt/slides/slide6097.xml" ContentType="application/vnd.openxmlformats-officedocument.presentationml.slide+xml"/>
  <Override PartName="/ppt/slides/slide6098.xml" ContentType="application/vnd.openxmlformats-officedocument.presentationml.slide+xml"/>
  <Override PartName="/ppt/slides/slide6099.xml" ContentType="application/vnd.openxmlformats-officedocument.presentationml.slide+xml"/>
  <Override PartName="/ppt/slides/slide6100.xml" ContentType="application/vnd.openxmlformats-officedocument.presentationml.slide+xml"/>
  <Override PartName="/ppt/slides/slide6101.xml" ContentType="application/vnd.openxmlformats-officedocument.presentationml.slide+xml"/>
  <Override PartName="/ppt/slides/slide6102.xml" ContentType="application/vnd.openxmlformats-officedocument.presentationml.slide+xml"/>
  <Override PartName="/ppt/slides/slide6103.xml" ContentType="application/vnd.openxmlformats-officedocument.presentationml.slide+xml"/>
  <Override PartName="/ppt/slides/slide6104.xml" ContentType="application/vnd.openxmlformats-officedocument.presentationml.slide+xml"/>
  <Override PartName="/ppt/slides/slide6105.xml" ContentType="application/vnd.openxmlformats-officedocument.presentationml.slide+xml"/>
  <Override PartName="/ppt/slides/slide6106.xml" ContentType="application/vnd.openxmlformats-officedocument.presentationml.slide+xml"/>
  <Override PartName="/ppt/slides/slide6107.xml" ContentType="application/vnd.openxmlformats-officedocument.presentationml.slide+xml"/>
  <Override PartName="/ppt/slides/slide6108.xml" ContentType="application/vnd.openxmlformats-officedocument.presentationml.slide+xml"/>
  <Override PartName="/ppt/slides/slide6109.xml" ContentType="application/vnd.openxmlformats-officedocument.presentationml.slide+xml"/>
  <Override PartName="/ppt/slides/slide6110.xml" ContentType="application/vnd.openxmlformats-officedocument.presentationml.slide+xml"/>
  <Override PartName="/ppt/slides/slide6111.xml" ContentType="application/vnd.openxmlformats-officedocument.presentationml.slide+xml"/>
  <Override PartName="/ppt/slides/slide6112.xml" ContentType="application/vnd.openxmlformats-officedocument.presentationml.slide+xml"/>
  <Override PartName="/ppt/slides/slide6113.xml" ContentType="application/vnd.openxmlformats-officedocument.presentationml.slide+xml"/>
  <Override PartName="/ppt/slides/slide6114.xml" ContentType="application/vnd.openxmlformats-officedocument.presentationml.slide+xml"/>
  <Override PartName="/ppt/slides/slide6115.xml" ContentType="application/vnd.openxmlformats-officedocument.presentationml.slide+xml"/>
  <Override PartName="/ppt/slides/slide6116.xml" ContentType="application/vnd.openxmlformats-officedocument.presentationml.slide+xml"/>
  <Override PartName="/ppt/slides/slide6117.xml" ContentType="application/vnd.openxmlformats-officedocument.presentationml.slide+xml"/>
  <Override PartName="/ppt/slides/slide6118.xml" ContentType="application/vnd.openxmlformats-officedocument.presentationml.slide+xml"/>
  <Override PartName="/ppt/slides/slide6119.xml" ContentType="application/vnd.openxmlformats-officedocument.presentationml.slide+xml"/>
  <Override PartName="/ppt/slides/slide6120.xml" ContentType="application/vnd.openxmlformats-officedocument.presentationml.slide+xml"/>
  <Override PartName="/ppt/slides/slide6121.xml" ContentType="application/vnd.openxmlformats-officedocument.presentationml.slide+xml"/>
  <Override PartName="/ppt/slides/slide6122.xml" ContentType="application/vnd.openxmlformats-officedocument.presentationml.slide+xml"/>
  <Override PartName="/ppt/slides/slide6123.xml" ContentType="application/vnd.openxmlformats-officedocument.presentationml.slide+xml"/>
  <Override PartName="/ppt/slides/slide6124.xml" ContentType="application/vnd.openxmlformats-officedocument.presentationml.slide+xml"/>
  <Override PartName="/ppt/slides/slide6125.xml" ContentType="application/vnd.openxmlformats-officedocument.presentationml.slide+xml"/>
  <Override PartName="/ppt/slides/slide6126.xml" ContentType="application/vnd.openxmlformats-officedocument.presentationml.slide+xml"/>
  <Override PartName="/ppt/slides/slide6127.xml" ContentType="application/vnd.openxmlformats-officedocument.presentationml.slide+xml"/>
  <Override PartName="/ppt/slides/slide6128.xml" ContentType="application/vnd.openxmlformats-officedocument.presentationml.slide+xml"/>
  <Override PartName="/ppt/slides/slide6129.xml" ContentType="application/vnd.openxmlformats-officedocument.presentationml.slide+xml"/>
  <Override PartName="/ppt/slides/slide6130.xml" ContentType="application/vnd.openxmlformats-officedocument.presentationml.slide+xml"/>
  <Override PartName="/ppt/slides/slide6131.xml" ContentType="application/vnd.openxmlformats-officedocument.presentationml.slide+xml"/>
  <Override PartName="/ppt/slides/slide6132.xml" ContentType="application/vnd.openxmlformats-officedocument.presentationml.slide+xml"/>
  <Override PartName="/ppt/slides/slide6133.xml" ContentType="application/vnd.openxmlformats-officedocument.presentationml.slide+xml"/>
  <Override PartName="/ppt/slides/slide6134.xml" ContentType="application/vnd.openxmlformats-officedocument.presentationml.slide+xml"/>
  <Override PartName="/ppt/slides/slide6135.xml" ContentType="application/vnd.openxmlformats-officedocument.presentationml.slide+xml"/>
  <Override PartName="/ppt/slides/slide6136.xml" ContentType="application/vnd.openxmlformats-officedocument.presentationml.slide+xml"/>
  <Override PartName="/ppt/slides/slide6137.xml" ContentType="application/vnd.openxmlformats-officedocument.presentationml.slide+xml"/>
  <Override PartName="/ppt/slides/slide6138.xml" ContentType="application/vnd.openxmlformats-officedocument.presentationml.slide+xml"/>
  <Override PartName="/ppt/slides/slide6139.xml" ContentType="application/vnd.openxmlformats-officedocument.presentationml.slide+xml"/>
  <Override PartName="/ppt/slides/slide6140.xml" ContentType="application/vnd.openxmlformats-officedocument.presentationml.slide+xml"/>
  <Override PartName="/ppt/slides/slide6141.xml" ContentType="application/vnd.openxmlformats-officedocument.presentationml.slide+xml"/>
  <Override PartName="/ppt/slides/slide6142.xml" ContentType="application/vnd.openxmlformats-officedocument.presentationml.slide+xml"/>
  <Override PartName="/ppt/slides/slide6143.xml" ContentType="application/vnd.openxmlformats-officedocument.presentationml.slide+xml"/>
  <Override PartName="/ppt/slides/slide6144.xml" ContentType="application/vnd.openxmlformats-officedocument.presentationml.slide+xml"/>
  <Override PartName="/ppt/slides/slide6145.xml" ContentType="application/vnd.openxmlformats-officedocument.presentationml.slide+xml"/>
  <Override PartName="/ppt/slides/slide6146.xml" ContentType="application/vnd.openxmlformats-officedocument.presentationml.slide+xml"/>
  <Override PartName="/ppt/slides/slide6147.xml" ContentType="application/vnd.openxmlformats-officedocument.presentationml.slide+xml"/>
  <Override PartName="/ppt/slides/slide6148.xml" ContentType="application/vnd.openxmlformats-officedocument.presentationml.slide+xml"/>
  <Override PartName="/ppt/slides/slide6149.xml" ContentType="application/vnd.openxmlformats-officedocument.presentationml.slide+xml"/>
  <Override PartName="/ppt/slides/slide6150.xml" ContentType="application/vnd.openxmlformats-officedocument.presentationml.slide+xml"/>
  <Override PartName="/ppt/slides/slide6151.xml" ContentType="application/vnd.openxmlformats-officedocument.presentationml.slide+xml"/>
  <Override PartName="/ppt/slides/slide6152.xml" ContentType="application/vnd.openxmlformats-officedocument.presentationml.slide+xml"/>
  <Override PartName="/ppt/slides/slide6153.xml" ContentType="application/vnd.openxmlformats-officedocument.presentationml.slide+xml"/>
  <Override PartName="/ppt/slides/slide6154.xml" ContentType="application/vnd.openxmlformats-officedocument.presentationml.slide+xml"/>
  <Override PartName="/ppt/slides/slide6155.xml" ContentType="application/vnd.openxmlformats-officedocument.presentationml.slide+xml"/>
  <Override PartName="/ppt/slides/slide6156.xml" ContentType="application/vnd.openxmlformats-officedocument.presentationml.slide+xml"/>
  <Override PartName="/ppt/slides/slide6157.xml" ContentType="application/vnd.openxmlformats-officedocument.presentationml.slide+xml"/>
  <Override PartName="/ppt/slides/slide6158.xml" ContentType="application/vnd.openxmlformats-officedocument.presentationml.slide+xml"/>
  <Override PartName="/ppt/slides/slide6159.xml" ContentType="application/vnd.openxmlformats-officedocument.presentationml.slide+xml"/>
  <Override PartName="/ppt/slides/slide6160.xml" ContentType="application/vnd.openxmlformats-officedocument.presentationml.slide+xml"/>
  <Override PartName="/ppt/slides/slide6161.xml" ContentType="application/vnd.openxmlformats-officedocument.presentationml.slide+xml"/>
  <Override PartName="/ppt/slides/slide6162.xml" ContentType="application/vnd.openxmlformats-officedocument.presentationml.slide+xml"/>
  <Override PartName="/ppt/slides/slide6163.xml" ContentType="application/vnd.openxmlformats-officedocument.presentationml.slide+xml"/>
  <Override PartName="/ppt/slides/slide6164.xml" ContentType="application/vnd.openxmlformats-officedocument.presentationml.slide+xml"/>
  <Override PartName="/ppt/slides/slide6165.xml" ContentType="application/vnd.openxmlformats-officedocument.presentationml.slide+xml"/>
  <Override PartName="/ppt/slides/slide6166.xml" ContentType="application/vnd.openxmlformats-officedocument.presentationml.slide+xml"/>
  <Override PartName="/ppt/slides/slide6167.xml" ContentType="application/vnd.openxmlformats-officedocument.presentationml.slide+xml"/>
  <Override PartName="/ppt/slides/slide6168.xml" ContentType="application/vnd.openxmlformats-officedocument.presentationml.slide+xml"/>
  <Override PartName="/ppt/slides/slide6169.xml" ContentType="application/vnd.openxmlformats-officedocument.presentationml.slide+xml"/>
  <Override PartName="/ppt/slides/slide6170.xml" ContentType="application/vnd.openxmlformats-officedocument.presentationml.slide+xml"/>
  <Override PartName="/ppt/slides/slide6171.xml" ContentType="application/vnd.openxmlformats-officedocument.presentationml.slide+xml"/>
  <Override PartName="/ppt/slides/slide6172.xml" ContentType="application/vnd.openxmlformats-officedocument.presentationml.slide+xml"/>
  <Override PartName="/ppt/slides/slide6173.xml" ContentType="application/vnd.openxmlformats-officedocument.presentationml.slide+xml"/>
  <Override PartName="/ppt/slides/slide6174.xml" ContentType="application/vnd.openxmlformats-officedocument.presentationml.slide+xml"/>
  <Override PartName="/ppt/slides/slide6175.xml" ContentType="application/vnd.openxmlformats-officedocument.presentationml.slide+xml"/>
  <Override PartName="/ppt/slides/slide6176.xml" ContentType="application/vnd.openxmlformats-officedocument.presentationml.slide+xml"/>
  <Override PartName="/ppt/slides/slide6177.xml" ContentType="application/vnd.openxmlformats-officedocument.presentationml.slide+xml"/>
  <Override PartName="/ppt/slides/slide6178.xml" ContentType="application/vnd.openxmlformats-officedocument.presentationml.slide+xml"/>
  <Override PartName="/ppt/slides/slide6179.xml" ContentType="application/vnd.openxmlformats-officedocument.presentationml.slide+xml"/>
  <Override PartName="/ppt/slides/slide6180.xml" ContentType="application/vnd.openxmlformats-officedocument.presentationml.slide+xml"/>
  <Override PartName="/ppt/slides/slide6181.xml" ContentType="application/vnd.openxmlformats-officedocument.presentationml.slide+xml"/>
  <Override PartName="/ppt/slides/slide6182.xml" ContentType="application/vnd.openxmlformats-officedocument.presentationml.slide+xml"/>
  <Override PartName="/ppt/slides/slide6183.xml" ContentType="application/vnd.openxmlformats-officedocument.presentationml.slide+xml"/>
  <Override PartName="/ppt/slides/slide6184.xml" ContentType="application/vnd.openxmlformats-officedocument.presentationml.slide+xml"/>
  <Override PartName="/ppt/slides/slide6185.xml" ContentType="application/vnd.openxmlformats-officedocument.presentationml.slide+xml"/>
  <Override PartName="/ppt/slides/slide6186.xml" ContentType="application/vnd.openxmlformats-officedocument.presentationml.slide+xml"/>
  <Override PartName="/ppt/slides/slide6187.xml" ContentType="application/vnd.openxmlformats-officedocument.presentationml.slide+xml"/>
  <Override PartName="/ppt/slides/slide6188.xml" ContentType="application/vnd.openxmlformats-officedocument.presentationml.slide+xml"/>
  <Override PartName="/ppt/slides/slide6189.xml" ContentType="application/vnd.openxmlformats-officedocument.presentationml.slide+xml"/>
  <Override PartName="/ppt/slides/slide6190.xml" ContentType="application/vnd.openxmlformats-officedocument.presentationml.slide+xml"/>
  <Override PartName="/ppt/slides/slide6191.xml" ContentType="application/vnd.openxmlformats-officedocument.presentationml.slide+xml"/>
  <Override PartName="/ppt/slides/slide6192.xml" ContentType="application/vnd.openxmlformats-officedocument.presentationml.slide+xml"/>
  <Override PartName="/ppt/slides/slide6193.xml" ContentType="application/vnd.openxmlformats-officedocument.presentationml.slide+xml"/>
  <Override PartName="/ppt/slides/slide6194.xml" ContentType="application/vnd.openxmlformats-officedocument.presentationml.slide+xml"/>
  <Override PartName="/ppt/slides/slide6195.xml" ContentType="application/vnd.openxmlformats-officedocument.presentationml.slide+xml"/>
  <Override PartName="/ppt/slides/slide6196.xml" ContentType="application/vnd.openxmlformats-officedocument.presentationml.slide+xml"/>
  <Override PartName="/ppt/slides/slide6197.xml" ContentType="application/vnd.openxmlformats-officedocument.presentationml.slide+xml"/>
  <Override PartName="/ppt/slides/slide6198.xml" ContentType="application/vnd.openxmlformats-officedocument.presentationml.slide+xml"/>
  <Override PartName="/ppt/slides/slide6199.xml" ContentType="application/vnd.openxmlformats-officedocument.presentationml.slide+xml"/>
  <Override PartName="/ppt/slides/slide6200.xml" ContentType="application/vnd.openxmlformats-officedocument.presentationml.slide+xml"/>
  <Override PartName="/ppt/slides/slide6201.xml" ContentType="application/vnd.openxmlformats-officedocument.presentationml.slide+xml"/>
  <Override PartName="/ppt/slides/slide6202.xml" ContentType="application/vnd.openxmlformats-officedocument.presentationml.slide+xml"/>
  <Override PartName="/ppt/slides/slide6203.xml" ContentType="application/vnd.openxmlformats-officedocument.presentationml.slide+xml"/>
  <Override PartName="/ppt/slides/slide6204.xml" ContentType="application/vnd.openxmlformats-officedocument.presentationml.slide+xml"/>
  <Override PartName="/ppt/slides/slide6205.xml" ContentType="application/vnd.openxmlformats-officedocument.presentationml.slide+xml"/>
  <Override PartName="/ppt/slides/slide6206.xml" ContentType="application/vnd.openxmlformats-officedocument.presentationml.slide+xml"/>
  <Override PartName="/ppt/slides/slide6207.xml" ContentType="application/vnd.openxmlformats-officedocument.presentationml.slide+xml"/>
  <Override PartName="/ppt/slides/slide6208.xml" ContentType="application/vnd.openxmlformats-officedocument.presentationml.slide+xml"/>
  <Override PartName="/ppt/slides/slide6209.xml" ContentType="application/vnd.openxmlformats-officedocument.presentationml.slide+xml"/>
  <Override PartName="/ppt/slides/slide6210.xml" ContentType="application/vnd.openxmlformats-officedocument.presentationml.slide+xml"/>
  <Override PartName="/ppt/slides/slide6211.xml" ContentType="application/vnd.openxmlformats-officedocument.presentationml.slide+xml"/>
  <Override PartName="/ppt/slides/slide6212.xml" ContentType="application/vnd.openxmlformats-officedocument.presentationml.slide+xml"/>
  <Override PartName="/ppt/slides/slide6213.xml" ContentType="application/vnd.openxmlformats-officedocument.presentationml.slide+xml"/>
  <Override PartName="/ppt/slides/slide6214.xml" ContentType="application/vnd.openxmlformats-officedocument.presentationml.slide+xml"/>
  <Override PartName="/ppt/slides/slide6215.xml" ContentType="application/vnd.openxmlformats-officedocument.presentationml.slide+xml"/>
  <Override PartName="/ppt/slides/slide6216.xml" ContentType="application/vnd.openxmlformats-officedocument.presentationml.slide+xml"/>
  <Override PartName="/ppt/slides/slide6217.xml" ContentType="application/vnd.openxmlformats-officedocument.presentationml.slide+xml"/>
  <Override PartName="/ppt/slides/slide6218.xml" ContentType="application/vnd.openxmlformats-officedocument.presentationml.slide+xml"/>
  <Override PartName="/ppt/slides/slide6219.xml" ContentType="application/vnd.openxmlformats-officedocument.presentationml.slide+xml"/>
  <Override PartName="/ppt/slides/slide6220.xml" ContentType="application/vnd.openxmlformats-officedocument.presentationml.slide+xml"/>
  <Override PartName="/ppt/slides/slide6221.xml" ContentType="application/vnd.openxmlformats-officedocument.presentationml.slide+xml"/>
  <Override PartName="/ppt/slides/slide6222.xml" ContentType="application/vnd.openxmlformats-officedocument.presentationml.slide+xml"/>
  <Override PartName="/ppt/slides/slide6223.xml" ContentType="application/vnd.openxmlformats-officedocument.presentationml.slide+xml"/>
  <Override PartName="/ppt/slides/slide6224.xml" ContentType="application/vnd.openxmlformats-officedocument.presentationml.slide+xml"/>
  <Override PartName="/ppt/slides/slide6225.xml" ContentType="application/vnd.openxmlformats-officedocument.presentationml.slide+xml"/>
  <Override PartName="/ppt/slides/slide6226.xml" ContentType="application/vnd.openxmlformats-officedocument.presentationml.slide+xml"/>
  <Override PartName="/ppt/slides/slide6227.xml" ContentType="application/vnd.openxmlformats-officedocument.presentationml.slide+xml"/>
  <Override PartName="/ppt/slides/slide6228.xml" ContentType="application/vnd.openxmlformats-officedocument.presentationml.slide+xml"/>
  <Override PartName="/ppt/slides/slide6229.xml" ContentType="application/vnd.openxmlformats-officedocument.presentationml.slide+xml"/>
  <Override PartName="/ppt/slides/slide6230.xml" ContentType="application/vnd.openxmlformats-officedocument.presentationml.slide+xml"/>
  <Override PartName="/ppt/slides/slide6231.xml" ContentType="application/vnd.openxmlformats-officedocument.presentationml.slide+xml"/>
  <Override PartName="/ppt/slides/slide6232.xml" ContentType="application/vnd.openxmlformats-officedocument.presentationml.slide+xml"/>
  <Override PartName="/ppt/slides/slide6233.xml" ContentType="application/vnd.openxmlformats-officedocument.presentationml.slide+xml"/>
  <Override PartName="/ppt/slides/slide6234.xml" ContentType="application/vnd.openxmlformats-officedocument.presentationml.slide+xml"/>
  <Override PartName="/ppt/slides/slide6235.xml" ContentType="application/vnd.openxmlformats-officedocument.presentationml.slide+xml"/>
  <Override PartName="/ppt/slides/slide6236.xml" ContentType="application/vnd.openxmlformats-officedocument.presentationml.slide+xml"/>
  <Override PartName="/ppt/slides/slide6237.xml" ContentType="application/vnd.openxmlformats-officedocument.presentationml.slide+xml"/>
  <Override PartName="/ppt/slides/slide6238.xml" ContentType="application/vnd.openxmlformats-officedocument.presentationml.slide+xml"/>
  <Override PartName="/ppt/slides/slide6239.xml" ContentType="application/vnd.openxmlformats-officedocument.presentationml.slide+xml"/>
  <Override PartName="/ppt/slides/slide6240.xml" ContentType="application/vnd.openxmlformats-officedocument.presentationml.slide+xml"/>
  <Override PartName="/ppt/slides/slide6241.xml" ContentType="application/vnd.openxmlformats-officedocument.presentationml.slide+xml"/>
  <Override PartName="/ppt/slides/slide6242.xml" ContentType="application/vnd.openxmlformats-officedocument.presentationml.slide+xml"/>
  <Override PartName="/ppt/slides/slide6243.xml" ContentType="application/vnd.openxmlformats-officedocument.presentationml.slide+xml"/>
  <Override PartName="/ppt/slides/slide6244.xml" ContentType="application/vnd.openxmlformats-officedocument.presentationml.slide+xml"/>
  <Override PartName="/ppt/slides/slide6245.xml" ContentType="application/vnd.openxmlformats-officedocument.presentationml.slide+xml"/>
  <Override PartName="/ppt/slides/slide6246.xml" ContentType="application/vnd.openxmlformats-officedocument.presentationml.slide+xml"/>
  <Override PartName="/ppt/slides/slide6247.xml" ContentType="application/vnd.openxmlformats-officedocument.presentationml.slide+xml"/>
  <Override PartName="/ppt/slides/slide6248.xml" ContentType="application/vnd.openxmlformats-officedocument.presentationml.slide+xml"/>
  <Override PartName="/ppt/slides/slide6249.xml" ContentType="application/vnd.openxmlformats-officedocument.presentationml.slide+xml"/>
  <Override PartName="/ppt/slides/slide6250.xml" ContentType="application/vnd.openxmlformats-officedocument.presentationml.slide+xml"/>
  <Override PartName="/ppt/slides/slide6251.xml" ContentType="application/vnd.openxmlformats-officedocument.presentationml.slide+xml"/>
  <Override PartName="/ppt/slides/slide6252.xml" ContentType="application/vnd.openxmlformats-officedocument.presentationml.slide+xml"/>
  <Override PartName="/ppt/slides/slide6253.xml" ContentType="application/vnd.openxmlformats-officedocument.presentationml.slide+xml"/>
  <Override PartName="/ppt/slides/slide6254.xml" ContentType="application/vnd.openxmlformats-officedocument.presentationml.slide+xml"/>
  <Override PartName="/ppt/slides/slide6255.xml" ContentType="application/vnd.openxmlformats-officedocument.presentationml.slide+xml"/>
  <Override PartName="/ppt/slides/slide6256.xml" ContentType="application/vnd.openxmlformats-officedocument.presentationml.slide+xml"/>
  <Override PartName="/ppt/slides/slide6257.xml" ContentType="application/vnd.openxmlformats-officedocument.presentationml.slide+xml"/>
  <Override PartName="/ppt/slides/slide6258.xml" ContentType="application/vnd.openxmlformats-officedocument.presentationml.slide+xml"/>
  <Override PartName="/ppt/slides/slide6259.xml" ContentType="application/vnd.openxmlformats-officedocument.presentationml.slide+xml"/>
  <Override PartName="/ppt/slides/slide6260.xml" ContentType="application/vnd.openxmlformats-officedocument.presentationml.slide+xml"/>
  <Override PartName="/ppt/slides/slide6261.xml" ContentType="application/vnd.openxmlformats-officedocument.presentationml.slide+xml"/>
  <Override PartName="/ppt/slides/slide6262.xml" ContentType="application/vnd.openxmlformats-officedocument.presentationml.slide+xml"/>
  <Override PartName="/ppt/slides/slide6263.xml" ContentType="application/vnd.openxmlformats-officedocument.presentationml.slide+xml"/>
  <Override PartName="/ppt/slides/slide6264.xml" ContentType="application/vnd.openxmlformats-officedocument.presentationml.slide+xml"/>
  <Override PartName="/ppt/slides/slide6265.xml" ContentType="application/vnd.openxmlformats-officedocument.presentationml.slide+xml"/>
  <Override PartName="/ppt/slides/slide6266.xml" ContentType="application/vnd.openxmlformats-officedocument.presentationml.slide+xml"/>
  <Override PartName="/ppt/slides/slide6267.xml" ContentType="application/vnd.openxmlformats-officedocument.presentationml.slide+xml"/>
  <Override PartName="/ppt/slides/slide6268.xml" ContentType="application/vnd.openxmlformats-officedocument.presentationml.slide+xml"/>
  <Override PartName="/ppt/slides/slide6269.xml" ContentType="application/vnd.openxmlformats-officedocument.presentationml.slide+xml"/>
  <Override PartName="/ppt/slides/slide6270.xml" ContentType="application/vnd.openxmlformats-officedocument.presentationml.slide+xml"/>
  <Override PartName="/ppt/slides/slide6271.xml" ContentType="application/vnd.openxmlformats-officedocument.presentationml.slide+xml"/>
  <Override PartName="/ppt/slides/slide6272.xml" ContentType="application/vnd.openxmlformats-officedocument.presentationml.slide+xml"/>
  <Override PartName="/ppt/slides/slide6273.xml" ContentType="application/vnd.openxmlformats-officedocument.presentationml.slide+xml"/>
  <Override PartName="/ppt/slides/slide6274.xml" ContentType="application/vnd.openxmlformats-officedocument.presentationml.slide+xml"/>
  <Override PartName="/ppt/slides/slide6275.xml" ContentType="application/vnd.openxmlformats-officedocument.presentationml.slide+xml"/>
  <Override PartName="/ppt/slides/slide6276.xml" ContentType="application/vnd.openxmlformats-officedocument.presentationml.slide+xml"/>
  <Override PartName="/ppt/slides/slide6277.xml" ContentType="application/vnd.openxmlformats-officedocument.presentationml.slide+xml"/>
  <Override PartName="/ppt/slides/slide6278.xml" ContentType="application/vnd.openxmlformats-officedocument.presentationml.slide+xml"/>
  <Override PartName="/ppt/slides/slide6279.xml" ContentType="application/vnd.openxmlformats-officedocument.presentationml.slide+xml"/>
  <Override PartName="/ppt/slides/slide6280.xml" ContentType="application/vnd.openxmlformats-officedocument.presentationml.slide+xml"/>
  <Override PartName="/ppt/slides/slide6281.xml" ContentType="application/vnd.openxmlformats-officedocument.presentationml.slide+xml"/>
  <Override PartName="/ppt/slides/slide6282.xml" ContentType="application/vnd.openxmlformats-officedocument.presentationml.slide+xml"/>
  <Override PartName="/ppt/slides/slide6283.xml" ContentType="application/vnd.openxmlformats-officedocument.presentationml.slide+xml"/>
  <Override PartName="/ppt/slides/slide6284.xml" ContentType="application/vnd.openxmlformats-officedocument.presentationml.slide+xml"/>
  <Override PartName="/ppt/slides/slide6285.xml" ContentType="application/vnd.openxmlformats-officedocument.presentationml.slide+xml"/>
  <Override PartName="/ppt/slides/slide6286.xml" ContentType="application/vnd.openxmlformats-officedocument.presentationml.slide+xml"/>
  <Override PartName="/ppt/slides/slide6287.xml" ContentType="application/vnd.openxmlformats-officedocument.presentationml.slide+xml"/>
  <Override PartName="/ppt/slides/slide6288.xml" ContentType="application/vnd.openxmlformats-officedocument.presentationml.slide+xml"/>
  <Override PartName="/ppt/slides/slide6289.xml" ContentType="application/vnd.openxmlformats-officedocument.presentationml.slide+xml"/>
  <Override PartName="/ppt/slides/slide6290.xml" ContentType="application/vnd.openxmlformats-officedocument.presentationml.slide+xml"/>
  <Override PartName="/ppt/slides/slide6291.xml" ContentType="application/vnd.openxmlformats-officedocument.presentationml.slide+xml"/>
  <Override PartName="/ppt/slides/slide6292.xml" ContentType="application/vnd.openxmlformats-officedocument.presentationml.slide+xml"/>
  <Override PartName="/ppt/slides/slide6293.xml" ContentType="application/vnd.openxmlformats-officedocument.presentationml.slide+xml"/>
  <Override PartName="/ppt/slides/slide6294.xml" ContentType="application/vnd.openxmlformats-officedocument.presentationml.slide+xml"/>
  <Override PartName="/ppt/slides/slide6295.xml" ContentType="application/vnd.openxmlformats-officedocument.presentationml.slide+xml"/>
  <Override PartName="/ppt/slides/slide6296.xml" ContentType="application/vnd.openxmlformats-officedocument.presentationml.slide+xml"/>
  <Override PartName="/ppt/slides/slide6297.xml" ContentType="application/vnd.openxmlformats-officedocument.presentationml.slide+xml"/>
  <Override PartName="/ppt/slides/slide6298.xml" ContentType="application/vnd.openxmlformats-officedocument.presentationml.slide+xml"/>
  <Override PartName="/ppt/slides/slide6299.xml" ContentType="application/vnd.openxmlformats-officedocument.presentationml.slide+xml"/>
  <Override PartName="/ppt/slides/slide6300.xml" ContentType="application/vnd.openxmlformats-officedocument.presentationml.slide+xml"/>
  <Override PartName="/ppt/slides/slide6301.xml" ContentType="application/vnd.openxmlformats-officedocument.presentationml.slide+xml"/>
  <Override PartName="/ppt/slides/slide6302.xml" ContentType="application/vnd.openxmlformats-officedocument.presentationml.slide+xml"/>
  <Override PartName="/ppt/slides/slide6303.xml" ContentType="application/vnd.openxmlformats-officedocument.presentationml.slide+xml"/>
  <Override PartName="/ppt/slides/slide6304.xml" ContentType="application/vnd.openxmlformats-officedocument.presentationml.slide+xml"/>
  <Override PartName="/ppt/slides/slide6305.xml" ContentType="application/vnd.openxmlformats-officedocument.presentationml.slide+xml"/>
  <Override PartName="/ppt/slides/slide6306.xml" ContentType="application/vnd.openxmlformats-officedocument.presentationml.slide+xml"/>
  <Override PartName="/ppt/slides/slide6307.xml" ContentType="application/vnd.openxmlformats-officedocument.presentationml.slide+xml"/>
  <Override PartName="/ppt/slides/slide6308.xml" ContentType="application/vnd.openxmlformats-officedocument.presentationml.slide+xml"/>
  <Override PartName="/ppt/slides/slide6309.xml" ContentType="application/vnd.openxmlformats-officedocument.presentationml.slide+xml"/>
  <Override PartName="/ppt/slides/slide6310.xml" ContentType="application/vnd.openxmlformats-officedocument.presentationml.slide+xml"/>
  <Override PartName="/ppt/slides/slide6311.xml" ContentType="application/vnd.openxmlformats-officedocument.presentationml.slide+xml"/>
  <Override PartName="/ppt/slides/slide6312.xml" ContentType="application/vnd.openxmlformats-officedocument.presentationml.slide+xml"/>
  <Override PartName="/ppt/slides/slide6313.xml" ContentType="application/vnd.openxmlformats-officedocument.presentationml.slide+xml"/>
  <Override PartName="/ppt/slides/slide6314.xml" ContentType="application/vnd.openxmlformats-officedocument.presentationml.slide+xml"/>
  <Override PartName="/ppt/slides/slide6315.xml" ContentType="application/vnd.openxmlformats-officedocument.presentationml.slide+xml"/>
  <Override PartName="/ppt/slides/slide6316.xml" ContentType="application/vnd.openxmlformats-officedocument.presentationml.slide+xml"/>
  <Override PartName="/ppt/slides/slide6317.xml" ContentType="application/vnd.openxmlformats-officedocument.presentationml.slide+xml"/>
  <Override PartName="/ppt/slides/slide6318.xml" ContentType="application/vnd.openxmlformats-officedocument.presentationml.slide+xml"/>
  <Override PartName="/ppt/slides/slide6319.xml" ContentType="application/vnd.openxmlformats-officedocument.presentationml.slide+xml"/>
  <Override PartName="/ppt/slides/slide6320.xml" ContentType="application/vnd.openxmlformats-officedocument.presentationml.slide+xml"/>
  <Override PartName="/ppt/slides/slide6321.xml" ContentType="application/vnd.openxmlformats-officedocument.presentationml.slide+xml"/>
  <Override PartName="/ppt/slides/slide6322.xml" ContentType="application/vnd.openxmlformats-officedocument.presentationml.slide+xml"/>
  <Override PartName="/ppt/slides/slide6323.xml" ContentType="application/vnd.openxmlformats-officedocument.presentationml.slide+xml"/>
  <Override PartName="/ppt/slides/slide6324.xml" ContentType="application/vnd.openxmlformats-officedocument.presentationml.slide+xml"/>
  <Override PartName="/ppt/slides/slide6325.xml" ContentType="application/vnd.openxmlformats-officedocument.presentationml.slide+xml"/>
  <Override PartName="/ppt/slides/slide6326.xml" ContentType="application/vnd.openxmlformats-officedocument.presentationml.slide+xml"/>
  <Override PartName="/ppt/slides/slide6327.xml" ContentType="application/vnd.openxmlformats-officedocument.presentationml.slide+xml"/>
  <Override PartName="/ppt/slides/slide6328.xml" ContentType="application/vnd.openxmlformats-officedocument.presentationml.slide+xml"/>
  <Override PartName="/ppt/slides/slide6329.xml" ContentType="application/vnd.openxmlformats-officedocument.presentationml.slide+xml"/>
  <Override PartName="/ppt/slides/slide6330.xml" ContentType="application/vnd.openxmlformats-officedocument.presentationml.slide+xml"/>
  <Override PartName="/ppt/slides/slide6331.xml" ContentType="application/vnd.openxmlformats-officedocument.presentationml.slide+xml"/>
  <Override PartName="/ppt/slides/slide6332.xml" ContentType="application/vnd.openxmlformats-officedocument.presentationml.slide+xml"/>
  <Override PartName="/ppt/slides/slide6333.xml" ContentType="application/vnd.openxmlformats-officedocument.presentationml.slide+xml"/>
  <Override PartName="/ppt/slides/slide6334.xml" ContentType="application/vnd.openxmlformats-officedocument.presentationml.slide+xml"/>
  <Override PartName="/ppt/slides/slide6335.xml" ContentType="application/vnd.openxmlformats-officedocument.presentationml.slide+xml"/>
  <Override PartName="/ppt/slides/slide6336.xml" ContentType="application/vnd.openxmlformats-officedocument.presentationml.slide+xml"/>
  <Override PartName="/ppt/slides/slide6337.xml" ContentType="application/vnd.openxmlformats-officedocument.presentationml.slide+xml"/>
  <Override PartName="/ppt/slides/slide6338.xml" ContentType="application/vnd.openxmlformats-officedocument.presentationml.slide+xml"/>
  <Override PartName="/ppt/slides/slide6339.xml" ContentType="application/vnd.openxmlformats-officedocument.presentationml.slide+xml"/>
  <Override PartName="/ppt/slides/slide6340.xml" ContentType="application/vnd.openxmlformats-officedocument.presentationml.slide+xml"/>
  <Override PartName="/ppt/slides/slide6341.xml" ContentType="application/vnd.openxmlformats-officedocument.presentationml.slide+xml"/>
  <Override PartName="/ppt/slides/slide6342.xml" ContentType="application/vnd.openxmlformats-officedocument.presentationml.slide+xml"/>
  <Override PartName="/ppt/slides/slide6343.xml" ContentType="application/vnd.openxmlformats-officedocument.presentationml.slide+xml"/>
  <Override PartName="/ppt/slides/slide6344.xml" ContentType="application/vnd.openxmlformats-officedocument.presentationml.slide+xml"/>
  <Override PartName="/ppt/slides/slide6345.xml" ContentType="application/vnd.openxmlformats-officedocument.presentationml.slide+xml"/>
  <Override PartName="/ppt/slides/slide6346.xml" ContentType="application/vnd.openxmlformats-officedocument.presentationml.slide+xml"/>
  <Override PartName="/ppt/slides/slide6347.xml" ContentType="application/vnd.openxmlformats-officedocument.presentationml.slide+xml"/>
  <Override PartName="/ppt/slides/slide6348.xml" ContentType="application/vnd.openxmlformats-officedocument.presentationml.slide+xml"/>
  <Override PartName="/ppt/slides/slide6349.xml" ContentType="application/vnd.openxmlformats-officedocument.presentationml.slide+xml"/>
  <Override PartName="/ppt/slides/slide6350.xml" ContentType="application/vnd.openxmlformats-officedocument.presentationml.slide+xml"/>
  <Override PartName="/ppt/slides/slide6351.xml" ContentType="application/vnd.openxmlformats-officedocument.presentationml.slide+xml"/>
  <Override PartName="/ppt/slides/slide6352.xml" ContentType="application/vnd.openxmlformats-officedocument.presentationml.slide+xml"/>
  <Override PartName="/ppt/slides/slide6353.xml" ContentType="application/vnd.openxmlformats-officedocument.presentationml.slide+xml"/>
  <Override PartName="/ppt/slides/slide6354.xml" ContentType="application/vnd.openxmlformats-officedocument.presentationml.slide+xml"/>
  <Override PartName="/ppt/slides/slide6355.xml" ContentType="application/vnd.openxmlformats-officedocument.presentationml.slide+xml"/>
  <Override PartName="/ppt/slides/slide6356.xml" ContentType="application/vnd.openxmlformats-officedocument.presentationml.slide+xml"/>
  <Override PartName="/ppt/slides/slide6357.xml" ContentType="application/vnd.openxmlformats-officedocument.presentationml.slide+xml"/>
  <Override PartName="/ppt/slides/slide6358.xml" ContentType="application/vnd.openxmlformats-officedocument.presentationml.slide+xml"/>
  <Override PartName="/ppt/slides/slide6359.xml" ContentType="application/vnd.openxmlformats-officedocument.presentationml.slide+xml"/>
  <Override PartName="/ppt/slides/slide6360.xml" ContentType="application/vnd.openxmlformats-officedocument.presentationml.slide+xml"/>
  <Override PartName="/ppt/slides/slide6361.xml" ContentType="application/vnd.openxmlformats-officedocument.presentationml.slide+xml"/>
  <Override PartName="/ppt/slides/slide6362.xml" ContentType="application/vnd.openxmlformats-officedocument.presentationml.slide+xml"/>
  <Override PartName="/ppt/slides/slide6363.xml" ContentType="application/vnd.openxmlformats-officedocument.presentationml.slide+xml"/>
  <Override PartName="/ppt/slides/slide6364.xml" ContentType="application/vnd.openxmlformats-officedocument.presentationml.slide+xml"/>
  <Override PartName="/ppt/slides/slide6365.xml" ContentType="application/vnd.openxmlformats-officedocument.presentationml.slide+xml"/>
  <Override PartName="/ppt/slides/slide6366.xml" ContentType="application/vnd.openxmlformats-officedocument.presentationml.slide+xml"/>
  <Override PartName="/ppt/slides/slide6367.xml" ContentType="application/vnd.openxmlformats-officedocument.presentationml.slide+xml"/>
  <Override PartName="/ppt/slides/slide6368.xml" ContentType="application/vnd.openxmlformats-officedocument.presentationml.slide+xml"/>
  <Override PartName="/ppt/slides/slide6369.xml" ContentType="application/vnd.openxmlformats-officedocument.presentationml.slide+xml"/>
  <Override PartName="/ppt/slides/slide6370.xml" ContentType="application/vnd.openxmlformats-officedocument.presentationml.slide+xml"/>
  <Override PartName="/ppt/slides/slide6371.xml" ContentType="application/vnd.openxmlformats-officedocument.presentationml.slide+xml"/>
  <Override PartName="/ppt/slides/slide6372.xml" ContentType="application/vnd.openxmlformats-officedocument.presentationml.slide+xml"/>
  <Override PartName="/ppt/slides/slide6373.xml" ContentType="application/vnd.openxmlformats-officedocument.presentationml.slide+xml"/>
  <Override PartName="/ppt/slides/slide6374.xml" ContentType="application/vnd.openxmlformats-officedocument.presentationml.slide+xml"/>
  <Override PartName="/ppt/slides/slide6375.xml" ContentType="application/vnd.openxmlformats-officedocument.presentationml.slide+xml"/>
  <Override PartName="/ppt/slides/slide6376.xml" ContentType="application/vnd.openxmlformats-officedocument.presentationml.slide+xml"/>
  <Override PartName="/ppt/slides/slide6377.xml" ContentType="application/vnd.openxmlformats-officedocument.presentationml.slide+xml"/>
  <Override PartName="/ppt/slides/slide6378.xml" ContentType="application/vnd.openxmlformats-officedocument.presentationml.slide+xml"/>
  <Override PartName="/ppt/slides/slide6379.xml" ContentType="application/vnd.openxmlformats-officedocument.presentationml.slide+xml"/>
  <Override PartName="/ppt/slides/slide6380.xml" ContentType="application/vnd.openxmlformats-officedocument.presentationml.slide+xml"/>
  <Override PartName="/ppt/slides/slide6381.xml" ContentType="application/vnd.openxmlformats-officedocument.presentationml.slide+xml"/>
  <Override PartName="/ppt/slides/slide6382.xml" ContentType="application/vnd.openxmlformats-officedocument.presentationml.slide+xml"/>
  <Override PartName="/ppt/slides/slide6383.xml" ContentType="application/vnd.openxmlformats-officedocument.presentationml.slide+xml"/>
  <Override PartName="/ppt/slides/slide6384.xml" ContentType="application/vnd.openxmlformats-officedocument.presentationml.slide+xml"/>
  <Override PartName="/ppt/slides/slide6385.xml" ContentType="application/vnd.openxmlformats-officedocument.presentationml.slide+xml"/>
  <Override PartName="/ppt/slides/slide6386.xml" ContentType="application/vnd.openxmlformats-officedocument.presentationml.slide+xml"/>
  <Override PartName="/ppt/slides/slide6387.xml" ContentType="application/vnd.openxmlformats-officedocument.presentationml.slide+xml"/>
  <Override PartName="/ppt/slides/slide6388.xml" ContentType="application/vnd.openxmlformats-officedocument.presentationml.slide+xml"/>
  <Override PartName="/ppt/slides/slide6389.xml" ContentType="application/vnd.openxmlformats-officedocument.presentationml.slide+xml"/>
  <Override PartName="/ppt/slides/slide6390.xml" ContentType="application/vnd.openxmlformats-officedocument.presentationml.slide+xml"/>
  <Override PartName="/ppt/slides/slide6391.xml" ContentType="application/vnd.openxmlformats-officedocument.presentationml.slide+xml"/>
  <Override PartName="/ppt/slides/slide6392.xml" ContentType="application/vnd.openxmlformats-officedocument.presentationml.slide+xml"/>
  <Override PartName="/ppt/slides/slide6393.xml" ContentType="application/vnd.openxmlformats-officedocument.presentationml.slide+xml"/>
  <Override PartName="/ppt/slides/slide6394.xml" ContentType="application/vnd.openxmlformats-officedocument.presentationml.slide+xml"/>
  <Override PartName="/ppt/slides/slide6395.xml" ContentType="application/vnd.openxmlformats-officedocument.presentationml.slide+xml"/>
  <Override PartName="/ppt/slides/slide6396.xml" ContentType="application/vnd.openxmlformats-officedocument.presentationml.slide+xml"/>
  <Override PartName="/ppt/slides/slide6397.xml" ContentType="application/vnd.openxmlformats-officedocument.presentationml.slide+xml"/>
  <Override PartName="/ppt/slides/slide6398.xml" ContentType="application/vnd.openxmlformats-officedocument.presentationml.slide+xml"/>
  <Override PartName="/ppt/slides/slide6399.xml" ContentType="application/vnd.openxmlformats-officedocument.presentationml.slide+xml"/>
  <Override PartName="/ppt/slides/slide6400.xml" ContentType="application/vnd.openxmlformats-officedocument.presentationml.slide+xml"/>
  <Override PartName="/ppt/slides/slide6401.xml" ContentType="application/vnd.openxmlformats-officedocument.presentationml.slide+xml"/>
  <Override PartName="/ppt/slides/slide6402.xml" ContentType="application/vnd.openxmlformats-officedocument.presentationml.slide+xml"/>
  <Override PartName="/ppt/slides/slide6403.xml" ContentType="application/vnd.openxmlformats-officedocument.presentationml.slide+xml"/>
  <Override PartName="/ppt/slides/slide6404.xml" ContentType="application/vnd.openxmlformats-officedocument.presentationml.slide+xml"/>
  <Override PartName="/ppt/slides/slide6405.xml" ContentType="application/vnd.openxmlformats-officedocument.presentationml.slide+xml"/>
  <Override PartName="/ppt/slides/slide6406.xml" ContentType="application/vnd.openxmlformats-officedocument.presentationml.slide+xml"/>
  <Override PartName="/ppt/slides/slide6407.xml" ContentType="application/vnd.openxmlformats-officedocument.presentationml.slide+xml"/>
  <Override PartName="/ppt/slides/slide6408.xml" ContentType="application/vnd.openxmlformats-officedocument.presentationml.slide+xml"/>
  <Override PartName="/ppt/slides/slide6409.xml" ContentType="application/vnd.openxmlformats-officedocument.presentationml.slide+xml"/>
  <Override PartName="/ppt/slides/slide6410.xml" ContentType="application/vnd.openxmlformats-officedocument.presentationml.slide+xml"/>
  <Override PartName="/ppt/slides/slide6411.xml" ContentType="application/vnd.openxmlformats-officedocument.presentationml.slide+xml"/>
  <Override PartName="/ppt/slides/slide6412.xml" ContentType="application/vnd.openxmlformats-officedocument.presentationml.slide+xml"/>
  <Override PartName="/ppt/slides/slide6413.xml" ContentType="application/vnd.openxmlformats-officedocument.presentationml.slide+xml"/>
  <Override PartName="/ppt/slides/slide6414.xml" ContentType="application/vnd.openxmlformats-officedocument.presentationml.slide+xml"/>
  <Override PartName="/ppt/slides/slide6415.xml" ContentType="application/vnd.openxmlformats-officedocument.presentationml.slide+xml"/>
  <Override PartName="/ppt/slides/slide6416.xml" ContentType="application/vnd.openxmlformats-officedocument.presentationml.slide+xml"/>
  <Override PartName="/ppt/slides/slide6417.xml" ContentType="application/vnd.openxmlformats-officedocument.presentationml.slide+xml"/>
  <Override PartName="/ppt/slides/slide6418.xml" ContentType="application/vnd.openxmlformats-officedocument.presentationml.slide+xml"/>
  <Override PartName="/ppt/slides/slide6419.xml" ContentType="application/vnd.openxmlformats-officedocument.presentationml.slide+xml"/>
  <Override PartName="/ppt/slides/slide6420.xml" ContentType="application/vnd.openxmlformats-officedocument.presentationml.slide+xml"/>
  <Override PartName="/ppt/slides/slide6421.xml" ContentType="application/vnd.openxmlformats-officedocument.presentationml.slide+xml"/>
  <Override PartName="/ppt/slides/slide6422.xml" ContentType="application/vnd.openxmlformats-officedocument.presentationml.slide+xml"/>
  <Override PartName="/ppt/slides/slide6423.xml" ContentType="application/vnd.openxmlformats-officedocument.presentationml.slide+xml"/>
  <Override PartName="/ppt/slides/slide6424.xml" ContentType="application/vnd.openxmlformats-officedocument.presentationml.slide+xml"/>
  <Override PartName="/ppt/slides/slide6425.xml" ContentType="application/vnd.openxmlformats-officedocument.presentationml.slide+xml"/>
  <Override PartName="/ppt/slides/slide6426.xml" ContentType="application/vnd.openxmlformats-officedocument.presentationml.slide+xml"/>
  <Override PartName="/ppt/slides/slide6427.xml" ContentType="application/vnd.openxmlformats-officedocument.presentationml.slide+xml"/>
  <Override PartName="/ppt/slides/slide6428.xml" ContentType="application/vnd.openxmlformats-officedocument.presentationml.slide+xml"/>
  <Override PartName="/ppt/slides/slide6429.xml" ContentType="application/vnd.openxmlformats-officedocument.presentationml.slide+xml"/>
  <Override PartName="/ppt/slides/slide6430.xml" ContentType="application/vnd.openxmlformats-officedocument.presentationml.slide+xml"/>
  <Override PartName="/ppt/slides/slide6431.xml" ContentType="application/vnd.openxmlformats-officedocument.presentationml.slide+xml"/>
  <Override PartName="/ppt/slides/slide6432.xml" ContentType="application/vnd.openxmlformats-officedocument.presentationml.slide+xml"/>
  <Override PartName="/ppt/slides/slide6433.xml" ContentType="application/vnd.openxmlformats-officedocument.presentationml.slide+xml"/>
  <Override PartName="/ppt/slides/slide6434.xml" ContentType="application/vnd.openxmlformats-officedocument.presentationml.slide+xml"/>
  <Override PartName="/ppt/slides/slide6435.xml" ContentType="application/vnd.openxmlformats-officedocument.presentationml.slide+xml"/>
  <Override PartName="/ppt/slides/slide6436.xml" ContentType="application/vnd.openxmlformats-officedocument.presentationml.slide+xml"/>
  <Override PartName="/ppt/slides/slide6437.xml" ContentType="application/vnd.openxmlformats-officedocument.presentationml.slide+xml"/>
  <Override PartName="/ppt/slides/slide6438.xml" ContentType="application/vnd.openxmlformats-officedocument.presentationml.slide+xml"/>
  <Override PartName="/ppt/slides/slide6439.xml" ContentType="application/vnd.openxmlformats-officedocument.presentationml.slide+xml"/>
  <Override PartName="/ppt/slides/slide6440.xml" ContentType="application/vnd.openxmlformats-officedocument.presentationml.slide+xml"/>
  <Override PartName="/ppt/slides/slide6441.xml" ContentType="application/vnd.openxmlformats-officedocument.presentationml.slide+xml"/>
  <Override PartName="/ppt/slides/slide6442.xml" ContentType="application/vnd.openxmlformats-officedocument.presentationml.slide+xml"/>
  <Override PartName="/ppt/slides/slide6443.xml" ContentType="application/vnd.openxmlformats-officedocument.presentationml.slide+xml"/>
  <Override PartName="/ppt/slides/slide6444.xml" ContentType="application/vnd.openxmlformats-officedocument.presentationml.slide+xml"/>
  <Override PartName="/ppt/slides/slide6445.xml" ContentType="application/vnd.openxmlformats-officedocument.presentationml.slide+xml"/>
  <Override PartName="/ppt/slides/slide6446.xml" ContentType="application/vnd.openxmlformats-officedocument.presentationml.slide+xml"/>
  <Override PartName="/ppt/slides/slide6447.xml" ContentType="application/vnd.openxmlformats-officedocument.presentationml.slide+xml"/>
  <Override PartName="/ppt/slides/slide6448.xml" ContentType="application/vnd.openxmlformats-officedocument.presentationml.slide+xml"/>
  <Override PartName="/ppt/slides/slide6449.xml" ContentType="application/vnd.openxmlformats-officedocument.presentationml.slide+xml"/>
  <Override PartName="/ppt/slides/slide6450.xml" ContentType="application/vnd.openxmlformats-officedocument.presentationml.slide+xml"/>
  <Override PartName="/ppt/slides/slide6451.xml" ContentType="application/vnd.openxmlformats-officedocument.presentationml.slide+xml"/>
  <Override PartName="/ppt/slides/slide6452.xml" ContentType="application/vnd.openxmlformats-officedocument.presentationml.slide+xml"/>
  <Override PartName="/ppt/slides/slide6453.xml" ContentType="application/vnd.openxmlformats-officedocument.presentationml.slide+xml"/>
  <Override PartName="/ppt/slides/slide6454.xml" ContentType="application/vnd.openxmlformats-officedocument.presentationml.slide+xml"/>
  <Override PartName="/ppt/slides/slide6455.xml" ContentType="application/vnd.openxmlformats-officedocument.presentationml.slide+xml"/>
  <Override PartName="/ppt/slides/slide6456.xml" ContentType="application/vnd.openxmlformats-officedocument.presentationml.slide+xml"/>
  <Override PartName="/ppt/slides/slide6457.xml" ContentType="application/vnd.openxmlformats-officedocument.presentationml.slide+xml"/>
  <Override PartName="/ppt/slides/slide6458.xml" ContentType="application/vnd.openxmlformats-officedocument.presentationml.slide+xml"/>
  <Override PartName="/ppt/slides/slide6459.xml" ContentType="application/vnd.openxmlformats-officedocument.presentationml.slide+xml"/>
  <Override PartName="/ppt/slides/slide6460.xml" ContentType="application/vnd.openxmlformats-officedocument.presentationml.slide+xml"/>
  <Override PartName="/ppt/slides/slide6461.xml" ContentType="application/vnd.openxmlformats-officedocument.presentationml.slide+xml"/>
  <Override PartName="/ppt/slides/slide6462.xml" ContentType="application/vnd.openxmlformats-officedocument.presentationml.slide+xml"/>
  <Override PartName="/ppt/slides/slide6463.xml" ContentType="application/vnd.openxmlformats-officedocument.presentationml.slide+xml"/>
  <Override PartName="/ppt/slides/slide6464.xml" ContentType="application/vnd.openxmlformats-officedocument.presentationml.slide+xml"/>
  <Override PartName="/ppt/slides/slide6465.xml" ContentType="application/vnd.openxmlformats-officedocument.presentationml.slide+xml"/>
  <Override PartName="/ppt/slides/slide6466.xml" ContentType="application/vnd.openxmlformats-officedocument.presentationml.slide+xml"/>
  <Override PartName="/ppt/slides/slide6467.xml" ContentType="application/vnd.openxmlformats-officedocument.presentationml.slide+xml"/>
  <Override PartName="/ppt/slides/slide6468.xml" ContentType="application/vnd.openxmlformats-officedocument.presentationml.slide+xml"/>
  <Override PartName="/ppt/slides/slide6469.xml" ContentType="application/vnd.openxmlformats-officedocument.presentationml.slide+xml"/>
  <Override PartName="/ppt/slides/slide6470.xml" ContentType="application/vnd.openxmlformats-officedocument.presentationml.slide+xml"/>
  <Override PartName="/ppt/slides/slide6471.xml" ContentType="application/vnd.openxmlformats-officedocument.presentationml.slide+xml"/>
  <Override PartName="/ppt/slides/slide6472.xml" ContentType="application/vnd.openxmlformats-officedocument.presentationml.slide+xml"/>
  <Override PartName="/ppt/slides/slide6473.xml" ContentType="application/vnd.openxmlformats-officedocument.presentationml.slide+xml"/>
  <Override PartName="/ppt/slides/slide6474.xml" ContentType="application/vnd.openxmlformats-officedocument.presentationml.slide+xml"/>
  <Override PartName="/ppt/slides/slide6475.xml" ContentType="application/vnd.openxmlformats-officedocument.presentationml.slide+xml"/>
  <Override PartName="/ppt/slides/slide6476.xml" ContentType="application/vnd.openxmlformats-officedocument.presentationml.slide+xml"/>
  <Override PartName="/ppt/slides/slide6477.xml" ContentType="application/vnd.openxmlformats-officedocument.presentationml.slide+xml"/>
  <Override PartName="/ppt/slides/slide6478.xml" ContentType="application/vnd.openxmlformats-officedocument.presentationml.slide+xml"/>
  <Override PartName="/ppt/slides/slide6479.xml" ContentType="application/vnd.openxmlformats-officedocument.presentationml.slide+xml"/>
  <Override PartName="/ppt/slides/slide6480.xml" ContentType="application/vnd.openxmlformats-officedocument.presentationml.slide+xml"/>
  <Override PartName="/ppt/slides/slide6481.xml" ContentType="application/vnd.openxmlformats-officedocument.presentationml.slide+xml"/>
  <Override PartName="/ppt/slides/slide6482.xml" ContentType="application/vnd.openxmlformats-officedocument.presentationml.slide+xml"/>
  <Override PartName="/ppt/slides/slide6483.xml" ContentType="application/vnd.openxmlformats-officedocument.presentationml.slide+xml"/>
  <Override PartName="/ppt/slides/slide6484.xml" ContentType="application/vnd.openxmlformats-officedocument.presentationml.slide+xml"/>
  <Override PartName="/ppt/slides/slide6485.xml" ContentType="application/vnd.openxmlformats-officedocument.presentationml.slide+xml"/>
  <Override PartName="/ppt/slides/slide6486.xml" ContentType="application/vnd.openxmlformats-officedocument.presentationml.slide+xml"/>
  <Override PartName="/ppt/slides/slide6487.xml" ContentType="application/vnd.openxmlformats-officedocument.presentationml.slide+xml"/>
  <Override PartName="/ppt/slides/slide6488.xml" ContentType="application/vnd.openxmlformats-officedocument.presentationml.slide+xml"/>
  <Override PartName="/ppt/slides/slide6489.xml" ContentType="application/vnd.openxmlformats-officedocument.presentationml.slide+xml"/>
  <Override PartName="/ppt/slides/slide6490.xml" ContentType="application/vnd.openxmlformats-officedocument.presentationml.slide+xml"/>
  <Override PartName="/ppt/slides/slide6491.xml" ContentType="application/vnd.openxmlformats-officedocument.presentationml.slide+xml"/>
  <Override PartName="/ppt/slides/slide6492.xml" ContentType="application/vnd.openxmlformats-officedocument.presentationml.slide+xml"/>
  <Override PartName="/ppt/slides/slide6493.xml" ContentType="application/vnd.openxmlformats-officedocument.presentationml.slide+xml"/>
  <Override PartName="/ppt/slides/slide6494.xml" ContentType="application/vnd.openxmlformats-officedocument.presentationml.slide+xml"/>
  <Override PartName="/ppt/slides/slide6495.xml" ContentType="application/vnd.openxmlformats-officedocument.presentationml.slide+xml"/>
  <Override PartName="/ppt/slides/slide6496.xml" ContentType="application/vnd.openxmlformats-officedocument.presentationml.slide+xml"/>
  <Override PartName="/ppt/slides/slide6497.xml" ContentType="application/vnd.openxmlformats-officedocument.presentationml.slide+xml"/>
  <Override PartName="/ppt/slides/slide6498.xml" ContentType="application/vnd.openxmlformats-officedocument.presentationml.slide+xml"/>
  <Override PartName="/ppt/slides/slide6499.xml" ContentType="application/vnd.openxmlformats-officedocument.presentationml.slide+xml"/>
  <Override PartName="/ppt/slides/slide6500.xml" ContentType="application/vnd.openxmlformats-officedocument.presentationml.slide+xml"/>
  <Override PartName="/ppt/slides/slide6501.xml" ContentType="application/vnd.openxmlformats-officedocument.presentationml.slide+xml"/>
  <Override PartName="/ppt/slides/slide6502.xml" ContentType="application/vnd.openxmlformats-officedocument.presentationml.slide+xml"/>
  <Override PartName="/ppt/slides/slide6503.xml" ContentType="application/vnd.openxmlformats-officedocument.presentationml.slide+xml"/>
  <Override PartName="/ppt/slides/slide6504.xml" ContentType="application/vnd.openxmlformats-officedocument.presentationml.slide+xml"/>
  <Override PartName="/ppt/slides/slide6505.xml" ContentType="application/vnd.openxmlformats-officedocument.presentationml.slide+xml"/>
  <Override PartName="/ppt/slides/slide6506.xml" ContentType="application/vnd.openxmlformats-officedocument.presentationml.slide+xml"/>
  <Override PartName="/ppt/slides/slide6507.xml" ContentType="application/vnd.openxmlformats-officedocument.presentationml.slide+xml"/>
  <Override PartName="/ppt/slides/slide6508.xml" ContentType="application/vnd.openxmlformats-officedocument.presentationml.slide+xml"/>
  <Override PartName="/ppt/slides/slide6509.xml" ContentType="application/vnd.openxmlformats-officedocument.presentationml.slide+xml"/>
  <Override PartName="/ppt/slides/slide6510.xml" ContentType="application/vnd.openxmlformats-officedocument.presentationml.slide+xml"/>
  <Override PartName="/ppt/slides/slide6511.xml" ContentType="application/vnd.openxmlformats-officedocument.presentationml.slide+xml"/>
  <Override PartName="/ppt/slides/slide6512.xml" ContentType="application/vnd.openxmlformats-officedocument.presentationml.slide+xml"/>
  <Override PartName="/ppt/slides/slide6513.xml" ContentType="application/vnd.openxmlformats-officedocument.presentationml.slide+xml"/>
  <Override PartName="/ppt/slides/slide6514.xml" ContentType="application/vnd.openxmlformats-officedocument.presentationml.slide+xml"/>
  <Override PartName="/ppt/slides/slide6515.xml" ContentType="application/vnd.openxmlformats-officedocument.presentationml.slide+xml"/>
  <Override PartName="/ppt/slides/slide6516.xml" ContentType="application/vnd.openxmlformats-officedocument.presentationml.slide+xml"/>
  <Override PartName="/ppt/slides/slide6517.xml" ContentType="application/vnd.openxmlformats-officedocument.presentationml.slide+xml"/>
  <Override PartName="/ppt/slides/slide6518.xml" ContentType="application/vnd.openxmlformats-officedocument.presentationml.slide+xml"/>
  <Override PartName="/ppt/slides/slide6519.xml" ContentType="application/vnd.openxmlformats-officedocument.presentationml.slide+xml"/>
  <Override PartName="/ppt/slides/slide6520.xml" ContentType="application/vnd.openxmlformats-officedocument.presentationml.slide+xml"/>
  <Override PartName="/ppt/slides/slide6521.xml" ContentType="application/vnd.openxmlformats-officedocument.presentationml.slide+xml"/>
  <Override PartName="/ppt/slides/slide6522.xml" ContentType="application/vnd.openxmlformats-officedocument.presentationml.slide+xml"/>
  <Override PartName="/ppt/slides/slide6523.xml" ContentType="application/vnd.openxmlformats-officedocument.presentationml.slide+xml"/>
  <Override PartName="/ppt/slides/slide6524.xml" ContentType="application/vnd.openxmlformats-officedocument.presentationml.slide+xml"/>
  <Override PartName="/ppt/slides/slide6525.xml" ContentType="application/vnd.openxmlformats-officedocument.presentationml.slide+xml"/>
  <Override PartName="/ppt/slides/slide6526.xml" ContentType="application/vnd.openxmlformats-officedocument.presentationml.slide+xml"/>
  <Override PartName="/ppt/slides/slide6527.xml" ContentType="application/vnd.openxmlformats-officedocument.presentationml.slide+xml"/>
  <Override PartName="/ppt/slides/slide6528.xml" ContentType="application/vnd.openxmlformats-officedocument.presentationml.slide+xml"/>
  <Override PartName="/ppt/slides/slide6529.xml" ContentType="application/vnd.openxmlformats-officedocument.presentationml.slide+xml"/>
  <Override PartName="/ppt/slides/slide6530.xml" ContentType="application/vnd.openxmlformats-officedocument.presentationml.slide+xml"/>
  <Override PartName="/ppt/slides/slide6531.xml" ContentType="application/vnd.openxmlformats-officedocument.presentationml.slide+xml"/>
  <Override PartName="/ppt/slides/slide6532.xml" ContentType="application/vnd.openxmlformats-officedocument.presentationml.slide+xml"/>
  <Override PartName="/ppt/slides/slide6533.xml" ContentType="application/vnd.openxmlformats-officedocument.presentationml.slide+xml"/>
  <Override PartName="/ppt/slides/slide6534.xml" ContentType="application/vnd.openxmlformats-officedocument.presentationml.slide+xml"/>
  <Override PartName="/ppt/slides/slide6535.xml" ContentType="application/vnd.openxmlformats-officedocument.presentationml.slide+xml"/>
  <Override PartName="/ppt/slides/slide6536.xml" ContentType="application/vnd.openxmlformats-officedocument.presentationml.slide+xml"/>
  <Override PartName="/ppt/slides/slide6537.xml" ContentType="application/vnd.openxmlformats-officedocument.presentationml.slide+xml"/>
  <Override PartName="/ppt/slides/slide6538.xml" ContentType="application/vnd.openxmlformats-officedocument.presentationml.slide+xml"/>
  <Override PartName="/ppt/slides/slide6539.xml" ContentType="application/vnd.openxmlformats-officedocument.presentationml.slide+xml"/>
  <Override PartName="/ppt/slides/slide6540.xml" ContentType="application/vnd.openxmlformats-officedocument.presentationml.slide+xml"/>
  <Override PartName="/ppt/slides/slide6541.xml" ContentType="application/vnd.openxmlformats-officedocument.presentationml.slide+xml"/>
  <Override PartName="/ppt/slides/slide6542.xml" ContentType="application/vnd.openxmlformats-officedocument.presentationml.slide+xml"/>
  <Override PartName="/ppt/slides/slide6543.xml" ContentType="application/vnd.openxmlformats-officedocument.presentationml.slide+xml"/>
  <Override PartName="/ppt/slides/slide6544.xml" ContentType="application/vnd.openxmlformats-officedocument.presentationml.slide+xml"/>
  <Override PartName="/ppt/slides/slide6545.xml" ContentType="application/vnd.openxmlformats-officedocument.presentationml.slide+xml"/>
  <Override PartName="/ppt/slides/slide6546.xml" ContentType="application/vnd.openxmlformats-officedocument.presentationml.slide+xml"/>
  <Override PartName="/ppt/slides/slide6547.xml" ContentType="application/vnd.openxmlformats-officedocument.presentationml.slide+xml"/>
  <Override PartName="/ppt/slides/slide6548.xml" ContentType="application/vnd.openxmlformats-officedocument.presentationml.slide+xml"/>
  <Override PartName="/ppt/slides/slide6549.xml" ContentType="application/vnd.openxmlformats-officedocument.presentationml.slide+xml"/>
  <Override PartName="/ppt/slides/slide6550.xml" ContentType="application/vnd.openxmlformats-officedocument.presentationml.slide+xml"/>
  <Override PartName="/ppt/slides/slide6551.xml" ContentType="application/vnd.openxmlformats-officedocument.presentationml.slide+xml"/>
  <Override PartName="/ppt/slides/slide6552.xml" ContentType="application/vnd.openxmlformats-officedocument.presentationml.slide+xml"/>
  <Override PartName="/ppt/slides/slide6553.xml" ContentType="application/vnd.openxmlformats-officedocument.presentationml.slide+xml"/>
  <Override PartName="/ppt/slides/slide6554.xml" ContentType="application/vnd.openxmlformats-officedocument.presentationml.slide+xml"/>
  <Override PartName="/ppt/slides/slide6555.xml" ContentType="application/vnd.openxmlformats-officedocument.presentationml.slide+xml"/>
  <Override PartName="/ppt/slides/slide6556.xml" ContentType="application/vnd.openxmlformats-officedocument.presentationml.slide+xml"/>
  <Override PartName="/ppt/slides/slide6557.xml" ContentType="application/vnd.openxmlformats-officedocument.presentationml.slide+xml"/>
  <Override PartName="/ppt/slides/slide6558.xml" ContentType="application/vnd.openxmlformats-officedocument.presentationml.slide+xml"/>
  <Override PartName="/ppt/slides/slide6559.xml" ContentType="application/vnd.openxmlformats-officedocument.presentationml.slide+xml"/>
  <Override PartName="/ppt/slides/slide6560.xml" ContentType="application/vnd.openxmlformats-officedocument.presentationml.slide+xml"/>
  <Override PartName="/ppt/slides/slide6561.xml" ContentType="application/vnd.openxmlformats-officedocument.presentationml.slide+xml"/>
  <Override PartName="/ppt/slides/slide6562.xml" ContentType="application/vnd.openxmlformats-officedocument.presentationml.slide+xml"/>
  <Override PartName="/ppt/slides/slide6563.xml" ContentType="application/vnd.openxmlformats-officedocument.presentationml.slide+xml"/>
  <Override PartName="/ppt/slides/slide6564.xml" ContentType="application/vnd.openxmlformats-officedocument.presentationml.slide+xml"/>
  <Override PartName="/ppt/slides/slide6565.xml" ContentType="application/vnd.openxmlformats-officedocument.presentationml.slide+xml"/>
  <Override PartName="/ppt/slides/slide6566.xml" ContentType="application/vnd.openxmlformats-officedocument.presentationml.slide+xml"/>
  <Override PartName="/ppt/slides/slide6567.xml" ContentType="application/vnd.openxmlformats-officedocument.presentationml.slide+xml"/>
  <Override PartName="/ppt/slides/slide6568.xml" ContentType="application/vnd.openxmlformats-officedocument.presentationml.slide+xml"/>
  <Override PartName="/ppt/slides/slide6569.xml" ContentType="application/vnd.openxmlformats-officedocument.presentationml.slide+xml"/>
  <Override PartName="/ppt/slides/slide6570.xml" ContentType="application/vnd.openxmlformats-officedocument.presentationml.slide+xml"/>
  <Override PartName="/ppt/slides/slide6571.xml" ContentType="application/vnd.openxmlformats-officedocument.presentationml.slide+xml"/>
  <Override PartName="/ppt/slides/slide6572.xml" ContentType="application/vnd.openxmlformats-officedocument.presentationml.slide+xml"/>
  <Override PartName="/ppt/slides/slide6573.xml" ContentType="application/vnd.openxmlformats-officedocument.presentationml.slide+xml"/>
  <Override PartName="/ppt/slides/slide6574.xml" ContentType="application/vnd.openxmlformats-officedocument.presentationml.slide+xml"/>
  <Override PartName="/ppt/slides/slide6575.xml" ContentType="application/vnd.openxmlformats-officedocument.presentationml.slide+xml"/>
  <Override PartName="/ppt/slides/slide6576.xml" ContentType="application/vnd.openxmlformats-officedocument.presentationml.slide+xml"/>
  <Override PartName="/ppt/slides/slide6577.xml" ContentType="application/vnd.openxmlformats-officedocument.presentationml.slide+xml"/>
  <Override PartName="/ppt/slides/slide6578.xml" ContentType="application/vnd.openxmlformats-officedocument.presentationml.slide+xml"/>
  <Override PartName="/ppt/slides/slide6579.xml" ContentType="application/vnd.openxmlformats-officedocument.presentationml.slide+xml"/>
  <Override PartName="/ppt/slides/slide6580.xml" ContentType="application/vnd.openxmlformats-officedocument.presentationml.slide+xml"/>
  <Override PartName="/ppt/slides/slide6581.xml" ContentType="application/vnd.openxmlformats-officedocument.presentationml.slide+xml"/>
  <Override PartName="/ppt/slides/slide6582.xml" ContentType="application/vnd.openxmlformats-officedocument.presentationml.slide+xml"/>
  <Override PartName="/ppt/slides/slide6583.xml" ContentType="application/vnd.openxmlformats-officedocument.presentationml.slide+xml"/>
  <Override PartName="/ppt/slides/slide6584.xml" ContentType="application/vnd.openxmlformats-officedocument.presentationml.slide+xml"/>
  <Override PartName="/ppt/slides/slide6585.xml" ContentType="application/vnd.openxmlformats-officedocument.presentationml.slide+xml"/>
  <Override PartName="/ppt/slides/slide6586.xml" ContentType="application/vnd.openxmlformats-officedocument.presentationml.slide+xml"/>
  <Override PartName="/ppt/slides/slide6587.xml" ContentType="application/vnd.openxmlformats-officedocument.presentationml.slide+xml"/>
  <Override PartName="/ppt/slides/slide6588.xml" ContentType="application/vnd.openxmlformats-officedocument.presentationml.slide+xml"/>
  <Override PartName="/ppt/slides/slide6589.xml" ContentType="application/vnd.openxmlformats-officedocument.presentationml.slide+xml"/>
  <Override PartName="/ppt/slides/slide6590.xml" ContentType="application/vnd.openxmlformats-officedocument.presentationml.slide+xml"/>
  <Override PartName="/ppt/slides/slide6591.xml" ContentType="application/vnd.openxmlformats-officedocument.presentationml.slide+xml"/>
  <Override PartName="/ppt/slides/slide6592.xml" ContentType="application/vnd.openxmlformats-officedocument.presentationml.slide+xml"/>
  <Override PartName="/ppt/slides/slide6593.xml" ContentType="application/vnd.openxmlformats-officedocument.presentationml.slide+xml"/>
  <Override PartName="/ppt/slides/slide6594.xml" ContentType="application/vnd.openxmlformats-officedocument.presentationml.slide+xml"/>
  <Override PartName="/ppt/slides/slide6595.xml" ContentType="application/vnd.openxmlformats-officedocument.presentationml.slide+xml"/>
  <Override PartName="/ppt/slides/slide6596.xml" ContentType="application/vnd.openxmlformats-officedocument.presentationml.slide+xml"/>
  <Override PartName="/ppt/slides/slide6597.xml" ContentType="application/vnd.openxmlformats-officedocument.presentationml.slide+xml"/>
  <Override PartName="/ppt/slides/slide6598.xml" ContentType="application/vnd.openxmlformats-officedocument.presentationml.slide+xml"/>
  <Override PartName="/ppt/slides/slide6599.xml" ContentType="application/vnd.openxmlformats-officedocument.presentationml.slide+xml"/>
  <Override PartName="/ppt/slides/slide6600.xml" ContentType="application/vnd.openxmlformats-officedocument.presentationml.slide+xml"/>
  <Override PartName="/ppt/slides/slide6601.xml" ContentType="application/vnd.openxmlformats-officedocument.presentationml.slide+xml"/>
  <Override PartName="/ppt/slides/slide6602.xml" ContentType="application/vnd.openxmlformats-officedocument.presentationml.slide+xml"/>
  <Override PartName="/ppt/slides/slide6603.xml" ContentType="application/vnd.openxmlformats-officedocument.presentationml.slide+xml"/>
  <Override PartName="/ppt/slides/slide6604.xml" ContentType="application/vnd.openxmlformats-officedocument.presentationml.slide+xml"/>
  <Override PartName="/ppt/slides/slide6605.xml" ContentType="application/vnd.openxmlformats-officedocument.presentationml.slide+xml"/>
  <Override PartName="/ppt/slides/slide6606.xml" ContentType="application/vnd.openxmlformats-officedocument.presentationml.slide+xml"/>
  <Override PartName="/ppt/slides/slide6607.xml" ContentType="application/vnd.openxmlformats-officedocument.presentationml.slide+xml"/>
  <Override PartName="/ppt/slides/slide6608.xml" ContentType="application/vnd.openxmlformats-officedocument.presentationml.slide+xml"/>
  <Override PartName="/ppt/slides/slide6609.xml" ContentType="application/vnd.openxmlformats-officedocument.presentationml.slide+xml"/>
  <Override PartName="/ppt/slides/slide6610.xml" ContentType="application/vnd.openxmlformats-officedocument.presentationml.slide+xml"/>
  <Override PartName="/ppt/slides/slide6611.xml" ContentType="application/vnd.openxmlformats-officedocument.presentationml.slide+xml"/>
  <Override PartName="/ppt/slides/slide6612.xml" ContentType="application/vnd.openxmlformats-officedocument.presentationml.slide+xml"/>
  <Override PartName="/ppt/slides/slide6613.xml" ContentType="application/vnd.openxmlformats-officedocument.presentationml.slide+xml"/>
  <Override PartName="/ppt/slides/slide6614.xml" ContentType="application/vnd.openxmlformats-officedocument.presentationml.slide+xml"/>
  <Override PartName="/ppt/slides/slide6615.xml" ContentType="application/vnd.openxmlformats-officedocument.presentationml.slide+xml"/>
  <Override PartName="/ppt/slides/slide6616.xml" ContentType="application/vnd.openxmlformats-officedocument.presentationml.slide+xml"/>
  <Override PartName="/ppt/slides/slide6617.xml" ContentType="application/vnd.openxmlformats-officedocument.presentationml.slide+xml"/>
  <Override PartName="/ppt/slides/slide6618.xml" ContentType="application/vnd.openxmlformats-officedocument.presentationml.slide+xml"/>
  <Override PartName="/ppt/slides/slide6619.xml" ContentType="application/vnd.openxmlformats-officedocument.presentationml.slide+xml"/>
  <Override PartName="/ppt/slides/slide6620.xml" ContentType="application/vnd.openxmlformats-officedocument.presentationml.slide+xml"/>
  <Override PartName="/ppt/slides/slide6621.xml" ContentType="application/vnd.openxmlformats-officedocument.presentationml.slide+xml"/>
  <Override PartName="/ppt/slides/slide6622.xml" ContentType="application/vnd.openxmlformats-officedocument.presentationml.slide+xml"/>
  <Override PartName="/ppt/slides/slide6623.xml" ContentType="application/vnd.openxmlformats-officedocument.presentationml.slide+xml"/>
  <Override PartName="/ppt/slides/slide6624.xml" ContentType="application/vnd.openxmlformats-officedocument.presentationml.slide+xml"/>
  <Override PartName="/ppt/slides/slide6625.xml" ContentType="application/vnd.openxmlformats-officedocument.presentationml.slide+xml"/>
  <Override PartName="/ppt/slides/slide6626.xml" ContentType="application/vnd.openxmlformats-officedocument.presentationml.slide+xml"/>
  <Override PartName="/ppt/slides/slide6627.xml" ContentType="application/vnd.openxmlformats-officedocument.presentationml.slide+xml"/>
  <Override PartName="/ppt/slides/slide6628.xml" ContentType="application/vnd.openxmlformats-officedocument.presentationml.slide+xml"/>
  <Override PartName="/ppt/slides/slide6629.xml" ContentType="application/vnd.openxmlformats-officedocument.presentationml.slide+xml"/>
  <Override PartName="/ppt/slides/slide6630.xml" ContentType="application/vnd.openxmlformats-officedocument.presentationml.slide+xml"/>
  <Override PartName="/ppt/slides/slide6631.xml" ContentType="application/vnd.openxmlformats-officedocument.presentationml.slide+xml"/>
  <Override PartName="/ppt/slides/slide6632.xml" ContentType="application/vnd.openxmlformats-officedocument.presentationml.slide+xml"/>
  <Override PartName="/ppt/slides/slide6633.xml" ContentType="application/vnd.openxmlformats-officedocument.presentationml.slide+xml"/>
  <Override PartName="/ppt/slides/slide6634.xml" ContentType="application/vnd.openxmlformats-officedocument.presentationml.slide+xml"/>
  <Override PartName="/ppt/slides/slide6635.xml" ContentType="application/vnd.openxmlformats-officedocument.presentationml.slide+xml"/>
  <Override PartName="/ppt/slides/slide6636.xml" ContentType="application/vnd.openxmlformats-officedocument.presentationml.slide+xml"/>
  <Override PartName="/ppt/slides/slide6637.xml" ContentType="application/vnd.openxmlformats-officedocument.presentationml.slide+xml"/>
  <Override PartName="/ppt/slides/slide6638.xml" ContentType="application/vnd.openxmlformats-officedocument.presentationml.slide+xml"/>
  <Override PartName="/ppt/slides/slide6639.xml" ContentType="application/vnd.openxmlformats-officedocument.presentationml.slide+xml"/>
  <Override PartName="/ppt/slides/slide6640.xml" ContentType="application/vnd.openxmlformats-officedocument.presentationml.slide+xml"/>
  <Override PartName="/ppt/slides/slide6641.xml" ContentType="application/vnd.openxmlformats-officedocument.presentationml.slide+xml"/>
  <Override PartName="/ppt/slides/slide6642.xml" ContentType="application/vnd.openxmlformats-officedocument.presentationml.slide+xml"/>
  <Override PartName="/ppt/slides/slide6643.xml" ContentType="application/vnd.openxmlformats-officedocument.presentationml.slide+xml"/>
  <Override PartName="/ppt/slides/slide6644.xml" ContentType="application/vnd.openxmlformats-officedocument.presentationml.slide+xml"/>
  <Override PartName="/ppt/slides/slide6645.xml" ContentType="application/vnd.openxmlformats-officedocument.presentationml.slide+xml"/>
  <Override PartName="/ppt/slides/slide6646.xml" ContentType="application/vnd.openxmlformats-officedocument.presentationml.slide+xml"/>
  <Override PartName="/ppt/slides/slide6647.xml" ContentType="application/vnd.openxmlformats-officedocument.presentationml.slide+xml"/>
  <Override PartName="/ppt/slides/slide6648.xml" ContentType="application/vnd.openxmlformats-officedocument.presentationml.slide+xml"/>
  <Override PartName="/ppt/slides/slide6649.xml" ContentType="application/vnd.openxmlformats-officedocument.presentationml.slide+xml"/>
  <Override PartName="/ppt/slides/slide6650.xml" ContentType="application/vnd.openxmlformats-officedocument.presentationml.slide+xml"/>
  <Override PartName="/ppt/slides/slide6651.xml" ContentType="application/vnd.openxmlformats-officedocument.presentationml.slide+xml"/>
  <Override PartName="/ppt/slides/slide6652.xml" ContentType="application/vnd.openxmlformats-officedocument.presentationml.slide+xml"/>
  <Override PartName="/ppt/slides/slide6653.xml" ContentType="application/vnd.openxmlformats-officedocument.presentationml.slide+xml"/>
  <Override PartName="/ppt/slides/slide6654.xml" ContentType="application/vnd.openxmlformats-officedocument.presentationml.slide+xml"/>
  <Override PartName="/ppt/slides/slide6655.xml" ContentType="application/vnd.openxmlformats-officedocument.presentationml.slide+xml"/>
  <Override PartName="/ppt/slides/slide6656.xml" ContentType="application/vnd.openxmlformats-officedocument.presentationml.slide+xml"/>
  <Override PartName="/ppt/slides/slide6657.xml" ContentType="application/vnd.openxmlformats-officedocument.presentationml.slide+xml"/>
  <Override PartName="/ppt/slides/slide6658.xml" ContentType="application/vnd.openxmlformats-officedocument.presentationml.slide+xml"/>
  <Override PartName="/ppt/slides/slide6659.xml" ContentType="application/vnd.openxmlformats-officedocument.presentationml.slide+xml"/>
  <Override PartName="/ppt/slides/slide6660.xml" ContentType="application/vnd.openxmlformats-officedocument.presentationml.slide+xml"/>
  <Override PartName="/ppt/slides/slide6661.xml" ContentType="application/vnd.openxmlformats-officedocument.presentationml.slide+xml"/>
  <Override PartName="/ppt/slides/slide6662.xml" ContentType="application/vnd.openxmlformats-officedocument.presentationml.slide+xml"/>
  <Override PartName="/ppt/slides/slide6663.xml" ContentType="application/vnd.openxmlformats-officedocument.presentationml.slide+xml"/>
  <Override PartName="/ppt/slides/slide6664.xml" ContentType="application/vnd.openxmlformats-officedocument.presentationml.slide+xml"/>
  <Override PartName="/ppt/slides/slide6665.xml" ContentType="application/vnd.openxmlformats-officedocument.presentationml.slide+xml"/>
  <Override PartName="/ppt/slides/slide6666.xml" ContentType="application/vnd.openxmlformats-officedocument.presentationml.slide+xml"/>
  <Override PartName="/ppt/slides/slide6667.xml" ContentType="application/vnd.openxmlformats-officedocument.presentationml.slide+xml"/>
  <Override PartName="/ppt/slides/slide6668.xml" ContentType="application/vnd.openxmlformats-officedocument.presentationml.slide+xml"/>
  <Override PartName="/ppt/slides/slide6669.xml" ContentType="application/vnd.openxmlformats-officedocument.presentationml.slide+xml"/>
  <Override PartName="/ppt/slides/slide6670.xml" ContentType="application/vnd.openxmlformats-officedocument.presentationml.slide+xml"/>
  <Override PartName="/ppt/slides/slide6671.xml" ContentType="application/vnd.openxmlformats-officedocument.presentationml.slide+xml"/>
  <Override PartName="/ppt/slides/slide6672.xml" ContentType="application/vnd.openxmlformats-officedocument.presentationml.slide+xml"/>
  <Override PartName="/ppt/slides/slide6673.xml" ContentType="application/vnd.openxmlformats-officedocument.presentationml.slide+xml"/>
  <Override PartName="/ppt/slides/slide6674.xml" ContentType="application/vnd.openxmlformats-officedocument.presentationml.slide+xml"/>
  <Override PartName="/ppt/slides/slide6675.xml" ContentType="application/vnd.openxmlformats-officedocument.presentationml.slide+xml"/>
  <Override PartName="/ppt/slides/slide6676.xml" ContentType="application/vnd.openxmlformats-officedocument.presentationml.slide+xml"/>
  <Override PartName="/ppt/slides/slide6677.xml" ContentType="application/vnd.openxmlformats-officedocument.presentationml.slide+xml"/>
  <Override PartName="/ppt/slides/slide6678.xml" ContentType="application/vnd.openxmlformats-officedocument.presentationml.slide+xml"/>
  <Override PartName="/ppt/slides/slide6679.xml" ContentType="application/vnd.openxmlformats-officedocument.presentationml.slide+xml"/>
  <Override PartName="/ppt/slides/slide6680.xml" ContentType="application/vnd.openxmlformats-officedocument.presentationml.slide+xml"/>
  <Override PartName="/ppt/slides/slide6681.xml" ContentType="application/vnd.openxmlformats-officedocument.presentationml.slide+xml"/>
  <Override PartName="/ppt/slides/slide6682.xml" ContentType="application/vnd.openxmlformats-officedocument.presentationml.slide+xml"/>
  <Override PartName="/ppt/slides/slide6683.xml" ContentType="application/vnd.openxmlformats-officedocument.presentationml.slide+xml"/>
  <Override PartName="/ppt/slides/slide6684.xml" ContentType="application/vnd.openxmlformats-officedocument.presentationml.slide+xml"/>
  <Override PartName="/ppt/slides/slide6685.xml" ContentType="application/vnd.openxmlformats-officedocument.presentationml.slide+xml"/>
  <Override PartName="/ppt/slides/slide6686.xml" ContentType="application/vnd.openxmlformats-officedocument.presentationml.slide+xml"/>
  <Override PartName="/ppt/slides/slide6687.xml" ContentType="application/vnd.openxmlformats-officedocument.presentationml.slide+xml"/>
  <Override PartName="/ppt/slides/slide6688.xml" ContentType="application/vnd.openxmlformats-officedocument.presentationml.slide+xml"/>
  <Override PartName="/ppt/slides/slide6689.xml" ContentType="application/vnd.openxmlformats-officedocument.presentationml.slide+xml"/>
  <Override PartName="/ppt/slides/slide6690.xml" ContentType="application/vnd.openxmlformats-officedocument.presentationml.slide+xml"/>
  <Override PartName="/ppt/slides/slide6691.xml" ContentType="application/vnd.openxmlformats-officedocument.presentationml.slide+xml"/>
  <Override PartName="/ppt/slides/slide6692.xml" ContentType="application/vnd.openxmlformats-officedocument.presentationml.slide+xml"/>
  <Override PartName="/ppt/slides/slide6693.xml" ContentType="application/vnd.openxmlformats-officedocument.presentationml.slide+xml"/>
  <Override PartName="/ppt/slides/slide6694.xml" ContentType="application/vnd.openxmlformats-officedocument.presentationml.slide+xml"/>
  <Override PartName="/ppt/slides/slide6695.xml" ContentType="application/vnd.openxmlformats-officedocument.presentationml.slide+xml"/>
  <Override PartName="/ppt/slides/slide6696.xml" ContentType="application/vnd.openxmlformats-officedocument.presentationml.slide+xml"/>
  <Override PartName="/ppt/slides/slide6697.xml" ContentType="application/vnd.openxmlformats-officedocument.presentationml.slide+xml"/>
  <Override PartName="/ppt/slides/slide6698.xml" ContentType="application/vnd.openxmlformats-officedocument.presentationml.slide+xml"/>
  <Override PartName="/ppt/slides/slide6699.xml" ContentType="application/vnd.openxmlformats-officedocument.presentationml.slide+xml"/>
  <Override PartName="/ppt/slides/slide6700.xml" ContentType="application/vnd.openxmlformats-officedocument.presentationml.slide+xml"/>
  <Override PartName="/ppt/slides/slide6701.xml" ContentType="application/vnd.openxmlformats-officedocument.presentationml.slide+xml"/>
  <Override PartName="/ppt/slides/slide6702.xml" ContentType="application/vnd.openxmlformats-officedocument.presentationml.slide+xml"/>
  <Override PartName="/ppt/slides/slide6703.xml" ContentType="application/vnd.openxmlformats-officedocument.presentationml.slide+xml"/>
  <Override PartName="/ppt/slides/slide6704.xml" ContentType="application/vnd.openxmlformats-officedocument.presentationml.slide+xml"/>
  <Override PartName="/ppt/slides/slide6705.xml" ContentType="application/vnd.openxmlformats-officedocument.presentationml.slide+xml"/>
  <Override PartName="/ppt/slides/slide6706.xml" ContentType="application/vnd.openxmlformats-officedocument.presentationml.slide+xml"/>
  <Override PartName="/ppt/slides/slide6707.xml" ContentType="application/vnd.openxmlformats-officedocument.presentationml.slide+xml"/>
  <Override PartName="/ppt/slides/slide6708.xml" ContentType="application/vnd.openxmlformats-officedocument.presentationml.slide+xml"/>
  <Override PartName="/ppt/slides/slide6709.xml" ContentType="application/vnd.openxmlformats-officedocument.presentationml.slide+xml"/>
  <Override PartName="/ppt/slides/slide6710.xml" ContentType="application/vnd.openxmlformats-officedocument.presentationml.slide+xml"/>
  <Override PartName="/ppt/slides/slide6711.xml" ContentType="application/vnd.openxmlformats-officedocument.presentationml.slide+xml"/>
  <Override PartName="/ppt/slides/slide6712.xml" ContentType="application/vnd.openxmlformats-officedocument.presentationml.slide+xml"/>
  <Override PartName="/ppt/slides/slide6713.xml" ContentType="application/vnd.openxmlformats-officedocument.presentationml.slide+xml"/>
  <Override PartName="/ppt/slides/slide6714.xml" ContentType="application/vnd.openxmlformats-officedocument.presentationml.slide+xml"/>
  <Override PartName="/ppt/slides/slide6715.xml" ContentType="application/vnd.openxmlformats-officedocument.presentationml.slide+xml"/>
  <Override PartName="/ppt/slides/slide6716.xml" ContentType="application/vnd.openxmlformats-officedocument.presentationml.slide+xml"/>
  <Override PartName="/ppt/slides/slide6717.xml" ContentType="application/vnd.openxmlformats-officedocument.presentationml.slide+xml"/>
  <Override PartName="/ppt/slides/slide6718.xml" ContentType="application/vnd.openxmlformats-officedocument.presentationml.slide+xml"/>
  <Override PartName="/ppt/slides/slide6719.xml" ContentType="application/vnd.openxmlformats-officedocument.presentationml.slide+xml"/>
  <Override PartName="/ppt/slides/slide6720.xml" ContentType="application/vnd.openxmlformats-officedocument.presentationml.slide+xml"/>
  <Override PartName="/ppt/slides/slide6721.xml" ContentType="application/vnd.openxmlformats-officedocument.presentationml.slide+xml"/>
  <Override PartName="/ppt/slides/slide6722.xml" ContentType="application/vnd.openxmlformats-officedocument.presentationml.slide+xml"/>
  <Override PartName="/ppt/slides/slide6723.xml" ContentType="application/vnd.openxmlformats-officedocument.presentationml.slide+xml"/>
  <Override PartName="/ppt/slides/slide6724.xml" ContentType="application/vnd.openxmlformats-officedocument.presentationml.slide+xml"/>
  <Override PartName="/ppt/slides/slide6725.xml" ContentType="application/vnd.openxmlformats-officedocument.presentationml.slide+xml"/>
  <Override PartName="/ppt/slides/slide6726.xml" ContentType="application/vnd.openxmlformats-officedocument.presentationml.slide+xml"/>
  <Override PartName="/ppt/slides/slide6727.xml" ContentType="application/vnd.openxmlformats-officedocument.presentationml.slide+xml"/>
  <Override PartName="/ppt/slides/slide6728.xml" ContentType="application/vnd.openxmlformats-officedocument.presentationml.slide+xml"/>
  <Override PartName="/ppt/slides/slide6729.xml" ContentType="application/vnd.openxmlformats-officedocument.presentationml.slide+xml"/>
  <Override PartName="/ppt/slides/slide6730.xml" ContentType="application/vnd.openxmlformats-officedocument.presentationml.slide+xml"/>
  <Override PartName="/ppt/slides/slide6731.xml" ContentType="application/vnd.openxmlformats-officedocument.presentationml.slide+xml"/>
  <Override PartName="/ppt/slides/slide6732.xml" ContentType="application/vnd.openxmlformats-officedocument.presentationml.slide+xml"/>
  <Override PartName="/ppt/slides/slide6733.xml" ContentType="application/vnd.openxmlformats-officedocument.presentationml.slide+xml"/>
  <Override PartName="/ppt/slides/slide6734.xml" ContentType="application/vnd.openxmlformats-officedocument.presentationml.slide+xml"/>
  <Override PartName="/ppt/slides/slide6735.xml" ContentType="application/vnd.openxmlformats-officedocument.presentationml.slide+xml"/>
  <Override PartName="/ppt/slides/slide6736.xml" ContentType="application/vnd.openxmlformats-officedocument.presentationml.slide+xml"/>
  <Override PartName="/ppt/slides/slide6737.xml" ContentType="application/vnd.openxmlformats-officedocument.presentationml.slide+xml"/>
  <Override PartName="/ppt/slides/slide6738.xml" ContentType="application/vnd.openxmlformats-officedocument.presentationml.slide+xml"/>
  <Override PartName="/ppt/slides/slide6739.xml" ContentType="application/vnd.openxmlformats-officedocument.presentationml.slide+xml"/>
  <Override PartName="/ppt/slides/slide6740.xml" ContentType="application/vnd.openxmlformats-officedocument.presentationml.slide+xml"/>
  <Override PartName="/ppt/slides/slide6741.xml" ContentType="application/vnd.openxmlformats-officedocument.presentationml.slide+xml"/>
  <Override PartName="/ppt/slides/slide6742.xml" ContentType="application/vnd.openxmlformats-officedocument.presentationml.slide+xml"/>
  <Override PartName="/ppt/slides/slide6743.xml" ContentType="application/vnd.openxmlformats-officedocument.presentationml.slide+xml"/>
  <Override PartName="/ppt/slides/slide6744.xml" ContentType="application/vnd.openxmlformats-officedocument.presentationml.slide+xml"/>
  <Override PartName="/ppt/slides/slide6745.xml" ContentType="application/vnd.openxmlformats-officedocument.presentationml.slide+xml"/>
  <Override PartName="/ppt/slides/slide6746.xml" ContentType="application/vnd.openxmlformats-officedocument.presentationml.slide+xml"/>
  <Override PartName="/ppt/slides/slide6747.xml" ContentType="application/vnd.openxmlformats-officedocument.presentationml.slide+xml"/>
  <Override PartName="/ppt/slides/slide6748.xml" ContentType="application/vnd.openxmlformats-officedocument.presentationml.slide+xml"/>
  <Override PartName="/ppt/slides/slide6749.xml" ContentType="application/vnd.openxmlformats-officedocument.presentationml.slide+xml"/>
  <Override PartName="/ppt/slides/slide6750.xml" ContentType="application/vnd.openxmlformats-officedocument.presentationml.slide+xml"/>
  <Override PartName="/ppt/slides/slide6751.xml" ContentType="application/vnd.openxmlformats-officedocument.presentationml.slide+xml"/>
  <Override PartName="/ppt/slides/slide6752.xml" ContentType="application/vnd.openxmlformats-officedocument.presentationml.slide+xml"/>
  <Override PartName="/ppt/slides/slide6753.xml" ContentType="application/vnd.openxmlformats-officedocument.presentationml.slide+xml"/>
  <Override PartName="/ppt/slides/slide6754.xml" ContentType="application/vnd.openxmlformats-officedocument.presentationml.slide+xml"/>
  <Override PartName="/ppt/slides/slide6755.xml" ContentType="application/vnd.openxmlformats-officedocument.presentationml.slide+xml"/>
  <Override PartName="/ppt/slides/slide6756.xml" ContentType="application/vnd.openxmlformats-officedocument.presentationml.slide+xml"/>
  <Override PartName="/ppt/slides/slide6757.xml" ContentType="application/vnd.openxmlformats-officedocument.presentationml.slide+xml"/>
  <Override PartName="/ppt/slides/slide6758.xml" ContentType="application/vnd.openxmlformats-officedocument.presentationml.slide+xml"/>
  <Override PartName="/ppt/slides/slide6759.xml" ContentType="application/vnd.openxmlformats-officedocument.presentationml.slide+xml"/>
  <Override PartName="/ppt/slides/slide6760.xml" ContentType="application/vnd.openxmlformats-officedocument.presentationml.slide+xml"/>
  <Override PartName="/ppt/slides/slide6761.xml" ContentType="application/vnd.openxmlformats-officedocument.presentationml.slide+xml"/>
  <Override PartName="/ppt/slides/slide6762.xml" ContentType="application/vnd.openxmlformats-officedocument.presentationml.slide+xml"/>
  <Override PartName="/ppt/slides/slide6763.xml" ContentType="application/vnd.openxmlformats-officedocument.presentationml.slide+xml"/>
  <Override PartName="/ppt/slides/slide6764.xml" ContentType="application/vnd.openxmlformats-officedocument.presentationml.slide+xml"/>
  <Override PartName="/ppt/slides/slide6765.xml" ContentType="application/vnd.openxmlformats-officedocument.presentationml.slide+xml"/>
  <Override PartName="/ppt/slides/slide6766.xml" ContentType="application/vnd.openxmlformats-officedocument.presentationml.slide+xml"/>
  <Override PartName="/ppt/slides/slide6767.xml" ContentType="application/vnd.openxmlformats-officedocument.presentationml.slide+xml"/>
  <Override PartName="/ppt/slides/slide6768.xml" ContentType="application/vnd.openxmlformats-officedocument.presentationml.slide+xml"/>
  <Override PartName="/ppt/slides/slide6769.xml" ContentType="application/vnd.openxmlformats-officedocument.presentationml.slide+xml"/>
  <Override PartName="/ppt/slides/slide6770.xml" ContentType="application/vnd.openxmlformats-officedocument.presentationml.slide+xml"/>
  <Override PartName="/ppt/slides/slide6771.xml" ContentType="application/vnd.openxmlformats-officedocument.presentationml.slide+xml"/>
  <Override PartName="/ppt/slides/slide6772.xml" ContentType="application/vnd.openxmlformats-officedocument.presentationml.slide+xml"/>
  <Override PartName="/ppt/slides/slide6773.xml" ContentType="application/vnd.openxmlformats-officedocument.presentationml.slide+xml"/>
  <Override PartName="/ppt/slides/slide6774.xml" ContentType="application/vnd.openxmlformats-officedocument.presentationml.slide+xml"/>
  <Override PartName="/ppt/slides/slide6775.xml" ContentType="application/vnd.openxmlformats-officedocument.presentationml.slide+xml"/>
  <Override PartName="/ppt/slides/slide6776.xml" ContentType="application/vnd.openxmlformats-officedocument.presentationml.slide+xml"/>
  <Override PartName="/ppt/slides/slide6777.xml" ContentType="application/vnd.openxmlformats-officedocument.presentationml.slide+xml"/>
  <Override PartName="/ppt/slides/slide6778.xml" ContentType="application/vnd.openxmlformats-officedocument.presentationml.slide+xml"/>
  <Override PartName="/ppt/slides/slide6779.xml" ContentType="application/vnd.openxmlformats-officedocument.presentationml.slide+xml"/>
  <Override PartName="/ppt/slides/slide6780.xml" ContentType="application/vnd.openxmlformats-officedocument.presentationml.slide+xml"/>
  <Override PartName="/ppt/slides/slide6781.xml" ContentType="application/vnd.openxmlformats-officedocument.presentationml.slide+xml"/>
  <Override PartName="/ppt/slides/slide6782.xml" ContentType="application/vnd.openxmlformats-officedocument.presentationml.slide+xml"/>
  <Override PartName="/ppt/slides/slide6783.xml" ContentType="application/vnd.openxmlformats-officedocument.presentationml.slide+xml"/>
  <Override PartName="/ppt/slides/slide6784.xml" ContentType="application/vnd.openxmlformats-officedocument.presentationml.slide+xml"/>
  <Override PartName="/ppt/slides/slide6785.xml" ContentType="application/vnd.openxmlformats-officedocument.presentationml.slide+xml"/>
  <Override PartName="/ppt/slides/slide6786.xml" ContentType="application/vnd.openxmlformats-officedocument.presentationml.slide+xml"/>
  <Override PartName="/ppt/slides/slide6787.xml" ContentType="application/vnd.openxmlformats-officedocument.presentationml.slide+xml"/>
  <Override PartName="/ppt/slides/slide6788.xml" ContentType="application/vnd.openxmlformats-officedocument.presentationml.slide+xml"/>
  <Override PartName="/ppt/slides/slide6789.xml" ContentType="application/vnd.openxmlformats-officedocument.presentationml.slide+xml"/>
  <Override PartName="/ppt/slides/slide6790.xml" ContentType="application/vnd.openxmlformats-officedocument.presentationml.slide+xml"/>
  <Override PartName="/ppt/slides/slide6791.xml" ContentType="application/vnd.openxmlformats-officedocument.presentationml.slide+xml"/>
  <Override PartName="/ppt/slides/slide6792.xml" ContentType="application/vnd.openxmlformats-officedocument.presentationml.slide+xml"/>
  <Override PartName="/ppt/slides/slide6793.xml" ContentType="application/vnd.openxmlformats-officedocument.presentationml.slide+xml"/>
  <Override PartName="/ppt/slides/slide6794.xml" ContentType="application/vnd.openxmlformats-officedocument.presentationml.slide+xml"/>
  <Override PartName="/ppt/slides/slide6795.xml" ContentType="application/vnd.openxmlformats-officedocument.presentationml.slide+xml"/>
  <Override PartName="/ppt/slides/slide6796.xml" ContentType="application/vnd.openxmlformats-officedocument.presentationml.slide+xml"/>
  <Override PartName="/ppt/slides/slide6797.xml" ContentType="application/vnd.openxmlformats-officedocument.presentationml.slide+xml"/>
  <Override PartName="/ppt/slides/slide6798.xml" ContentType="application/vnd.openxmlformats-officedocument.presentationml.slide+xml"/>
  <Override PartName="/ppt/slides/slide6799.xml" ContentType="application/vnd.openxmlformats-officedocument.presentationml.slide+xml"/>
  <Override PartName="/ppt/slides/slide6800.xml" ContentType="application/vnd.openxmlformats-officedocument.presentationml.slide+xml"/>
  <Override PartName="/ppt/slides/slide6801.xml" ContentType="application/vnd.openxmlformats-officedocument.presentationml.slide+xml"/>
  <Override PartName="/ppt/slides/slide6802.xml" ContentType="application/vnd.openxmlformats-officedocument.presentationml.slide+xml"/>
  <Override PartName="/ppt/slides/slide6803.xml" ContentType="application/vnd.openxmlformats-officedocument.presentationml.slide+xml"/>
  <Override PartName="/ppt/slides/slide6804.xml" ContentType="application/vnd.openxmlformats-officedocument.presentationml.slide+xml"/>
  <Override PartName="/ppt/slides/slide6805.xml" ContentType="application/vnd.openxmlformats-officedocument.presentationml.slide+xml"/>
  <Override PartName="/ppt/slides/slide6806.xml" ContentType="application/vnd.openxmlformats-officedocument.presentationml.slide+xml"/>
  <Override PartName="/ppt/slides/slide6807.xml" ContentType="application/vnd.openxmlformats-officedocument.presentationml.slide+xml"/>
  <Override PartName="/ppt/slides/slide6808.xml" ContentType="application/vnd.openxmlformats-officedocument.presentationml.slide+xml"/>
  <Override PartName="/ppt/slides/slide6809.xml" ContentType="application/vnd.openxmlformats-officedocument.presentationml.slide+xml"/>
  <Override PartName="/ppt/slides/slide6810.xml" ContentType="application/vnd.openxmlformats-officedocument.presentationml.slide+xml"/>
  <Override PartName="/ppt/slides/slide6811.xml" ContentType="application/vnd.openxmlformats-officedocument.presentationml.slide+xml"/>
  <Override PartName="/ppt/slides/slide6812.xml" ContentType="application/vnd.openxmlformats-officedocument.presentationml.slide+xml"/>
  <Override PartName="/ppt/slides/slide6813.xml" ContentType="application/vnd.openxmlformats-officedocument.presentationml.slide+xml"/>
  <Override PartName="/ppt/slides/slide6814.xml" ContentType="application/vnd.openxmlformats-officedocument.presentationml.slide+xml"/>
  <Override PartName="/ppt/slides/slide6815.xml" ContentType="application/vnd.openxmlformats-officedocument.presentationml.slide+xml"/>
  <Override PartName="/ppt/slides/slide6816.xml" ContentType="application/vnd.openxmlformats-officedocument.presentationml.slide+xml"/>
  <Override PartName="/ppt/slides/slide6817.xml" ContentType="application/vnd.openxmlformats-officedocument.presentationml.slide+xml"/>
  <Override PartName="/ppt/slides/slide6818.xml" ContentType="application/vnd.openxmlformats-officedocument.presentationml.slide+xml"/>
  <Override PartName="/ppt/slides/slide6819.xml" ContentType="application/vnd.openxmlformats-officedocument.presentationml.slide+xml"/>
  <Override PartName="/ppt/slides/slide6820.xml" ContentType="application/vnd.openxmlformats-officedocument.presentationml.slide+xml"/>
  <Override PartName="/ppt/slides/slide6821.xml" ContentType="application/vnd.openxmlformats-officedocument.presentationml.slide+xml"/>
  <Override PartName="/ppt/slides/slide6822.xml" ContentType="application/vnd.openxmlformats-officedocument.presentationml.slide+xml"/>
  <Override PartName="/ppt/slides/slide6823.xml" ContentType="application/vnd.openxmlformats-officedocument.presentationml.slide+xml"/>
  <Override PartName="/ppt/slides/slide6824.xml" ContentType="application/vnd.openxmlformats-officedocument.presentationml.slide+xml"/>
  <Override PartName="/ppt/slides/slide6825.xml" ContentType="application/vnd.openxmlformats-officedocument.presentationml.slide+xml"/>
  <Override PartName="/ppt/slides/slide6826.xml" ContentType="application/vnd.openxmlformats-officedocument.presentationml.slide+xml"/>
  <Override PartName="/ppt/slides/slide6827.xml" ContentType="application/vnd.openxmlformats-officedocument.presentationml.slide+xml"/>
  <Override PartName="/ppt/slides/slide6828.xml" ContentType="application/vnd.openxmlformats-officedocument.presentationml.slide+xml"/>
  <Override PartName="/ppt/slides/slide6829.xml" ContentType="application/vnd.openxmlformats-officedocument.presentationml.slide+xml"/>
  <Override PartName="/ppt/slides/slide6830.xml" ContentType="application/vnd.openxmlformats-officedocument.presentationml.slide+xml"/>
  <Override PartName="/ppt/slides/slide6831.xml" ContentType="application/vnd.openxmlformats-officedocument.presentationml.slide+xml"/>
  <Override PartName="/ppt/slides/slide6832.xml" ContentType="application/vnd.openxmlformats-officedocument.presentationml.slide+xml"/>
  <Override PartName="/ppt/slides/slide6833.xml" ContentType="application/vnd.openxmlformats-officedocument.presentationml.slide+xml"/>
  <Override PartName="/ppt/slides/slide6834.xml" ContentType="application/vnd.openxmlformats-officedocument.presentationml.slide+xml"/>
  <Override PartName="/ppt/slides/slide6835.xml" ContentType="application/vnd.openxmlformats-officedocument.presentationml.slide+xml"/>
  <Override PartName="/ppt/slides/slide6836.xml" ContentType="application/vnd.openxmlformats-officedocument.presentationml.slide+xml"/>
  <Override PartName="/ppt/slides/slide6837.xml" ContentType="application/vnd.openxmlformats-officedocument.presentationml.slide+xml"/>
  <Override PartName="/ppt/slides/slide6838.xml" ContentType="application/vnd.openxmlformats-officedocument.presentationml.slide+xml"/>
  <Override PartName="/ppt/slides/slide6839.xml" ContentType="application/vnd.openxmlformats-officedocument.presentationml.slide+xml"/>
  <Override PartName="/ppt/slides/slide6840.xml" ContentType="application/vnd.openxmlformats-officedocument.presentationml.slide+xml"/>
  <Override PartName="/ppt/slides/slide6841.xml" ContentType="application/vnd.openxmlformats-officedocument.presentationml.slide+xml"/>
  <Override PartName="/ppt/slides/slide6842.xml" ContentType="application/vnd.openxmlformats-officedocument.presentationml.slide+xml"/>
  <Override PartName="/ppt/slides/slide6843.xml" ContentType="application/vnd.openxmlformats-officedocument.presentationml.slide+xml"/>
  <Override PartName="/ppt/slides/slide6844.xml" ContentType="application/vnd.openxmlformats-officedocument.presentationml.slide+xml"/>
  <Override PartName="/ppt/slides/slide6845.xml" ContentType="application/vnd.openxmlformats-officedocument.presentationml.slide+xml"/>
  <Override PartName="/ppt/slides/slide6846.xml" ContentType="application/vnd.openxmlformats-officedocument.presentationml.slide+xml"/>
  <Override PartName="/ppt/slides/slide6847.xml" ContentType="application/vnd.openxmlformats-officedocument.presentationml.slide+xml"/>
  <Override PartName="/ppt/slides/slide6848.xml" ContentType="application/vnd.openxmlformats-officedocument.presentationml.slide+xml"/>
  <Override PartName="/ppt/slides/slide6849.xml" ContentType="application/vnd.openxmlformats-officedocument.presentationml.slide+xml"/>
  <Override PartName="/ppt/slides/slide6850.xml" ContentType="application/vnd.openxmlformats-officedocument.presentationml.slide+xml"/>
  <Override PartName="/ppt/slides/slide6851.xml" ContentType="application/vnd.openxmlformats-officedocument.presentationml.slide+xml"/>
  <Override PartName="/ppt/slides/slide6852.xml" ContentType="application/vnd.openxmlformats-officedocument.presentationml.slide+xml"/>
  <Override PartName="/ppt/slides/slide6853.xml" ContentType="application/vnd.openxmlformats-officedocument.presentationml.slide+xml"/>
  <Override PartName="/ppt/slides/slide6854.xml" ContentType="application/vnd.openxmlformats-officedocument.presentationml.slide+xml"/>
  <Override PartName="/ppt/slides/slide6855.xml" ContentType="application/vnd.openxmlformats-officedocument.presentationml.slide+xml"/>
  <Override PartName="/ppt/slides/slide6856.xml" ContentType="application/vnd.openxmlformats-officedocument.presentationml.slide+xml"/>
  <Override PartName="/ppt/slides/slide6857.xml" ContentType="application/vnd.openxmlformats-officedocument.presentationml.slide+xml"/>
  <Override PartName="/ppt/slides/slide6858.xml" ContentType="application/vnd.openxmlformats-officedocument.presentationml.slide+xml"/>
  <Override PartName="/ppt/slides/slide6859.xml" ContentType="application/vnd.openxmlformats-officedocument.presentationml.slide+xml"/>
  <Override PartName="/ppt/slides/slide6860.xml" ContentType="application/vnd.openxmlformats-officedocument.presentationml.slide+xml"/>
  <Override PartName="/ppt/slides/slide6861.xml" ContentType="application/vnd.openxmlformats-officedocument.presentationml.slide+xml"/>
  <Override PartName="/ppt/slides/slide6862.xml" ContentType="application/vnd.openxmlformats-officedocument.presentationml.slide+xml"/>
  <Override PartName="/ppt/slides/slide6863.xml" ContentType="application/vnd.openxmlformats-officedocument.presentationml.slide+xml"/>
  <Override PartName="/ppt/slides/slide6864.xml" ContentType="application/vnd.openxmlformats-officedocument.presentationml.slide+xml"/>
  <Override PartName="/ppt/slides/slide6865.xml" ContentType="application/vnd.openxmlformats-officedocument.presentationml.slide+xml"/>
  <Override PartName="/ppt/slides/slide6866.xml" ContentType="application/vnd.openxmlformats-officedocument.presentationml.slide+xml"/>
  <Override PartName="/ppt/slides/slide6867.xml" ContentType="application/vnd.openxmlformats-officedocument.presentationml.slide+xml"/>
  <Override PartName="/ppt/slides/slide6868.xml" ContentType="application/vnd.openxmlformats-officedocument.presentationml.slide+xml"/>
  <Override PartName="/ppt/slides/slide6869.xml" ContentType="application/vnd.openxmlformats-officedocument.presentationml.slide+xml"/>
  <Override PartName="/ppt/slides/slide6870.xml" ContentType="application/vnd.openxmlformats-officedocument.presentationml.slide+xml"/>
  <Override PartName="/ppt/slides/slide6871.xml" ContentType="application/vnd.openxmlformats-officedocument.presentationml.slide+xml"/>
  <Override PartName="/ppt/slides/slide6872.xml" ContentType="application/vnd.openxmlformats-officedocument.presentationml.slide+xml"/>
  <Override PartName="/ppt/slides/slide6873.xml" ContentType="application/vnd.openxmlformats-officedocument.presentationml.slide+xml"/>
  <Override PartName="/ppt/slides/slide6874.xml" ContentType="application/vnd.openxmlformats-officedocument.presentationml.slide+xml"/>
  <Override PartName="/ppt/slides/slide6875.xml" ContentType="application/vnd.openxmlformats-officedocument.presentationml.slide+xml"/>
  <Override PartName="/ppt/slides/slide6876.xml" ContentType="application/vnd.openxmlformats-officedocument.presentationml.slide+xml"/>
  <Override PartName="/ppt/slides/slide6877.xml" ContentType="application/vnd.openxmlformats-officedocument.presentationml.slide+xml"/>
  <Override PartName="/ppt/slides/slide6878.xml" ContentType="application/vnd.openxmlformats-officedocument.presentationml.slide+xml"/>
  <Override PartName="/ppt/slides/slide6879.xml" ContentType="application/vnd.openxmlformats-officedocument.presentationml.slide+xml"/>
  <Override PartName="/ppt/slides/slide6880.xml" ContentType="application/vnd.openxmlformats-officedocument.presentationml.slide+xml"/>
  <Override PartName="/ppt/slides/slide6881.xml" ContentType="application/vnd.openxmlformats-officedocument.presentationml.slide+xml"/>
  <Override PartName="/ppt/slides/slide6882.xml" ContentType="application/vnd.openxmlformats-officedocument.presentationml.slide+xml"/>
  <Override PartName="/ppt/slides/slide6883.xml" ContentType="application/vnd.openxmlformats-officedocument.presentationml.slide+xml"/>
  <Override PartName="/ppt/slides/slide6884.xml" ContentType="application/vnd.openxmlformats-officedocument.presentationml.slide+xml"/>
  <Override PartName="/ppt/slides/slide6885.xml" ContentType="application/vnd.openxmlformats-officedocument.presentationml.slide+xml"/>
  <Override PartName="/ppt/slides/slide6886.xml" ContentType="application/vnd.openxmlformats-officedocument.presentationml.slide+xml"/>
  <Override PartName="/ppt/slides/slide6887.xml" ContentType="application/vnd.openxmlformats-officedocument.presentationml.slide+xml"/>
  <Override PartName="/ppt/slides/slide6888.xml" ContentType="application/vnd.openxmlformats-officedocument.presentationml.slide+xml"/>
  <Override PartName="/ppt/slides/slide6889.xml" ContentType="application/vnd.openxmlformats-officedocument.presentationml.slide+xml"/>
  <Override PartName="/ppt/slides/slide6890.xml" ContentType="application/vnd.openxmlformats-officedocument.presentationml.slide+xml"/>
  <Override PartName="/ppt/slides/slide6891.xml" ContentType="application/vnd.openxmlformats-officedocument.presentationml.slide+xml"/>
  <Override PartName="/ppt/slides/slide6892.xml" ContentType="application/vnd.openxmlformats-officedocument.presentationml.slide+xml"/>
  <Override PartName="/ppt/slides/slide6893.xml" ContentType="application/vnd.openxmlformats-officedocument.presentationml.slide+xml"/>
  <Override PartName="/ppt/slides/slide6894.xml" ContentType="application/vnd.openxmlformats-officedocument.presentationml.slide+xml"/>
  <Override PartName="/ppt/slides/slide6895.xml" ContentType="application/vnd.openxmlformats-officedocument.presentationml.slide+xml"/>
  <Override PartName="/ppt/slides/slide6896.xml" ContentType="application/vnd.openxmlformats-officedocument.presentationml.slide+xml"/>
  <Override PartName="/ppt/slides/slide6897.xml" ContentType="application/vnd.openxmlformats-officedocument.presentationml.slide+xml"/>
  <Override PartName="/ppt/slides/slide6898.xml" ContentType="application/vnd.openxmlformats-officedocument.presentationml.slide+xml"/>
  <Override PartName="/ppt/slides/slide6899.xml" ContentType="application/vnd.openxmlformats-officedocument.presentationml.slide+xml"/>
  <Override PartName="/ppt/slides/slide6900.xml" ContentType="application/vnd.openxmlformats-officedocument.presentationml.slide+xml"/>
  <Override PartName="/ppt/slides/slide6901.xml" ContentType="application/vnd.openxmlformats-officedocument.presentationml.slide+xml"/>
  <Override PartName="/ppt/slides/slide6902.xml" ContentType="application/vnd.openxmlformats-officedocument.presentationml.slide+xml"/>
  <Override PartName="/ppt/slides/slide6903.xml" ContentType="application/vnd.openxmlformats-officedocument.presentationml.slide+xml"/>
  <Override PartName="/ppt/slides/slide6904.xml" ContentType="application/vnd.openxmlformats-officedocument.presentationml.slide+xml"/>
  <Override PartName="/ppt/slides/slide6905.xml" ContentType="application/vnd.openxmlformats-officedocument.presentationml.slide+xml"/>
  <Override PartName="/ppt/slides/slide6906.xml" ContentType="application/vnd.openxmlformats-officedocument.presentationml.slide+xml"/>
  <Override PartName="/ppt/slides/slide6907.xml" ContentType="application/vnd.openxmlformats-officedocument.presentationml.slide+xml"/>
  <Override PartName="/ppt/slides/slide6908.xml" ContentType="application/vnd.openxmlformats-officedocument.presentationml.slide+xml"/>
  <Override PartName="/ppt/slides/slide6909.xml" ContentType="application/vnd.openxmlformats-officedocument.presentationml.slide+xml"/>
  <Override PartName="/ppt/slides/slide6910.xml" ContentType="application/vnd.openxmlformats-officedocument.presentationml.slide+xml"/>
  <Override PartName="/ppt/slides/slide6911.xml" ContentType="application/vnd.openxmlformats-officedocument.presentationml.slide+xml"/>
  <Override PartName="/ppt/slides/slide6912.xml" ContentType="application/vnd.openxmlformats-officedocument.presentationml.slide+xml"/>
  <Override PartName="/ppt/slides/slide6913.xml" ContentType="application/vnd.openxmlformats-officedocument.presentationml.slide+xml"/>
  <Override PartName="/ppt/slides/slide6914.xml" ContentType="application/vnd.openxmlformats-officedocument.presentationml.slide+xml"/>
  <Override PartName="/ppt/slides/slide6915.xml" ContentType="application/vnd.openxmlformats-officedocument.presentationml.slide+xml"/>
  <Override PartName="/ppt/slides/slide6916.xml" ContentType="application/vnd.openxmlformats-officedocument.presentationml.slide+xml"/>
  <Override PartName="/ppt/slides/slide6917.xml" ContentType="application/vnd.openxmlformats-officedocument.presentationml.slide+xml"/>
  <Override PartName="/ppt/slides/slide6918.xml" ContentType="application/vnd.openxmlformats-officedocument.presentationml.slide+xml"/>
  <Override PartName="/ppt/slides/slide6919.xml" ContentType="application/vnd.openxmlformats-officedocument.presentationml.slide+xml"/>
  <Override PartName="/ppt/slides/slide6920.xml" ContentType="application/vnd.openxmlformats-officedocument.presentationml.slide+xml"/>
  <Override PartName="/ppt/slides/slide6921.xml" ContentType="application/vnd.openxmlformats-officedocument.presentationml.slide+xml"/>
  <Override PartName="/ppt/slides/slide6922.xml" ContentType="application/vnd.openxmlformats-officedocument.presentationml.slide+xml"/>
  <Override PartName="/ppt/slides/slide6923.xml" ContentType="application/vnd.openxmlformats-officedocument.presentationml.slide+xml"/>
  <Override PartName="/ppt/slides/slide6924.xml" ContentType="application/vnd.openxmlformats-officedocument.presentationml.slide+xml"/>
  <Override PartName="/ppt/slides/slide6925.xml" ContentType="application/vnd.openxmlformats-officedocument.presentationml.slide+xml"/>
  <Override PartName="/ppt/slides/slide6926.xml" ContentType="application/vnd.openxmlformats-officedocument.presentationml.slide+xml"/>
  <Override PartName="/ppt/slides/slide6927.xml" ContentType="application/vnd.openxmlformats-officedocument.presentationml.slide+xml"/>
  <Override PartName="/ppt/slides/slide6928.xml" ContentType="application/vnd.openxmlformats-officedocument.presentationml.slide+xml"/>
  <Override PartName="/ppt/slides/slide6929.xml" ContentType="application/vnd.openxmlformats-officedocument.presentationml.slide+xml"/>
  <Override PartName="/ppt/slides/slide6930.xml" ContentType="application/vnd.openxmlformats-officedocument.presentationml.slide+xml"/>
  <Override PartName="/ppt/slides/slide6931.xml" ContentType="application/vnd.openxmlformats-officedocument.presentationml.slide+xml"/>
  <Override PartName="/ppt/slides/slide6932.xml" ContentType="application/vnd.openxmlformats-officedocument.presentationml.slide+xml"/>
  <Override PartName="/ppt/slides/slide6933.xml" ContentType="application/vnd.openxmlformats-officedocument.presentationml.slide+xml"/>
  <Override PartName="/ppt/slides/slide6934.xml" ContentType="application/vnd.openxmlformats-officedocument.presentationml.slide+xml"/>
  <Override PartName="/ppt/slides/slide6935.xml" ContentType="application/vnd.openxmlformats-officedocument.presentationml.slide+xml"/>
  <Override PartName="/ppt/slides/slide6936.xml" ContentType="application/vnd.openxmlformats-officedocument.presentationml.slide+xml"/>
  <Override PartName="/ppt/slides/slide6937.xml" ContentType="application/vnd.openxmlformats-officedocument.presentationml.slide+xml"/>
  <Override PartName="/ppt/slides/slide6938.xml" ContentType="application/vnd.openxmlformats-officedocument.presentationml.slide+xml"/>
  <Override PartName="/ppt/slides/slide6939.xml" ContentType="application/vnd.openxmlformats-officedocument.presentationml.slide+xml"/>
  <Override PartName="/ppt/slides/slide6940.xml" ContentType="application/vnd.openxmlformats-officedocument.presentationml.slide+xml"/>
  <Override PartName="/ppt/slides/slide6941.xml" ContentType="application/vnd.openxmlformats-officedocument.presentationml.slide+xml"/>
  <Override PartName="/ppt/slides/slide6942.xml" ContentType="application/vnd.openxmlformats-officedocument.presentationml.slide+xml"/>
  <Override PartName="/ppt/slides/slide6943.xml" ContentType="application/vnd.openxmlformats-officedocument.presentationml.slide+xml"/>
  <Override PartName="/ppt/slides/slide6944.xml" ContentType="application/vnd.openxmlformats-officedocument.presentationml.slide+xml"/>
  <Override PartName="/ppt/slides/slide6945.xml" ContentType="application/vnd.openxmlformats-officedocument.presentationml.slide+xml"/>
  <Override PartName="/ppt/slides/slide6946.xml" ContentType="application/vnd.openxmlformats-officedocument.presentationml.slide+xml"/>
  <Override PartName="/ppt/slides/slide6947.xml" ContentType="application/vnd.openxmlformats-officedocument.presentationml.slide+xml"/>
  <Override PartName="/ppt/slides/slide6948.xml" ContentType="application/vnd.openxmlformats-officedocument.presentationml.slide+xml"/>
  <Override PartName="/ppt/slides/slide6949.xml" ContentType="application/vnd.openxmlformats-officedocument.presentationml.slide+xml"/>
  <Override PartName="/ppt/slides/slide6950.xml" ContentType="application/vnd.openxmlformats-officedocument.presentationml.slide+xml"/>
  <Override PartName="/ppt/slides/slide6951.xml" ContentType="application/vnd.openxmlformats-officedocument.presentationml.slide+xml"/>
  <Override PartName="/ppt/slides/slide6952.xml" ContentType="application/vnd.openxmlformats-officedocument.presentationml.slide+xml"/>
  <Override PartName="/ppt/slides/slide6953.xml" ContentType="application/vnd.openxmlformats-officedocument.presentationml.slide+xml"/>
  <Override PartName="/ppt/slides/slide6954.xml" ContentType="application/vnd.openxmlformats-officedocument.presentationml.slide+xml"/>
  <Override PartName="/ppt/slides/slide6955.xml" ContentType="application/vnd.openxmlformats-officedocument.presentationml.slide+xml"/>
  <Override PartName="/ppt/slides/slide6956.xml" ContentType="application/vnd.openxmlformats-officedocument.presentationml.slide+xml"/>
  <Override PartName="/ppt/slides/slide6957.xml" ContentType="application/vnd.openxmlformats-officedocument.presentationml.slide+xml"/>
  <Override PartName="/ppt/slides/slide6958.xml" ContentType="application/vnd.openxmlformats-officedocument.presentationml.slide+xml"/>
  <Override PartName="/ppt/slides/slide6959.xml" ContentType="application/vnd.openxmlformats-officedocument.presentationml.slide+xml"/>
  <Override PartName="/ppt/slides/slide6960.xml" ContentType="application/vnd.openxmlformats-officedocument.presentationml.slide+xml"/>
  <Override PartName="/ppt/slides/slide6961.xml" ContentType="application/vnd.openxmlformats-officedocument.presentationml.slide+xml"/>
  <Override PartName="/ppt/slides/slide6962.xml" ContentType="application/vnd.openxmlformats-officedocument.presentationml.slide+xml"/>
  <Override PartName="/ppt/slides/slide6963.xml" ContentType="application/vnd.openxmlformats-officedocument.presentationml.slide+xml"/>
  <Override PartName="/ppt/slides/slide6964.xml" ContentType="application/vnd.openxmlformats-officedocument.presentationml.slide+xml"/>
  <Override PartName="/ppt/slides/slide6965.xml" ContentType="application/vnd.openxmlformats-officedocument.presentationml.slide+xml"/>
  <Override PartName="/ppt/slides/slide6966.xml" ContentType="application/vnd.openxmlformats-officedocument.presentationml.slide+xml"/>
  <Override PartName="/ppt/slides/slide6967.xml" ContentType="application/vnd.openxmlformats-officedocument.presentationml.slide+xml"/>
  <Override PartName="/ppt/slides/slide6968.xml" ContentType="application/vnd.openxmlformats-officedocument.presentationml.slide+xml"/>
  <Override PartName="/ppt/slides/slide6969.xml" ContentType="application/vnd.openxmlformats-officedocument.presentationml.slide+xml"/>
  <Override PartName="/ppt/slides/slide6970.xml" ContentType="application/vnd.openxmlformats-officedocument.presentationml.slide+xml"/>
  <Override PartName="/ppt/slides/slide6971.xml" ContentType="application/vnd.openxmlformats-officedocument.presentationml.slide+xml"/>
  <Override PartName="/ppt/slides/slide6972.xml" ContentType="application/vnd.openxmlformats-officedocument.presentationml.slide+xml"/>
  <Override PartName="/ppt/slides/slide6973.xml" ContentType="application/vnd.openxmlformats-officedocument.presentationml.slide+xml"/>
  <Override PartName="/ppt/slides/slide6974.xml" ContentType="application/vnd.openxmlformats-officedocument.presentationml.slide+xml"/>
  <Override PartName="/ppt/slides/slide6975.xml" ContentType="application/vnd.openxmlformats-officedocument.presentationml.slide+xml"/>
  <Override PartName="/ppt/slides/slide6976.xml" ContentType="application/vnd.openxmlformats-officedocument.presentationml.slide+xml"/>
  <Override PartName="/ppt/slides/slide6977.xml" ContentType="application/vnd.openxmlformats-officedocument.presentationml.slide+xml"/>
  <Override PartName="/ppt/slides/slide6978.xml" ContentType="application/vnd.openxmlformats-officedocument.presentationml.slide+xml"/>
  <Override PartName="/ppt/slides/slide6979.xml" ContentType="application/vnd.openxmlformats-officedocument.presentationml.slide+xml"/>
  <Override PartName="/ppt/slides/slide6980.xml" ContentType="application/vnd.openxmlformats-officedocument.presentationml.slide+xml"/>
  <Override PartName="/ppt/slides/slide6981.xml" ContentType="application/vnd.openxmlformats-officedocument.presentationml.slide+xml"/>
  <Override PartName="/ppt/slides/slide6982.xml" ContentType="application/vnd.openxmlformats-officedocument.presentationml.slide+xml"/>
  <Override PartName="/ppt/slides/slide6983.xml" ContentType="application/vnd.openxmlformats-officedocument.presentationml.slide+xml"/>
  <Override PartName="/ppt/slides/slide6984.xml" ContentType="application/vnd.openxmlformats-officedocument.presentationml.slide+xml"/>
  <Override PartName="/ppt/slides/slide6985.xml" ContentType="application/vnd.openxmlformats-officedocument.presentationml.slide+xml"/>
  <Override PartName="/ppt/slides/slide6986.xml" ContentType="application/vnd.openxmlformats-officedocument.presentationml.slide+xml"/>
  <Override PartName="/ppt/slides/slide6987.xml" ContentType="application/vnd.openxmlformats-officedocument.presentationml.slide+xml"/>
  <Override PartName="/ppt/slides/slide6988.xml" ContentType="application/vnd.openxmlformats-officedocument.presentationml.slide+xml"/>
  <Override PartName="/ppt/slides/slide6989.xml" ContentType="application/vnd.openxmlformats-officedocument.presentationml.slide+xml"/>
  <Override PartName="/ppt/slides/slide6990.xml" ContentType="application/vnd.openxmlformats-officedocument.presentationml.slide+xml"/>
  <Override PartName="/ppt/slides/slide6991.xml" ContentType="application/vnd.openxmlformats-officedocument.presentationml.slide+xml"/>
  <Override PartName="/ppt/slides/slide6992.xml" ContentType="application/vnd.openxmlformats-officedocument.presentationml.slide+xml"/>
  <Override PartName="/ppt/slides/slide6993.xml" ContentType="application/vnd.openxmlformats-officedocument.presentationml.slide+xml"/>
  <Override PartName="/ppt/slides/slide6994.xml" ContentType="application/vnd.openxmlformats-officedocument.presentationml.slide+xml"/>
  <Override PartName="/ppt/slides/slide6995.xml" ContentType="application/vnd.openxmlformats-officedocument.presentationml.slide+xml"/>
  <Override PartName="/ppt/slides/slide6996.xml" ContentType="application/vnd.openxmlformats-officedocument.presentationml.slide+xml"/>
  <Override PartName="/ppt/slides/slide6997.xml" ContentType="application/vnd.openxmlformats-officedocument.presentationml.slide+xml"/>
  <Override PartName="/ppt/slides/slide6998.xml" ContentType="application/vnd.openxmlformats-officedocument.presentationml.slide+xml"/>
  <Override PartName="/ppt/slides/slide6999.xml" ContentType="application/vnd.openxmlformats-officedocument.presentationml.slide+xml"/>
  <Override PartName="/ppt/slides/slide7000.xml" ContentType="application/vnd.openxmlformats-officedocument.presentationml.slide+xml"/>
  <Override PartName="/ppt/slides/slide7001.xml" ContentType="application/vnd.openxmlformats-officedocument.presentationml.slide+xml"/>
  <Override PartName="/ppt/slides/slide7002.xml" ContentType="application/vnd.openxmlformats-officedocument.presentationml.slide+xml"/>
  <Override PartName="/ppt/slides/slide7003.xml" ContentType="application/vnd.openxmlformats-officedocument.presentationml.slide+xml"/>
  <Override PartName="/ppt/slides/slide7004.xml" ContentType="application/vnd.openxmlformats-officedocument.presentationml.slide+xml"/>
  <Override PartName="/ppt/slides/slide7005.xml" ContentType="application/vnd.openxmlformats-officedocument.presentationml.slide+xml"/>
  <Override PartName="/ppt/slides/slide7006.xml" ContentType="application/vnd.openxmlformats-officedocument.presentationml.slide+xml"/>
  <Override PartName="/ppt/slides/slide7007.xml" ContentType="application/vnd.openxmlformats-officedocument.presentationml.slide+xml"/>
  <Override PartName="/ppt/slides/slide7008.xml" ContentType="application/vnd.openxmlformats-officedocument.presentationml.slide+xml"/>
  <Override PartName="/ppt/slides/slide7009.xml" ContentType="application/vnd.openxmlformats-officedocument.presentationml.slide+xml"/>
  <Override PartName="/ppt/slides/slide7010.xml" ContentType="application/vnd.openxmlformats-officedocument.presentationml.slide+xml"/>
  <Override PartName="/ppt/slides/slide7011.xml" ContentType="application/vnd.openxmlformats-officedocument.presentationml.slide+xml"/>
  <Override PartName="/ppt/slides/slide7012.xml" ContentType="application/vnd.openxmlformats-officedocument.presentationml.slide+xml"/>
  <Override PartName="/ppt/slides/slide7013.xml" ContentType="application/vnd.openxmlformats-officedocument.presentationml.slide+xml"/>
  <Override PartName="/ppt/slides/slide7014.xml" ContentType="application/vnd.openxmlformats-officedocument.presentationml.slide+xml"/>
  <Override PartName="/ppt/slides/slide7015.xml" ContentType="application/vnd.openxmlformats-officedocument.presentationml.slide+xml"/>
  <Override PartName="/ppt/slides/slide7016.xml" ContentType="application/vnd.openxmlformats-officedocument.presentationml.slide+xml"/>
  <Override PartName="/ppt/slides/slide7017.xml" ContentType="application/vnd.openxmlformats-officedocument.presentationml.slide+xml"/>
  <Override PartName="/ppt/slides/slide7018.xml" ContentType="application/vnd.openxmlformats-officedocument.presentationml.slide+xml"/>
  <Override PartName="/ppt/slides/slide7019.xml" ContentType="application/vnd.openxmlformats-officedocument.presentationml.slide+xml"/>
  <Override PartName="/ppt/slides/slide7020.xml" ContentType="application/vnd.openxmlformats-officedocument.presentationml.slide+xml"/>
  <Override PartName="/ppt/slides/slide7021.xml" ContentType="application/vnd.openxmlformats-officedocument.presentationml.slide+xml"/>
  <Override PartName="/ppt/slides/slide7022.xml" ContentType="application/vnd.openxmlformats-officedocument.presentationml.slide+xml"/>
  <Override PartName="/ppt/slides/slide7023.xml" ContentType="application/vnd.openxmlformats-officedocument.presentationml.slide+xml"/>
  <Override PartName="/ppt/slides/slide7024.xml" ContentType="application/vnd.openxmlformats-officedocument.presentationml.slide+xml"/>
  <Override PartName="/ppt/slides/slide7025.xml" ContentType="application/vnd.openxmlformats-officedocument.presentationml.slide+xml"/>
  <Override PartName="/ppt/slides/slide7026.xml" ContentType="application/vnd.openxmlformats-officedocument.presentationml.slide+xml"/>
  <Override PartName="/ppt/slides/slide7027.xml" ContentType="application/vnd.openxmlformats-officedocument.presentationml.slide+xml"/>
  <Override PartName="/ppt/slides/slide7028.xml" ContentType="application/vnd.openxmlformats-officedocument.presentationml.slide+xml"/>
  <Override PartName="/ppt/slides/slide7029.xml" ContentType="application/vnd.openxmlformats-officedocument.presentationml.slide+xml"/>
  <Override PartName="/ppt/slides/slide7030.xml" ContentType="application/vnd.openxmlformats-officedocument.presentationml.slide+xml"/>
  <Override PartName="/ppt/slides/slide7031.xml" ContentType="application/vnd.openxmlformats-officedocument.presentationml.slide+xml"/>
  <Override PartName="/ppt/slides/slide7032.xml" ContentType="application/vnd.openxmlformats-officedocument.presentationml.slide+xml"/>
  <Override PartName="/ppt/slides/slide7033.xml" ContentType="application/vnd.openxmlformats-officedocument.presentationml.slide+xml"/>
  <Override PartName="/ppt/slides/slide7034.xml" ContentType="application/vnd.openxmlformats-officedocument.presentationml.slide+xml"/>
  <Override PartName="/ppt/slides/slide7035.xml" ContentType="application/vnd.openxmlformats-officedocument.presentationml.slide+xml"/>
  <Override PartName="/ppt/slides/slide7036.xml" ContentType="application/vnd.openxmlformats-officedocument.presentationml.slide+xml"/>
  <Override PartName="/ppt/slides/slide7037.xml" ContentType="application/vnd.openxmlformats-officedocument.presentationml.slide+xml"/>
  <Override PartName="/ppt/slides/slide7038.xml" ContentType="application/vnd.openxmlformats-officedocument.presentationml.slide+xml"/>
  <Override PartName="/ppt/slides/slide7039.xml" ContentType="application/vnd.openxmlformats-officedocument.presentationml.slide+xml"/>
  <Override PartName="/ppt/slides/slide7040.xml" ContentType="application/vnd.openxmlformats-officedocument.presentationml.slide+xml"/>
  <Override PartName="/ppt/slides/slide7041.xml" ContentType="application/vnd.openxmlformats-officedocument.presentationml.slide+xml"/>
  <Override PartName="/ppt/slides/slide7042.xml" ContentType="application/vnd.openxmlformats-officedocument.presentationml.slide+xml"/>
  <Override PartName="/ppt/slides/slide7043.xml" ContentType="application/vnd.openxmlformats-officedocument.presentationml.slide+xml"/>
  <Override PartName="/ppt/slides/slide7044.xml" ContentType="application/vnd.openxmlformats-officedocument.presentationml.slide+xml"/>
  <Override PartName="/ppt/slides/slide7045.xml" ContentType="application/vnd.openxmlformats-officedocument.presentationml.slide+xml"/>
  <Override PartName="/ppt/slides/slide7046.xml" ContentType="application/vnd.openxmlformats-officedocument.presentationml.slide+xml"/>
  <Override PartName="/ppt/slides/slide7047.xml" ContentType="application/vnd.openxmlformats-officedocument.presentationml.slide+xml"/>
  <Override PartName="/ppt/slides/slide7048.xml" ContentType="application/vnd.openxmlformats-officedocument.presentationml.slide+xml"/>
  <Override PartName="/ppt/slides/slide7049.xml" ContentType="application/vnd.openxmlformats-officedocument.presentationml.slide+xml"/>
  <Override PartName="/ppt/slides/slide7050.xml" ContentType="application/vnd.openxmlformats-officedocument.presentationml.slide+xml"/>
  <Override PartName="/ppt/slides/slide7051.xml" ContentType="application/vnd.openxmlformats-officedocument.presentationml.slide+xml"/>
  <Override PartName="/ppt/slides/slide70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diagrams/data42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2.xml" ContentType="application/vnd.ms-office.drawingml.diagramDrawing+xml"/>
  <Override PartName="/ppt/diagrams/data43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3.xml" ContentType="application/vnd.ms-office.drawingml.diagramDrawing+xml"/>
  <Override PartName="/ppt/diagrams/data44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4.xml" ContentType="application/vnd.ms-office.drawingml.diagramDrawing+xml"/>
  <Override PartName="/ppt/diagrams/data45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5.xml" ContentType="application/vnd.ms-office.drawingml.diagramDrawing+xml"/>
  <Override PartName="/ppt/diagrams/data46.xml" ContentType="application/vnd.openxmlformats-officedocument.drawingml.diagramData+xml"/>
  <Override PartName="/ppt/diagrams/layout46.xml" ContentType="application/vnd.openxmlformats-officedocument.drawingml.diagramLayout+xml"/>
  <Override PartName="/ppt/diagrams/quickStyle46.xml" ContentType="application/vnd.openxmlformats-officedocument.drawingml.diagramStyle+xml"/>
  <Override PartName="/ppt/diagrams/colors46.xml" ContentType="application/vnd.openxmlformats-officedocument.drawingml.diagramColors+xml"/>
  <Override PartName="/ppt/diagrams/drawing46.xml" ContentType="application/vnd.ms-office.drawingml.diagramDrawing+xml"/>
  <Override PartName="/ppt/diagrams/data47.xml" ContentType="application/vnd.openxmlformats-officedocument.drawingml.diagramData+xml"/>
  <Override PartName="/ppt/diagrams/layout47.xml" ContentType="application/vnd.openxmlformats-officedocument.drawingml.diagramLayout+xml"/>
  <Override PartName="/ppt/diagrams/quickStyle47.xml" ContentType="application/vnd.openxmlformats-officedocument.drawingml.diagramStyle+xml"/>
  <Override PartName="/ppt/diagrams/colors47.xml" ContentType="application/vnd.openxmlformats-officedocument.drawingml.diagramColors+xml"/>
  <Override PartName="/ppt/diagrams/drawing47.xml" ContentType="application/vnd.ms-office.drawingml.diagramDrawing+xml"/>
  <Override PartName="/ppt/diagrams/data48.xml" ContentType="application/vnd.openxmlformats-officedocument.drawingml.diagramData+xml"/>
  <Override PartName="/ppt/diagrams/layout48.xml" ContentType="application/vnd.openxmlformats-officedocument.drawingml.diagramLayout+xml"/>
  <Override PartName="/ppt/diagrams/quickStyle48.xml" ContentType="application/vnd.openxmlformats-officedocument.drawingml.diagramStyle+xml"/>
  <Override PartName="/ppt/diagrams/colors48.xml" ContentType="application/vnd.openxmlformats-officedocument.drawingml.diagramColors+xml"/>
  <Override PartName="/ppt/diagrams/drawing48.xml" ContentType="application/vnd.ms-office.drawingml.diagramDrawing+xml"/>
  <Override PartName="/ppt/diagrams/data49.xml" ContentType="application/vnd.openxmlformats-officedocument.drawingml.diagramData+xml"/>
  <Override PartName="/ppt/diagrams/layout49.xml" ContentType="application/vnd.openxmlformats-officedocument.drawingml.diagramLayout+xml"/>
  <Override PartName="/ppt/diagrams/quickStyle49.xml" ContentType="application/vnd.openxmlformats-officedocument.drawingml.diagramStyle+xml"/>
  <Override PartName="/ppt/diagrams/colors49.xml" ContentType="application/vnd.openxmlformats-officedocument.drawingml.diagramColors+xml"/>
  <Override PartName="/ppt/diagrams/drawing49.xml" ContentType="application/vnd.ms-office.drawingml.diagramDrawing+xml"/>
  <Override PartName="/ppt/diagrams/data50.xml" ContentType="application/vnd.openxmlformats-officedocument.drawingml.diagramData+xml"/>
  <Override PartName="/ppt/diagrams/layout50.xml" ContentType="application/vnd.openxmlformats-officedocument.drawingml.diagramLayout+xml"/>
  <Override PartName="/ppt/diagrams/quickStyle50.xml" ContentType="application/vnd.openxmlformats-officedocument.drawingml.diagramStyle+xml"/>
  <Override PartName="/ppt/diagrams/colors50.xml" ContentType="application/vnd.openxmlformats-officedocument.drawingml.diagramColors+xml"/>
  <Override PartName="/ppt/diagrams/drawing50.xml" ContentType="application/vnd.ms-office.drawingml.diagramDrawing+xml"/>
  <Override PartName="/ppt/diagrams/data51.xml" ContentType="application/vnd.openxmlformats-officedocument.drawingml.diagramData+xml"/>
  <Override PartName="/ppt/diagrams/layout51.xml" ContentType="application/vnd.openxmlformats-officedocument.drawingml.diagramLayout+xml"/>
  <Override PartName="/ppt/diagrams/quickStyle51.xml" ContentType="application/vnd.openxmlformats-officedocument.drawingml.diagramStyle+xml"/>
  <Override PartName="/ppt/diagrams/colors51.xml" ContentType="application/vnd.openxmlformats-officedocument.drawingml.diagramColors+xml"/>
  <Override PartName="/ppt/diagrams/drawing51.xml" ContentType="application/vnd.ms-office.drawingml.diagramDrawing+xml"/>
  <Override PartName="/ppt/diagrams/data52.xml" ContentType="application/vnd.openxmlformats-officedocument.drawingml.diagramData+xml"/>
  <Override PartName="/ppt/diagrams/layout52.xml" ContentType="application/vnd.openxmlformats-officedocument.drawingml.diagramLayout+xml"/>
  <Override PartName="/ppt/diagrams/quickStyle52.xml" ContentType="application/vnd.openxmlformats-officedocument.drawingml.diagramStyle+xml"/>
  <Override PartName="/ppt/diagrams/colors52.xml" ContentType="application/vnd.openxmlformats-officedocument.drawingml.diagramColors+xml"/>
  <Override PartName="/ppt/diagrams/drawing52.xml" ContentType="application/vnd.ms-office.drawingml.diagramDrawing+xml"/>
  <Override PartName="/ppt/diagrams/data53.xml" ContentType="application/vnd.openxmlformats-officedocument.drawingml.diagramData+xml"/>
  <Override PartName="/ppt/diagrams/layout53.xml" ContentType="application/vnd.openxmlformats-officedocument.drawingml.diagramLayout+xml"/>
  <Override PartName="/ppt/diagrams/quickStyle53.xml" ContentType="application/vnd.openxmlformats-officedocument.drawingml.diagramStyle+xml"/>
  <Override PartName="/ppt/diagrams/colors53.xml" ContentType="application/vnd.openxmlformats-officedocument.drawingml.diagramColors+xml"/>
  <Override PartName="/ppt/diagrams/drawing53.xml" ContentType="application/vnd.ms-office.drawingml.diagramDrawing+xml"/>
  <Override PartName="/ppt/diagrams/data54.xml" ContentType="application/vnd.openxmlformats-officedocument.drawingml.diagramData+xml"/>
  <Override PartName="/ppt/diagrams/layout54.xml" ContentType="application/vnd.openxmlformats-officedocument.drawingml.diagramLayout+xml"/>
  <Override PartName="/ppt/diagrams/quickStyle54.xml" ContentType="application/vnd.openxmlformats-officedocument.drawingml.diagramStyle+xml"/>
  <Override PartName="/ppt/diagrams/colors54.xml" ContentType="application/vnd.openxmlformats-officedocument.drawingml.diagramColors+xml"/>
  <Override PartName="/ppt/diagrams/drawing54.xml" ContentType="application/vnd.ms-office.drawingml.diagramDrawing+xml"/>
  <Override PartName="/ppt/diagrams/data55.xml" ContentType="application/vnd.openxmlformats-officedocument.drawingml.diagramData+xml"/>
  <Override PartName="/ppt/diagrams/layout55.xml" ContentType="application/vnd.openxmlformats-officedocument.drawingml.diagramLayout+xml"/>
  <Override PartName="/ppt/diagrams/quickStyle55.xml" ContentType="application/vnd.openxmlformats-officedocument.drawingml.diagramStyle+xml"/>
  <Override PartName="/ppt/diagrams/colors55.xml" ContentType="application/vnd.openxmlformats-officedocument.drawingml.diagramColors+xml"/>
  <Override PartName="/ppt/diagrams/drawing55.xml" ContentType="application/vnd.ms-office.drawingml.diagramDrawing+xml"/>
  <Override PartName="/ppt/diagrams/data56.xml" ContentType="application/vnd.openxmlformats-officedocument.drawingml.diagramData+xml"/>
  <Override PartName="/ppt/diagrams/layout56.xml" ContentType="application/vnd.openxmlformats-officedocument.drawingml.diagramLayout+xml"/>
  <Override PartName="/ppt/diagrams/quickStyle56.xml" ContentType="application/vnd.openxmlformats-officedocument.drawingml.diagramStyle+xml"/>
  <Override PartName="/ppt/diagrams/colors56.xml" ContentType="application/vnd.openxmlformats-officedocument.drawingml.diagramColors+xml"/>
  <Override PartName="/ppt/diagrams/drawing56.xml" ContentType="application/vnd.ms-office.drawingml.diagramDrawing+xml"/>
  <Override PartName="/ppt/diagrams/data57.xml" ContentType="application/vnd.openxmlformats-officedocument.drawingml.diagramData+xml"/>
  <Override PartName="/ppt/diagrams/layout57.xml" ContentType="application/vnd.openxmlformats-officedocument.drawingml.diagramLayout+xml"/>
  <Override PartName="/ppt/diagrams/quickStyle57.xml" ContentType="application/vnd.openxmlformats-officedocument.drawingml.diagramStyle+xml"/>
  <Override PartName="/ppt/diagrams/colors57.xml" ContentType="application/vnd.openxmlformats-officedocument.drawingml.diagramColors+xml"/>
  <Override PartName="/ppt/diagrams/drawing57.xml" ContentType="application/vnd.ms-office.drawingml.diagramDrawing+xml"/>
  <Override PartName="/ppt/diagrams/data58.xml" ContentType="application/vnd.openxmlformats-officedocument.drawingml.diagramData+xml"/>
  <Override PartName="/ppt/diagrams/layout58.xml" ContentType="application/vnd.openxmlformats-officedocument.drawingml.diagramLayout+xml"/>
  <Override PartName="/ppt/diagrams/quickStyle58.xml" ContentType="application/vnd.openxmlformats-officedocument.drawingml.diagramStyle+xml"/>
  <Override PartName="/ppt/diagrams/colors58.xml" ContentType="application/vnd.openxmlformats-officedocument.drawingml.diagramColors+xml"/>
  <Override PartName="/ppt/diagrams/drawing58.xml" ContentType="application/vnd.ms-office.drawingml.diagramDrawing+xml"/>
  <Override PartName="/ppt/diagrams/data59.xml" ContentType="application/vnd.openxmlformats-officedocument.drawingml.diagramData+xml"/>
  <Override PartName="/ppt/diagrams/layout59.xml" ContentType="application/vnd.openxmlformats-officedocument.drawingml.diagramLayout+xml"/>
  <Override PartName="/ppt/diagrams/quickStyle59.xml" ContentType="application/vnd.openxmlformats-officedocument.drawingml.diagramStyle+xml"/>
  <Override PartName="/ppt/diagrams/colors59.xml" ContentType="application/vnd.openxmlformats-officedocument.drawingml.diagramColors+xml"/>
  <Override PartName="/ppt/diagrams/drawing59.xml" ContentType="application/vnd.ms-office.drawingml.diagramDrawing+xml"/>
  <Override PartName="/ppt/diagrams/data60.xml" ContentType="application/vnd.openxmlformats-officedocument.drawingml.diagramData+xml"/>
  <Override PartName="/ppt/diagrams/layout60.xml" ContentType="application/vnd.openxmlformats-officedocument.drawingml.diagramLayout+xml"/>
  <Override PartName="/ppt/diagrams/quickStyle60.xml" ContentType="application/vnd.openxmlformats-officedocument.drawingml.diagramStyle+xml"/>
  <Override PartName="/ppt/diagrams/colors60.xml" ContentType="application/vnd.openxmlformats-officedocument.drawingml.diagramColors+xml"/>
  <Override PartName="/ppt/diagrams/drawing60.xml" ContentType="application/vnd.ms-office.drawingml.diagramDrawing+xml"/>
  <Override PartName="/ppt/diagrams/data61.xml" ContentType="application/vnd.openxmlformats-officedocument.drawingml.diagramData+xml"/>
  <Override PartName="/ppt/diagrams/layout61.xml" ContentType="application/vnd.openxmlformats-officedocument.drawingml.diagramLayout+xml"/>
  <Override PartName="/ppt/diagrams/quickStyle61.xml" ContentType="application/vnd.openxmlformats-officedocument.drawingml.diagramStyle+xml"/>
  <Override PartName="/ppt/diagrams/colors61.xml" ContentType="application/vnd.openxmlformats-officedocument.drawingml.diagramColors+xml"/>
  <Override PartName="/ppt/diagrams/drawing61.xml" ContentType="application/vnd.ms-office.drawingml.diagramDrawing+xml"/>
  <Override PartName="/ppt/diagrams/data62.xml" ContentType="application/vnd.openxmlformats-officedocument.drawingml.diagramData+xml"/>
  <Override PartName="/ppt/diagrams/layout62.xml" ContentType="application/vnd.openxmlformats-officedocument.drawingml.diagramLayout+xml"/>
  <Override PartName="/ppt/diagrams/quickStyle62.xml" ContentType="application/vnd.openxmlformats-officedocument.drawingml.diagramStyle+xml"/>
  <Override PartName="/ppt/diagrams/colors62.xml" ContentType="application/vnd.openxmlformats-officedocument.drawingml.diagramColors+xml"/>
  <Override PartName="/ppt/diagrams/drawing62.xml" ContentType="application/vnd.ms-office.drawingml.diagramDrawing+xml"/>
  <Override PartName="/ppt/diagrams/data63.xml" ContentType="application/vnd.openxmlformats-officedocument.drawingml.diagramData+xml"/>
  <Override PartName="/ppt/diagrams/layout63.xml" ContentType="application/vnd.openxmlformats-officedocument.drawingml.diagramLayout+xml"/>
  <Override PartName="/ppt/diagrams/quickStyle63.xml" ContentType="application/vnd.openxmlformats-officedocument.drawingml.diagramStyle+xml"/>
  <Override PartName="/ppt/diagrams/colors63.xml" ContentType="application/vnd.openxmlformats-officedocument.drawingml.diagramColors+xml"/>
  <Override PartName="/ppt/diagrams/drawing63.xml" ContentType="application/vnd.ms-office.drawingml.diagramDrawing+xml"/>
  <Override PartName="/ppt/diagrams/data64.xml" ContentType="application/vnd.openxmlformats-officedocument.drawingml.diagramData+xml"/>
  <Override PartName="/ppt/diagrams/layout64.xml" ContentType="application/vnd.openxmlformats-officedocument.drawingml.diagramLayout+xml"/>
  <Override PartName="/ppt/diagrams/quickStyle64.xml" ContentType="application/vnd.openxmlformats-officedocument.drawingml.diagramStyle+xml"/>
  <Override PartName="/ppt/diagrams/colors64.xml" ContentType="application/vnd.openxmlformats-officedocument.drawingml.diagramColors+xml"/>
  <Override PartName="/ppt/diagrams/drawing64.xml" ContentType="application/vnd.ms-office.drawingml.diagramDrawing+xml"/>
  <Override PartName="/ppt/diagrams/data65.xml" ContentType="application/vnd.openxmlformats-officedocument.drawingml.diagramData+xml"/>
  <Override PartName="/ppt/diagrams/layout65.xml" ContentType="application/vnd.openxmlformats-officedocument.drawingml.diagramLayout+xml"/>
  <Override PartName="/ppt/diagrams/quickStyle65.xml" ContentType="application/vnd.openxmlformats-officedocument.drawingml.diagramStyle+xml"/>
  <Override PartName="/ppt/diagrams/colors65.xml" ContentType="application/vnd.openxmlformats-officedocument.drawingml.diagramColors+xml"/>
  <Override PartName="/ppt/diagrams/drawing65.xml" ContentType="application/vnd.ms-office.drawingml.diagramDrawing+xml"/>
  <Override PartName="/ppt/diagrams/data66.xml" ContentType="application/vnd.openxmlformats-officedocument.drawingml.diagramData+xml"/>
  <Override PartName="/ppt/diagrams/layout66.xml" ContentType="application/vnd.openxmlformats-officedocument.drawingml.diagramLayout+xml"/>
  <Override PartName="/ppt/diagrams/quickStyle66.xml" ContentType="application/vnd.openxmlformats-officedocument.drawingml.diagramStyle+xml"/>
  <Override PartName="/ppt/diagrams/colors66.xml" ContentType="application/vnd.openxmlformats-officedocument.drawingml.diagramColors+xml"/>
  <Override PartName="/ppt/diagrams/drawing66.xml" ContentType="application/vnd.ms-office.drawingml.diagramDrawing+xml"/>
  <Override PartName="/ppt/diagrams/data67.xml" ContentType="application/vnd.openxmlformats-officedocument.drawingml.diagramData+xml"/>
  <Override PartName="/ppt/diagrams/layout67.xml" ContentType="application/vnd.openxmlformats-officedocument.drawingml.diagramLayout+xml"/>
  <Override PartName="/ppt/diagrams/quickStyle67.xml" ContentType="application/vnd.openxmlformats-officedocument.drawingml.diagramStyle+xml"/>
  <Override PartName="/ppt/diagrams/colors67.xml" ContentType="application/vnd.openxmlformats-officedocument.drawingml.diagramColors+xml"/>
  <Override PartName="/ppt/diagrams/drawing67.xml" ContentType="application/vnd.ms-office.drawingml.diagramDrawing+xml"/>
  <Override PartName="/ppt/diagrams/data68.xml" ContentType="application/vnd.openxmlformats-officedocument.drawingml.diagramData+xml"/>
  <Override PartName="/ppt/diagrams/layout68.xml" ContentType="application/vnd.openxmlformats-officedocument.drawingml.diagramLayout+xml"/>
  <Override PartName="/ppt/diagrams/quickStyle68.xml" ContentType="application/vnd.openxmlformats-officedocument.drawingml.diagramStyle+xml"/>
  <Override PartName="/ppt/diagrams/colors68.xml" ContentType="application/vnd.openxmlformats-officedocument.drawingml.diagramColors+xml"/>
  <Override PartName="/ppt/diagrams/drawing68.xml" ContentType="application/vnd.ms-office.drawingml.diagramDrawing+xml"/>
  <Override PartName="/ppt/diagrams/data69.xml" ContentType="application/vnd.openxmlformats-officedocument.drawingml.diagramData+xml"/>
  <Override PartName="/ppt/diagrams/layout69.xml" ContentType="application/vnd.openxmlformats-officedocument.drawingml.diagramLayout+xml"/>
  <Override PartName="/ppt/diagrams/quickStyle69.xml" ContentType="application/vnd.openxmlformats-officedocument.drawingml.diagramStyle+xml"/>
  <Override PartName="/ppt/diagrams/colors69.xml" ContentType="application/vnd.openxmlformats-officedocument.drawingml.diagramColors+xml"/>
  <Override PartName="/ppt/diagrams/drawing69.xml" ContentType="application/vnd.ms-office.drawingml.diagramDrawing+xml"/>
  <Override PartName="/ppt/diagrams/data70.xml" ContentType="application/vnd.openxmlformats-officedocument.drawingml.diagramData+xml"/>
  <Override PartName="/ppt/diagrams/layout70.xml" ContentType="application/vnd.openxmlformats-officedocument.drawingml.diagramLayout+xml"/>
  <Override PartName="/ppt/diagrams/quickStyle70.xml" ContentType="application/vnd.openxmlformats-officedocument.drawingml.diagramStyle+xml"/>
  <Override PartName="/ppt/diagrams/colors70.xml" ContentType="application/vnd.openxmlformats-officedocument.drawingml.diagramColors+xml"/>
  <Override PartName="/ppt/diagrams/drawing70.xml" ContentType="application/vnd.ms-office.drawingml.diagramDrawing+xml"/>
  <Override PartName="/ppt/diagrams/data71.xml" ContentType="application/vnd.openxmlformats-officedocument.drawingml.diagramData+xml"/>
  <Override PartName="/ppt/diagrams/layout71.xml" ContentType="application/vnd.openxmlformats-officedocument.drawingml.diagramLayout+xml"/>
  <Override PartName="/ppt/diagrams/quickStyle71.xml" ContentType="application/vnd.openxmlformats-officedocument.drawingml.diagramStyle+xml"/>
  <Override PartName="/ppt/diagrams/colors71.xml" ContentType="application/vnd.openxmlformats-officedocument.drawingml.diagramColors+xml"/>
  <Override PartName="/ppt/diagrams/drawing71.xml" ContentType="application/vnd.ms-office.drawingml.diagramDrawing+xml"/>
  <Override PartName="/ppt/diagrams/data72.xml" ContentType="application/vnd.openxmlformats-officedocument.drawingml.diagramData+xml"/>
  <Override PartName="/ppt/diagrams/layout72.xml" ContentType="application/vnd.openxmlformats-officedocument.drawingml.diagramLayout+xml"/>
  <Override PartName="/ppt/diagrams/quickStyle72.xml" ContentType="application/vnd.openxmlformats-officedocument.drawingml.diagramStyle+xml"/>
  <Override PartName="/ppt/diagrams/colors72.xml" ContentType="application/vnd.openxmlformats-officedocument.drawingml.diagramColors+xml"/>
  <Override PartName="/ppt/diagrams/drawing72.xml" ContentType="application/vnd.ms-office.drawingml.diagramDrawing+xml"/>
  <Override PartName="/ppt/diagrams/data73.xml" ContentType="application/vnd.openxmlformats-officedocument.drawingml.diagramData+xml"/>
  <Override PartName="/ppt/diagrams/layout73.xml" ContentType="application/vnd.openxmlformats-officedocument.drawingml.diagramLayout+xml"/>
  <Override PartName="/ppt/diagrams/quickStyle73.xml" ContentType="application/vnd.openxmlformats-officedocument.drawingml.diagramStyle+xml"/>
  <Override PartName="/ppt/diagrams/colors73.xml" ContentType="application/vnd.openxmlformats-officedocument.drawingml.diagramColors+xml"/>
  <Override PartName="/ppt/diagrams/drawing73.xml" ContentType="application/vnd.ms-office.drawingml.diagramDrawing+xml"/>
  <Override PartName="/ppt/diagrams/data74.xml" ContentType="application/vnd.openxmlformats-officedocument.drawingml.diagramData+xml"/>
  <Override PartName="/ppt/diagrams/layout74.xml" ContentType="application/vnd.openxmlformats-officedocument.drawingml.diagramLayout+xml"/>
  <Override PartName="/ppt/diagrams/quickStyle74.xml" ContentType="application/vnd.openxmlformats-officedocument.drawingml.diagramStyle+xml"/>
  <Override PartName="/ppt/diagrams/colors74.xml" ContentType="application/vnd.openxmlformats-officedocument.drawingml.diagramColors+xml"/>
  <Override PartName="/ppt/diagrams/drawing74.xml" ContentType="application/vnd.ms-office.drawingml.diagramDrawing+xml"/>
  <Override PartName="/ppt/diagrams/data75.xml" ContentType="application/vnd.openxmlformats-officedocument.drawingml.diagramData+xml"/>
  <Override PartName="/ppt/diagrams/layout75.xml" ContentType="application/vnd.openxmlformats-officedocument.drawingml.diagramLayout+xml"/>
  <Override PartName="/ppt/diagrams/quickStyle75.xml" ContentType="application/vnd.openxmlformats-officedocument.drawingml.diagramStyle+xml"/>
  <Override PartName="/ppt/diagrams/colors75.xml" ContentType="application/vnd.openxmlformats-officedocument.drawingml.diagramColors+xml"/>
  <Override PartName="/ppt/diagrams/drawing75.xml" ContentType="application/vnd.ms-office.drawingml.diagramDrawing+xml"/>
  <Override PartName="/ppt/diagrams/data76.xml" ContentType="application/vnd.openxmlformats-officedocument.drawingml.diagramData+xml"/>
  <Override PartName="/ppt/diagrams/layout76.xml" ContentType="application/vnd.openxmlformats-officedocument.drawingml.diagramLayout+xml"/>
  <Override PartName="/ppt/diagrams/quickStyle76.xml" ContentType="application/vnd.openxmlformats-officedocument.drawingml.diagramStyle+xml"/>
  <Override PartName="/ppt/diagrams/colors76.xml" ContentType="application/vnd.openxmlformats-officedocument.drawingml.diagramColors+xml"/>
  <Override PartName="/ppt/diagrams/drawing76.xml" ContentType="application/vnd.ms-office.drawingml.diagramDrawing+xml"/>
  <Override PartName="/ppt/diagrams/data77.xml" ContentType="application/vnd.openxmlformats-officedocument.drawingml.diagramData+xml"/>
  <Override PartName="/ppt/diagrams/layout77.xml" ContentType="application/vnd.openxmlformats-officedocument.drawingml.diagramLayout+xml"/>
  <Override PartName="/ppt/diagrams/quickStyle77.xml" ContentType="application/vnd.openxmlformats-officedocument.drawingml.diagramStyle+xml"/>
  <Override PartName="/ppt/diagrams/colors77.xml" ContentType="application/vnd.openxmlformats-officedocument.drawingml.diagramColors+xml"/>
  <Override PartName="/ppt/diagrams/drawing77.xml" ContentType="application/vnd.ms-office.drawingml.diagramDrawing+xml"/>
  <Override PartName="/ppt/diagrams/data78.xml" ContentType="application/vnd.openxmlformats-officedocument.drawingml.diagramData+xml"/>
  <Override PartName="/ppt/diagrams/layout78.xml" ContentType="application/vnd.openxmlformats-officedocument.drawingml.diagramLayout+xml"/>
  <Override PartName="/ppt/diagrams/quickStyle78.xml" ContentType="application/vnd.openxmlformats-officedocument.drawingml.diagramStyle+xml"/>
  <Override PartName="/ppt/diagrams/colors78.xml" ContentType="application/vnd.openxmlformats-officedocument.drawingml.diagramColors+xml"/>
  <Override PartName="/ppt/diagrams/drawing78.xml" ContentType="application/vnd.ms-office.drawingml.diagramDrawing+xml"/>
  <Override PartName="/ppt/diagrams/data79.xml" ContentType="application/vnd.openxmlformats-officedocument.drawingml.diagramData+xml"/>
  <Override PartName="/ppt/diagrams/layout79.xml" ContentType="application/vnd.openxmlformats-officedocument.drawingml.diagramLayout+xml"/>
  <Override PartName="/ppt/diagrams/quickStyle79.xml" ContentType="application/vnd.openxmlformats-officedocument.drawingml.diagramStyle+xml"/>
  <Override PartName="/ppt/diagrams/colors79.xml" ContentType="application/vnd.openxmlformats-officedocument.drawingml.diagramColors+xml"/>
  <Override PartName="/ppt/diagrams/drawing79.xml" ContentType="application/vnd.ms-office.drawingml.diagramDrawing+xml"/>
  <Override PartName="/ppt/diagrams/data80.xml" ContentType="application/vnd.openxmlformats-officedocument.drawingml.diagramData+xml"/>
  <Override PartName="/ppt/diagrams/layout80.xml" ContentType="application/vnd.openxmlformats-officedocument.drawingml.diagramLayout+xml"/>
  <Override PartName="/ppt/diagrams/quickStyle80.xml" ContentType="application/vnd.openxmlformats-officedocument.drawingml.diagramStyle+xml"/>
  <Override PartName="/ppt/diagrams/colors80.xml" ContentType="application/vnd.openxmlformats-officedocument.drawingml.diagramColors+xml"/>
  <Override PartName="/ppt/diagrams/drawing80.xml" ContentType="application/vnd.ms-office.drawingml.diagramDrawing+xml"/>
  <Override PartName="/ppt/diagrams/data81.xml" ContentType="application/vnd.openxmlformats-officedocument.drawingml.diagramData+xml"/>
  <Override PartName="/ppt/diagrams/layout81.xml" ContentType="application/vnd.openxmlformats-officedocument.drawingml.diagramLayout+xml"/>
  <Override PartName="/ppt/diagrams/quickStyle81.xml" ContentType="application/vnd.openxmlformats-officedocument.drawingml.diagramStyle+xml"/>
  <Override PartName="/ppt/diagrams/colors81.xml" ContentType="application/vnd.openxmlformats-officedocument.drawingml.diagramColors+xml"/>
  <Override PartName="/ppt/diagrams/drawing81.xml" ContentType="application/vnd.ms-office.drawingml.diagramDrawing+xml"/>
  <Override PartName="/ppt/diagrams/data82.xml" ContentType="application/vnd.openxmlformats-officedocument.drawingml.diagramData+xml"/>
  <Override PartName="/ppt/diagrams/layout82.xml" ContentType="application/vnd.openxmlformats-officedocument.drawingml.diagramLayout+xml"/>
  <Override PartName="/ppt/diagrams/quickStyle82.xml" ContentType="application/vnd.openxmlformats-officedocument.drawingml.diagramStyle+xml"/>
  <Override PartName="/ppt/diagrams/colors82.xml" ContentType="application/vnd.openxmlformats-officedocument.drawingml.diagramColors+xml"/>
  <Override PartName="/ppt/diagrams/drawing82.xml" ContentType="application/vnd.ms-office.drawingml.diagramDrawing+xml"/>
  <Override PartName="/ppt/diagrams/data83.xml" ContentType="application/vnd.openxmlformats-officedocument.drawingml.diagramData+xml"/>
  <Override PartName="/ppt/diagrams/layout83.xml" ContentType="application/vnd.openxmlformats-officedocument.drawingml.diagramLayout+xml"/>
  <Override PartName="/ppt/diagrams/quickStyle83.xml" ContentType="application/vnd.openxmlformats-officedocument.drawingml.diagramStyle+xml"/>
  <Override PartName="/ppt/diagrams/colors83.xml" ContentType="application/vnd.openxmlformats-officedocument.drawingml.diagramColors+xml"/>
  <Override PartName="/ppt/diagrams/drawing83.xml" ContentType="application/vnd.ms-office.drawingml.diagramDrawing+xml"/>
  <Override PartName="/ppt/diagrams/data84.xml" ContentType="application/vnd.openxmlformats-officedocument.drawingml.diagramData+xml"/>
  <Override PartName="/ppt/diagrams/layout84.xml" ContentType="application/vnd.openxmlformats-officedocument.drawingml.diagramLayout+xml"/>
  <Override PartName="/ppt/diagrams/quickStyle84.xml" ContentType="application/vnd.openxmlformats-officedocument.drawingml.diagramStyle+xml"/>
  <Override PartName="/ppt/diagrams/colors84.xml" ContentType="application/vnd.openxmlformats-officedocument.drawingml.diagramColors+xml"/>
  <Override PartName="/ppt/diagrams/drawing84.xml" ContentType="application/vnd.ms-office.drawingml.diagramDrawing+xml"/>
  <Override PartName="/ppt/diagrams/data85.xml" ContentType="application/vnd.openxmlformats-officedocument.drawingml.diagramData+xml"/>
  <Override PartName="/ppt/diagrams/layout85.xml" ContentType="application/vnd.openxmlformats-officedocument.drawingml.diagramLayout+xml"/>
  <Override PartName="/ppt/diagrams/quickStyle85.xml" ContentType="application/vnd.openxmlformats-officedocument.drawingml.diagramStyle+xml"/>
  <Override PartName="/ppt/diagrams/colors85.xml" ContentType="application/vnd.openxmlformats-officedocument.drawingml.diagramColors+xml"/>
  <Override PartName="/ppt/diagrams/drawing85.xml" ContentType="application/vnd.ms-office.drawingml.diagramDrawing+xml"/>
  <Override PartName="/ppt/diagrams/data86.xml" ContentType="application/vnd.openxmlformats-officedocument.drawingml.diagramData+xml"/>
  <Override PartName="/ppt/diagrams/layout86.xml" ContentType="application/vnd.openxmlformats-officedocument.drawingml.diagramLayout+xml"/>
  <Override PartName="/ppt/diagrams/quickStyle86.xml" ContentType="application/vnd.openxmlformats-officedocument.drawingml.diagramStyle+xml"/>
  <Override PartName="/ppt/diagrams/colors86.xml" ContentType="application/vnd.openxmlformats-officedocument.drawingml.diagramColors+xml"/>
  <Override PartName="/ppt/diagrams/drawing86.xml" ContentType="application/vnd.ms-office.drawingml.diagramDrawing+xml"/>
  <Override PartName="/ppt/diagrams/data87.xml" ContentType="application/vnd.openxmlformats-officedocument.drawingml.diagramData+xml"/>
  <Override PartName="/ppt/diagrams/layout87.xml" ContentType="application/vnd.openxmlformats-officedocument.drawingml.diagramLayout+xml"/>
  <Override PartName="/ppt/diagrams/quickStyle87.xml" ContentType="application/vnd.openxmlformats-officedocument.drawingml.diagramStyle+xml"/>
  <Override PartName="/ppt/diagrams/colors87.xml" ContentType="application/vnd.openxmlformats-officedocument.drawingml.diagramColors+xml"/>
  <Override PartName="/ppt/diagrams/drawing87.xml" ContentType="application/vnd.ms-office.drawingml.diagramDrawing+xml"/>
  <Override PartName="/ppt/diagrams/data88.xml" ContentType="application/vnd.openxmlformats-officedocument.drawingml.diagramData+xml"/>
  <Override PartName="/ppt/diagrams/layout88.xml" ContentType="application/vnd.openxmlformats-officedocument.drawingml.diagramLayout+xml"/>
  <Override PartName="/ppt/diagrams/quickStyle88.xml" ContentType="application/vnd.openxmlformats-officedocument.drawingml.diagramStyle+xml"/>
  <Override PartName="/ppt/diagrams/colors88.xml" ContentType="application/vnd.openxmlformats-officedocument.drawingml.diagramColors+xml"/>
  <Override PartName="/ppt/diagrams/drawing88.xml" ContentType="application/vnd.ms-office.drawingml.diagramDrawing+xml"/>
  <Override PartName="/ppt/diagrams/data89.xml" ContentType="application/vnd.openxmlformats-officedocument.drawingml.diagramData+xml"/>
  <Override PartName="/ppt/diagrams/layout89.xml" ContentType="application/vnd.openxmlformats-officedocument.drawingml.diagramLayout+xml"/>
  <Override PartName="/ppt/diagrams/quickStyle89.xml" ContentType="application/vnd.openxmlformats-officedocument.drawingml.diagramStyle+xml"/>
  <Override PartName="/ppt/diagrams/colors89.xml" ContentType="application/vnd.openxmlformats-officedocument.drawingml.diagramColors+xml"/>
  <Override PartName="/ppt/diagrams/drawing89.xml" ContentType="application/vnd.ms-office.drawingml.diagramDrawing+xml"/>
  <Override PartName="/ppt/diagrams/data90.xml" ContentType="application/vnd.openxmlformats-officedocument.drawingml.diagramData+xml"/>
  <Override PartName="/ppt/diagrams/layout90.xml" ContentType="application/vnd.openxmlformats-officedocument.drawingml.diagramLayout+xml"/>
  <Override PartName="/ppt/diagrams/quickStyle90.xml" ContentType="application/vnd.openxmlformats-officedocument.drawingml.diagramStyle+xml"/>
  <Override PartName="/ppt/diagrams/colors90.xml" ContentType="application/vnd.openxmlformats-officedocument.drawingml.diagramColors+xml"/>
  <Override PartName="/ppt/diagrams/drawing90.xml" ContentType="application/vnd.ms-office.drawingml.diagramDrawing+xml"/>
  <Override PartName="/ppt/diagrams/data91.xml" ContentType="application/vnd.openxmlformats-officedocument.drawingml.diagramData+xml"/>
  <Override PartName="/ppt/diagrams/layout91.xml" ContentType="application/vnd.openxmlformats-officedocument.drawingml.diagramLayout+xml"/>
  <Override PartName="/ppt/diagrams/quickStyle91.xml" ContentType="application/vnd.openxmlformats-officedocument.drawingml.diagramStyle+xml"/>
  <Override PartName="/ppt/diagrams/colors91.xml" ContentType="application/vnd.openxmlformats-officedocument.drawingml.diagramColors+xml"/>
  <Override PartName="/ppt/diagrams/drawing91.xml" ContentType="application/vnd.ms-office.drawingml.diagramDrawing+xml"/>
  <Override PartName="/ppt/diagrams/data92.xml" ContentType="application/vnd.openxmlformats-officedocument.drawingml.diagramData+xml"/>
  <Override PartName="/ppt/diagrams/layout92.xml" ContentType="application/vnd.openxmlformats-officedocument.drawingml.diagramLayout+xml"/>
  <Override PartName="/ppt/diagrams/quickStyle92.xml" ContentType="application/vnd.openxmlformats-officedocument.drawingml.diagramStyle+xml"/>
  <Override PartName="/ppt/diagrams/colors92.xml" ContentType="application/vnd.openxmlformats-officedocument.drawingml.diagramColors+xml"/>
  <Override PartName="/ppt/diagrams/drawing92.xml" ContentType="application/vnd.ms-office.drawingml.diagramDrawing+xml"/>
  <Override PartName="/ppt/diagrams/data93.xml" ContentType="application/vnd.openxmlformats-officedocument.drawingml.diagramData+xml"/>
  <Override PartName="/ppt/diagrams/layout93.xml" ContentType="application/vnd.openxmlformats-officedocument.drawingml.diagramLayout+xml"/>
  <Override PartName="/ppt/diagrams/quickStyle93.xml" ContentType="application/vnd.openxmlformats-officedocument.drawingml.diagramStyle+xml"/>
  <Override PartName="/ppt/diagrams/colors93.xml" ContentType="application/vnd.openxmlformats-officedocument.drawingml.diagramColors+xml"/>
  <Override PartName="/ppt/diagrams/drawing93.xml" ContentType="application/vnd.ms-office.drawingml.diagramDrawing+xml"/>
  <Override PartName="/ppt/diagrams/data94.xml" ContentType="application/vnd.openxmlformats-officedocument.drawingml.diagramData+xml"/>
  <Override PartName="/ppt/diagrams/layout94.xml" ContentType="application/vnd.openxmlformats-officedocument.drawingml.diagramLayout+xml"/>
  <Override PartName="/ppt/diagrams/quickStyle94.xml" ContentType="application/vnd.openxmlformats-officedocument.drawingml.diagramStyle+xml"/>
  <Override PartName="/ppt/diagrams/colors94.xml" ContentType="application/vnd.openxmlformats-officedocument.drawingml.diagramColors+xml"/>
  <Override PartName="/ppt/diagrams/drawing94.xml" ContentType="application/vnd.ms-office.drawingml.diagramDrawing+xml"/>
  <Override PartName="/ppt/diagrams/data95.xml" ContentType="application/vnd.openxmlformats-officedocument.drawingml.diagramData+xml"/>
  <Override PartName="/ppt/diagrams/layout95.xml" ContentType="application/vnd.openxmlformats-officedocument.drawingml.diagramLayout+xml"/>
  <Override PartName="/ppt/diagrams/quickStyle95.xml" ContentType="application/vnd.openxmlformats-officedocument.drawingml.diagramStyle+xml"/>
  <Override PartName="/ppt/diagrams/colors95.xml" ContentType="application/vnd.openxmlformats-officedocument.drawingml.diagramColors+xml"/>
  <Override PartName="/ppt/diagrams/drawing95.xml" ContentType="application/vnd.ms-office.drawingml.diagramDrawing+xml"/>
  <Override PartName="/ppt/diagrams/data96.xml" ContentType="application/vnd.openxmlformats-officedocument.drawingml.diagramData+xml"/>
  <Override PartName="/ppt/diagrams/layout96.xml" ContentType="application/vnd.openxmlformats-officedocument.drawingml.diagramLayout+xml"/>
  <Override PartName="/ppt/diagrams/quickStyle96.xml" ContentType="application/vnd.openxmlformats-officedocument.drawingml.diagramStyle+xml"/>
  <Override PartName="/ppt/diagrams/colors96.xml" ContentType="application/vnd.openxmlformats-officedocument.drawingml.diagramColors+xml"/>
  <Override PartName="/ppt/diagrams/drawing96.xml" ContentType="application/vnd.ms-office.drawingml.diagramDrawing+xml"/>
  <Override PartName="/ppt/diagrams/data97.xml" ContentType="application/vnd.openxmlformats-officedocument.drawingml.diagramData+xml"/>
  <Override PartName="/ppt/diagrams/layout97.xml" ContentType="application/vnd.openxmlformats-officedocument.drawingml.diagramLayout+xml"/>
  <Override PartName="/ppt/diagrams/quickStyle97.xml" ContentType="application/vnd.openxmlformats-officedocument.drawingml.diagramStyle+xml"/>
  <Override PartName="/ppt/diagrams/colors97.xml" ContentType="application/vnd.openxmlformats-officedocument.drawingml.diagramColors+xml"/>
  <Override PartName="/ppt/diagrams/drawing97.xml" ContentType="application/vnd.ms-office.drawingml.diagramDrawing+xml"/>
  <Override PartName="/ppt/diagrams/data98.xml" ContentType="application/vnd.openxmlformats-officedocument.drawingml.diagramData+xml"/>
  <Override PartName="/ppt/diagrams/layout98.xml" ContentType="application/vnd.openxmlformats-officedocument.drawingml.diagramLayout+xml"/>
  <Override PartName="/ppt/diagrams/quickStyle98.xml" ContentType="application/vnd.openxmlformats-officedocument.drawingml.diagramStyle+xml"/>
  <Override PartName="/ppt/diagrams/colors98.xml" ContentType="application/vnd.openxmlformats-officedocument.drawingml.diagramColors+xml"/>
  <Override PartName="/ppt/diagrams/drawing98.xml" ContentType="application/vnd.ms-office.drawingml.diagramDrawing+xml"/>
  <Override PartName="/ppt/diagrams/data99.xml" ContentType="application/vnd.openxmlformats-officedocument.drawingml.diagramData+xml"/>
  <Override PartName="/ppt/diagrams/layout99.xml" ContentType="application/vnd.openxmlformats-officedocument.drawingml.diagramLayout+xml"/>
  <Override PartName="/ppt/diagrams/quickStyle99.xml" ContentType="application/vnd.openxmlformats-officedocument.drawingml.diagramStyle+xml"/>
  <Override PartName="/ppt/diagrams/colors99.xml" ContentType="application/vnd.openxmlformats-officedocument.drawingml.diagramColors+xml"/>
  <Override PartName="/ppt/diagrams/drawing99.xml" ContentType="application/vnd.ms-office.drawingml.diagramDrawing+xml"/>
  <Override PartName="/ppt/diagrams/data100.xml" ContentType="application/vnd.openxmlformats-officedocument.drawingml.diagramData+xml"/>
  <Override PartName="/ppt/diagrams/layout100.xml" ContentType="application/vnd.openxmlformats-officedocument.drawingml.diagramLayout+xml"/>
  <Override PartName="/ppt/diagrams/quickStyle100.xml" ContentType="application/vnd.openxmlformats-officedocument.drawingml.diagramStyle+xml"/>
  <Override PartName="/ppt/diagrams/colors100.xml" ContentType="application/vnd.openxmlformats-officedocument.drawingml.diagramColors+xml"/>
  <Override PartName="/ppt/diagrams/drawing100.xml" ContentType="application/vnd.ms-office.drawingml.diagramDrawing+xml"/>
  <Override PartName="/ppt/diagrams/data101.xml" ContentType="application/vnd.openxmlformats-officedocument.drawingml.diagramData+xml"/>
  <Override PartName="/ppt/diagrams/layout101.xml" ContentType="application/vnd.openxmlformats-officedocument.drawingml.diagramLayout+xml"/>
  <Override PartName="/ppt/diagrams/quickStyle101.xml" ContentType="application/vnd.openxmlformats-officedocument.drawingml.diagramStyle+xml"/>
  <Override PartName="/ppt/diagrams/colors101.xml" ContentType="application/vnd.openxmlformats-officedocument.drawingml.diagramColors+xml"/>
  <Override PartName="/ppt/diagrams/drawing101.xml" ContentType="application/vnd.ms-office.drawingml.diagramDrawing+xml"/>
  <Override PartName="/ppt/diagrams/data102.xml" ContentType="application/vnd.openxmlformats-officedocument.drawingml.diagramData+xml"/>
  <Override PartName="/ppt/diagrams/layout102.xml" ContentType="application/vnd.openxmlformats-officedocument.drawingml.diagramLayout+xml"/>
  <Override PartName="/ppt/diagrams/quickStyle102.xml" ContentType="application/vnd.openxmlformats-officedocument.drawingml.diagramStyle+xml"/>
  <Override PartName="/ppt/diagrams/colors102.xml" ContentType="application/vnd.openxmlformats-officedocument.drawingml.diagramColors+xml"/>
  <Override PartName="/ppt/diagrams/drawing102.xml" ContentType="application/vnd.ms-office.drawingml.diagramDrawing+xml"/>
  <Override PartName="/ppt/diagrams/data103.xml" ContentType="application/vnd.openxmlformats-officedocument.drawingml.diagramData+xml"/>
  <Override PartName="/ppt/diagrams/layout103.xml" ContentType="application/vnd.openxmlformats-officedocument.drawingml.diagramLayout+xml"/>
  <Override PartName="/ppt/diagrams/quickStyle103.xml" ContentType="application/vnd.openxmlformats-officedocument.drawingml.diagramStyle+xml"/>
  <Override PartName="/ppt/diagrams/colors103.xml" ContentType="application/vnd.openxmlformats-officedocument.drawingml.diagramColors+xml"/>
  <Override PartName="/ppt/diagrams/drawing103.xml" ContentType="application/vnd.ms-office.drawingml.diagramDrawing+xml"/>
  <Override PartName="/ppt/diagrams/data104.xml" ContentType="application/vnd.openxmlformats-officedocument.drawingml.diagramData+xml"/>
  <Override PartName="/ppt/diagrams/layout104.xml" ContentType="application/vnd.openxmlformats-officedocument.drawingml.diagramLayout+xml"/>
  <Override PartName="/ppt/diagrams/quickStyle104.xml" ContentType="application/vnd.openxmlformats-officedocument.drawingml.diagramStyle+xml"/>
  <Override PartName="/ppt/diagrams/colors104.xml" ContentType="application/vnd.openxmlformats-officedocument.drawingml.diagramColors+xml"/>
  <Override PartName="/ppt/diagrams/drawing104.xml" ContentType="application/vnd.ms-office.drawingml.diagramDrawing+xml"/>
  <Override PartName="/ppt/diagrams/data105.xml" ContentType="application/vnd.openxmlformats-officedocument.drawingml.diagramData+xml"/>
  <Override PartName="/ppt/diagrams/layout105.xml" ContentType="application/vnd.openxmlformats-officedocument.drawingml.diagramLayout+xml"/>
  <Override PartName="/ppt/diagrams/quickStyle105.xml" ContentType="application/vnd.openxmlformats-officedocument.drawingml.diagramStyle+xml"/>
  <Override PartName="/ppt/diagrams/colors105.xml" ContentType="application/vnd.openxmlformats-officedocument.drawingml.diagramColors+xml"/>
  <Override PartName="/ppt/diagrams/drawing105.xml" ContentType="application/vnd.ms-office.drawingml.diagramDrawing+xml"/>
  <Override PartName="/ppt/diagrams/data106.xml" ContentType="application/vnd.openxmlformats-officedocument.drawingml.diagramData+xml"/>
  <Override PartName="/ppt/diagrams/layout106.xml" ContentType="application/vnd.openxmlformats-officedocument.drawingml.diagramLayout+xml"/>
  <Override PartName="/ppt/diagrams/quickStyle106.xml" ContentType="application/vnd.openxmlformats-officedocument.drawingml.diagramStyle+xml"/>
  <Override PartName="/ppt/diagrams/colors106.xml" ContentType="application/vnd.openxmlformats-officedocument.drawingml.diagramColors+xml"/>
  <Override PartName="/ppt/diagrams/drawing106.xml" ContentType="application/vnd.ms-office.drawingml.diagramDrawing+xml"/>
  <Override PartName="/ppt/diagrams/data107.xml" ContentType="application/vnd.openxmlformats-officedocument.drawingml.diagramData+xml"/>
  <Override PartName="/ppt/diagrams/layout107.xml" ContentType="application/vnd.openxmlformats-officedocument.drawingml.diagramLayout+xml"/>
  <Override PartName="/ppt/diagrams/quickStyle107.xml" ContentType="application/vnd.openxmlformats-officedocument.drawingml.diagramStyle+xml"/>
  <Override PartName="/ppt/diagrams/colors107.xml" ContentType="application/vnd.openxmlformats-officedocument.drawingml.diagramColors+xml"/>
  <Override PartName="/ppt/diagrams/drawing107.xml" ContentType="application/vnd.ms-office.drawingml.diagramDrawing+xml"/>
  <Override PartName="/ppt/diagrams/data108.xml" ContentType="application/vnd.openxmlformats-officedocument.drawingml.diagramData+xml"/>
  <Override PartName="/ppt/diagrams/layout108.xml" ContentType="application/vnd.openxmlformats-officedocument.drawingml.diagramLayout+xml"/>
  <Override PartName="/ppt/diagrams/quickStyle108.xml" ContentType="application/vnd.openxmlformats-officedocument.drawingml.diagramStyle+xml"/>
  <Override PartName="/ppt/diagrams/colors108.xml" ContentType="application/vnd.openxmlformats-officedocument.drawingml.diagramColors+xml"/>
  <Override PartName="/ppt/diagrams/drawing108.xml" ContentType="application/vnd.ms-office.drawingml.diagramDrawing+xml"/>
  <Override PartName="/ppt/diagrams/data109.xml" ContentType="application/vnd.openxmlformats-officedocument.drawingml.diagramData+xml"/>
  <Override PartName="/ppt/diagrams/layout109.xml" ContentType="application/vnd.openxmlformats-officedocument.drawingml.diagramLayout+xml"/>
  <Override PartName="/ppt/diagrams/quickStyle109.xml" ContentType="application/vnd.openxmlformats-officedocument.drawingml.diagramStyle+xml"/>
  <Override PartName="/ppt/diagrams/colors109.xml" ContentType="application/vnd.openxmlformats-officedocument.drawingml.diagramColors+xml"/>
  <Override PartName="/ppt/diagrams/drawing109.xml" ContentType="application/vnd.ms-office.drawingml.diagramDrawing+xml"/>
  <Override PartName="/ppt/diagrams/data110.xml" ContentType="application/vnd.openxmlformats-officedocument.drawingml.diagramData+xml"/>
  <Override PartName="/ppt/diagrams/layout110.xml" ContentType="application/vnd.openxmlformats-officedocument.drawingml.diagramLayout+xml"/>
  <Override PartName="/ppt/diagrams/quickStyle110.xml" ContentType="application/vnd.openxmlformats-officedocument.drawingml.diagramStyle+xml"/>
  <Override PartName="/ppt/diagrams/colors110.xml" ContentType="application/vnd.openxmlformats-officedocument.drawingml.diagramColors+xml"/>
  <Override PartName="/ppt/diagrams/drawing110.xml" ContentType="application/vnd.ms-office.drawingml.diagramDrawing+xml"/>
  <Override PartName="/ppt/diagrams/data111.xml" ContentType="application/vnd.openxmlformats-officedocument.drawingml.diagramData+xml"/>
  <Override PartName="/ppt/diagrams/layout111.xml" ContentType="application/vnd.openxmlformats-officedocument.drawingml.diagramLayout+xml"/>
  <Override PartName="/ppt/diagrams/quickStyle111.xml" ContentType="application/vnd.openxmlformats-officedocument.drawingml.diagramStyle+xml"/>
  <Override PartName="/ppt/diagrams/colors111.xml" ContentType="application/vnd.openxmlformats-officedocument.drawingml.diagramColors+xml"/>
  <Override PartName="/ppt/diagrams/drawing111.xml" ContentType="application/vnd.ms-office.drawingml.diagramDrawing+xml"/>
  <Override PartName="/ppt/diagrams/data112.xml" ContentType="application/vnd.openxmlformats-officedocument.drawingml.diagramData+xml"/>
  <Override PartName="/ppt/diagrams/layout112.xml" ContentType="application/vnd.openxmlformats-officedocument.drawingml.diagramLayout+xml"/>
  <Override PartName="/ppt/diagrams/quickStyle112.xml" ContentType="application/vnd.openxmlformats-officedocument.drawingml.diagramStyle+xml"/>
  <Override PartName="/ppt/diagrams/colors112.xml" ContentType="application/vnd.openxmlformats-officedocument.drawingml.diagramColors+xml"/>
  <Override PartName="/ppt/diagrams/drawing112.xml" ContentType="application/vnd.ms-office.drawingml.diagramDrawing+xml"/>
  <Override PartName="/ppt/diagrams/data113.xml" ContentType="application/vnd.openxmlformats-officedocument.drawingml.diagramData+xml"/>
  <Override PartName="/ppt/diagrams/layout113.xml" ContentType="application/vnd.openxmlformats-officedocument.drawingml.diagramLayout+xml"/>
  <Override PartName="/ppt/diagrams/quickStyle113.xml" ContentType="application/vnd.openxmlformats-officedocument.drawingml.diagramStyle+xml"/>
  <Override PartName="/ppt/diagrams/colors113.xml" ContentType="application/vnd.openxmlformats-officedocument.drawingml.diagramColors+xml"/>
  <Override PartName="/ppt/diagrams/drawing113.xml" ContentType="application/vnd.ms-office.drawingml.diagramDrawing+xml"/>
  <Override PartName="/ppt/diagrams/data114.xml" ContentType="application/vnd.openxmlformats-officedocument.drawingml.diagramData+xml"/>
  <Override PartName="/ppt/diagrams/layout114.xml" ContentType="application/vnd.openxmlformats-officedocument.drawingml.diagramLayout+xml"/>
  <Override PartName="/ppt/diagrams/quickStyle114.xml" ContentType="application/vnd.openxmlformats-officedocument.drawingml.diagramStyle+xml"/>
  <Override PartName="/ppt/diagrams/colors114.xml" ContentType="application/vnd.openxmlformats-officedocument.drawingml.diagramColors+xml"/>
  <Override PartName="/ppt/diagrams/drawing114.xml" ContentType="application/vnd.ms-office.drawingml.diagramDrawing+xml"/>
  <Override PartName="/ppt/diagrams/data115.xml" ContentType="application/vnd.openxmlformats-officedocument.drawingml.diagramData+xml"/>
  <Override PartName="/ppt/diagrams/layout115.xml" ContentType="application/vnd.openxmlformats-officedocument.drawingml.diagramLayout+xml"/>
  <Override PartName="/ppt/diagrams/quickStyle115.xml" ContentType="application/vnd.openxmlformats-officedocument.drawingml.diagramStyle+xml"/>
  <Override PartName="/ppt/diagrams/colors115.xml" ContentType="application/vnd.openxmlformats-officedocument.drawingml.diagramColors+xml"/>
  <Override PartName="/ppt/diagrams/drawing115.xml" ContentType="application/vnd.ms-office.drawingml.diagramDrawing+xml"/>
  <Override PartName="/ppt/diagrams/data116.xml" ContentType="application/vnd.openxmlformats-officedocument.drawingml.diagramData+xml"/>
  <Override PartName="/ppt/diagrams/layout116.xml" ContentType="application/vnd.openxmlformats-officedocument.drawingml.diagramLayout+xml"/>
  <Override PartName="/ppt/diagrams/quickStyle116.xml" ContentType="application/vnd.openxmlformats-officedocument.drawingml.diagramStyle+xml"/>
  <Override PartName="/ppt/diagrams/colors116.xml" ContentType="application/vnd.openxmlformats-officedocument.drawingml.diagramColors+xml"/>
  <Override PartName="/ppt/diagrams/drawing116.xml" ContentType="application/vnd.ms-office.drawingml.diagramDrawing+xml"/>
  <Override PartName="/ppt/diagrams/data117.xml" ContentType="application/vnd.openxmlformats-officedocument.drawingml.diagramData+xml"/>
  <Override PartName="/ppt/diagrams/layout117.xml" ContentType="application/vnd.openxmlformats-officedocument.drawingml.diagramLayout+xml"/>
  <Override PartName="/ppt/diagrams/quickStyle117.xml" ContentType="application/vnd.openxmlformats-officedocument.drawingml.diagramStyle+xml"/>
  <Override PartName="/ppt/diagrams/colors117.xml" ContentType="application/vnd.openxmlformats-officedocument.drawingml.diagramColors+xml"/>
  <Override PartName="/ppt/diagrams/drawing117.xml" ContentType="application/vnd.ms-office.drawingml.diagramDrawing+xml"/>
  <Override PartName="/ppt/diagrams/data118.xml" ContentType="application/vnd.openxmlformats-officedocument.drawingml.diagramData+xml"/>
  <Override PartName="/ppt/diagrams/layout118.xml" ContentType="application/vnd.openxmlformats-officedocument.drawingml.diagramLayout+xml"/>
  <Override PartName="/ppt/diagrams/quickStyle118.xml" ContentType="application/vnd.openxmlformats-officedocument.drawingml.diagramStyle+xml"/>
  <Override PartName="/ppt/diagrams/colors118.xml" ContentType="application/vnd.openxmlformats-officedocument.drawingml.diagramColors+xml"/>
  <Override PartName="/ppt/diagrams/drawing118.xml" ContentType="application/vnd.ms-office.drawingml.diagramDrawing+xml"/>
  <Override PartName="/ppt/diagrams/data119.xml" ContentType="application/vnd.openxmlformats-officedocument.drawingml.diagramData+xml"/>
  <Override PartName="/ppt/diagrams/layout119.xml" ContentType="application/vnd.openxmlformats-officedocument.drawingml.diagramLayout+xml"/>
  <Override PartName="/ppt/diagrams/quickStyle119.xml" ContentType="application/vnd.openxmlformats-officedocument.drawingml.diagramStyle+xml"/>
  <Override PartName="/ppt/diagrams/colors119.xml" ContentType="application/vnd.openxmlformats-officedocument.drawingml.diagramColors+xml"/>
  <Override PartName="/ppt/diagrams/drawing119.xml" ContentType="application/vnd.ms-office.drawingml.diagramDrawing+xml"/>
  <Override PartName="/ppt/diagrams/data120.xml" ContentType="application/vnd.openxmlformats-officedocument.drawingml.diagramData+xml"/>
  <Override PartName="/ppt/diagrams/layout120.xml" ContentType="application/vnd.openxmlformats-officedocument.drawingml.diagramLayout+xml"/>
  <Override PartName="/ppt/diagrams/quickStyle120.xml" ContentType="application/vnd.openxmlformats-officedocument.drawingml.diagramStyle+xml"/>
  <Override PartName="/ppt/diagrams/colors120.xml" ContentType="application/vnd.openxmlformats-officedocument.drawingml.diagramColors+xml"/>
  <Override PartName="/ppt/diagrams/drawing120.xml" ContentType="application/vnd.ms-office.drawingml.diagramDrawing+xml"/>
  <Override PartName="/ppt/diagrams/data121.xml" ContentType="application/vnd.openxmlformats-officedocument.drawingml.diagramData+xml"/>
  <Override PartName="/ppt/diagrams/layout121.xml" ContentType="application/vnd.openxmlformats-officedocument.drawingml.diagramLayout+xml"/>
  <Override PartName="/ppt/diagrams/quickStyle121.xml" ContentType="application/vnd.openxmlformats-officedocument.drawingml.diagramStyle+xml"/>
  <Override PartName="/ppt/diagrams/colors121.xml" ContentType="application/vnd.openxmlformats-officedocument.drawingml.diagramColors+xml"/>
  <Override PartName="/ppt/diagrams/drawing121.xml" ContentType="application/vnd.ms-office.drawingml.diagramDrawing+xml"/>
  <Override PartName="/ppt/diagrams/data122.xml" ContentType="application/vnd.openxmlformats-officedocument.drawingml.diagramData+xml"/>
  <Override PartName="/ppt/diagrams/layout122.xml" ContentType="application/vnd.openxmlformats-officedocument.drawingml.diagramLayout+xml"/>
  <Override PartName="/ppt/diagrams/quickStyle122.xml" ContentType="application/vnd.openxmlformats-officedocument.drawingml.diagramStyle+xml"/>
  <Override PartName="/ppt/diagrams/colors122.xml" ContentType="application/vnd.openxmlformats-officedocument.drawingml.diagramColors+xml"/>
  <Override PartName="/ppt/diagrams/drawing122.xml" ContentType="application/vnd.ms-office.drawingml.diagramDrawing+xml"/>
  <Override PartName="/ppt/diagrams/data123.xml" ContentType="application/vnd.openxmlformats-officedocument.drawingml.diagramData+xml"/>
  <Override PartName="/ppt/diagrams/layout123.xml" ContentType="application/vnd.openxmlformats-officedocument.drawingml.diagramLayout+xml"/>
  <Override PartName="/ppt/diagrams/quickStyle123.xml" ContentType="application/vnd.openxmlformats-officedocument.drawingml.diagramStyle+xml"/>
  <Override PartName="/ppt/diagrams/colors123.xml" ContentType="application/vnd.openxmlformats-officedocument.drawingml.diagramColors+xml"/>
  <Override PartName="/ppt/diagrams/drawing123.xml" ContentType="application/vnd.ms-office.drawingml.diagramDrawing+xml"/>
  <Override PartName="/ppt/diagrams/data124.xml" ContentType="application/vnd.openxmlformats-officedocument.drawingml.diagramData+xml"/>
  <Override PartName="/ppt/diagrams/layout124.xml" ContentType="application/vnd.openxmlformats-officedocument.drawingml.diagramLayout+xml"/>
  <Override PartName="/ppt/diagrams/quickStyle124.xml" ContentType="application/vnd.openxmlformats-officedocument.drawingml.diagramStyle+xml"/>
  <Override PartName="/ppt/diagrams/colors124.xml" ContentType="application/vnd.openxmlformats-officedocument.drawingml.diagramColors+xml"/>
  <Override PartName="/ppt/diagrams/drawing124.xml" ContentType="application/vnd.ms-office.drawingml.diagramDrawing+xml"/>
  <Override PartName="/ppt/diagrams/data125.xml" ContentType="application/vnd.openxmlformats-officedocument.drawingml.diagramData+xml"/>
  <Override PartName="/ppt/diagrams/layout125.xml" ContentType="application/vnd.openxmlformats-officedocument.drawingml.diagramLayout+xml"/>
  <Override PartName="/ppt/diagrams/quickStyle125.xml" ContentType="application/vnd.openxmlformats-officedocument.drawingml.diagramStyle+xml"/>
  <Override PartName="/ppt/diagrams/colors125.xml" ContentType="application/vnd.openxmlformats-officedocument.drawingml.diagramColors+xml"/>
  <Override PartName="/ppt/diagrams/drawing125.xml" ContentType="application/vnd.ms-office.drawingml.diagramDrawing+xml"/>
  <Override PartName="/ppt/diagrams/data126.xml" ContentType="application/vnd.openxmlformats-officedocument.drawingml.diagramData+xml"/>
  <Override PartName="/ppt/diagrams/layout126.xml" ContentType="application/vnd.openxmlformats-officedocument.drawingml.diagramLayout+xml"/>
  <Override PartName="/ppt/diagrams/quickStyle126.xml" ContentType="application/vnd.openxmlformats-officedocument.drawingml.diagramStyle+xml"/>
  <Override PartName="/ppt/diagrams/colors126.xml" ContentType="application/vnd.openxmlformats-officedocument.drawingml.diagramColors+xml"/>
  <Override PartName="/ppt/diagrams/drawing126.xml" ContentType="application/vnd.ms-office.drawingml.diagramDrawing+xml"/>
  <Override PartName="/ppt/diagrams/data127.xml" ContentType="application/vnd.openxmlformats-officedocument.drawingml.diagramData+xml"/>
  <Override PartName="/ppt/diagrams/layout127.xml" ContentType="application/vnd.openxmlformats-officedocument.drawingml.diagramLayout+xml"/>
  <Override PartName="/ppt/diagrams/quickStyle127.xml" ContentType="application/vnd.openxmlformats-officedocument.drawingml.diagramStyle+xml"/>
  <Override PartName="/ppt/diagrams/colors127.xml" ContentType="application/vnd.openxmlformats-officedocument.drawingml.diagramColors+xml"/>
  <Override PartName="/ppt/diagrams/drawing127.xml" ContentType="application/vnd.ms-office.drawingml.diagramDrawing+xml"/>
  <Override PartName="/ppt/diagrams/data128.xml" ContentType="application/vnd.openxmlformats-officedocument.drawingml.diagramData+xml"/>
  <Override PartName="/ppt/diagrams/layout128.xml" ContentType="application/vnd.openxmlformats-officedocument.drawingml.diagramLayout+xml"/>
  <Override PartName="/ppt/diagrams/quickStyle128.xml" ContentType="application/vnd.openxmlformats-officedocument.drawingml.diagramStyle+xml"/>
  <Override PartName="/ppt/diagrams/colors128.xml" ContentType="application/vnd.openxmlformats-officedocument.drawingml.diagramColors+xml"/>
  <Override PartName="/ppt/diagrams/drawing128.xml" ContentType="application/vnd.ms-office.drawingml.diagramDrawing+xml"/>
  <Override PartName="/ppt/diagrams/data129.xml" ContentType="application/vnd.openxmlformats-officedocument.drawingml.diagramData+xml"/>
  <Override PartName="/ppt/diagrams/layout129.xml" ContentType="application/vnd.openxmlformats-officedocument.drawingml.diagramLayout+xml"/>
  <Override PartName="/ppt/diagrams/quickStyle129.xml" ContentType="application/vnd.openxmlformats-officedocument.drawingml.diagramStyle+xml"/>
  <Override PartName="/ppt/diagrams/colors129.xml" ContentType="application/vnd.openxmlformats-officedocument.drawingml.diagramColors+xml"/>
  <Override PartName="/ppt/diagrams/drawing129.xml" ContentType="application/vnd.ms-office.drawingml.diagramDrawing+xml"/>
  <Override PartName="/ppt/diagrams/data130.xml" ContentType="application/vnd.openxmlformats-officedocument.drawingml.diagramData+xml"/>
  <Override PartName="/ppt/diagrams/layout130.xml" ContentType="application/vnd.openxmlformats-officedocument.drawingml.diagramLayout+xml"/>
  <Override PartName="/ppt/diagrams/quickStyle130.xml" ContentType="application/vnd.openxmlformats-officedocument.drawingml.diagramStyle+xml"/>
  <Override PartName="/ppt/diagrams/colors130.xml" ContentType="application/vnd.openxmlformats-officedocument.drawingml.diagramColors+xml"/>
  <Override PartName="/ppt/diagrams/drawing130.xml" ContentType="application/vnd.ms-office.drawingml.diagramDrawing+xml"/>
  <Override PartName="/ppt/diagrams/data131.xml" ContentType="application/vnd.openxmlformats-officedocument.drawingml.diagramData+xml"/>
  <Override PartName="/ppt/diagrams/layout131.xml" ContentType="application/vnd.openxmlformats-officedocument.drawingml.diagramLayout+xml"/>
  <Override PartName="/ppt/diagrams/quickStyle131.xml" ContentType="application/vnd.openxmlformats-officedocument.drawingml.diagramStyle+xml"/>
  <Override PartName="/ppt/diagrams/colors131.xml" ContentType="application/vnd.openxmlformats-officedocument.drawingml.diagramColors+xml"/>
  <Override PartName="/ppt/diagrams/drawing131.xml" ContentType="application/vnd.ms-office.drawingml.diagramDrawing+xml"/>
  <Override PartName="/ppt/diagrams/data132.xml" ContentType="application/vnd.openxmlformats-officedocument.drawingml.diagramData+xml"/>
  <Override PartName="/ppt/diagrams/layout132.xml" ContentType="application/vnd.openxmlformats-officedocument.drawingml.diagramLayout+xml"/>
  <Override PartName="/ppt/diagrams/quickStyle132.xml" ContentType="application/vnd.openxmlformats-officedocument.drawingml.diagramStyle+xml"/>
  <Override PartName="/ppt/diagrams/colors132.xml" ContentType="application/vnd.openxmlformats-officedocument.drawingml.diagramColors+xml"/>
  <Override PartName="/ppt/diagrams/drawing132.xml" ContentType="application/vnd.ms-office.drawingml.diagramDrawing+xml"/>
  <Override PartName="/ppt/diagrams/data133.xml" ContentType="application/vnd.openxmlformats-officedocument.drawingml.diagramData+xml"/>
  <Override PartName="/ppt/diagrams/layout133.xml" ContentType="application/vnd.openxmlformats-officedocument.drawingml.diagramLayout+xml"/>
  <Override PartName="/ppt/diagrams/quickStyle133.xml" ContentType="application/vnd.openxmlformats-officedocument.drawingml.diagramStyle+xml"/>
  <Override PartName="/ppt/diagrams/colors133.xml" ContentType="application/vnd.openxmlformats-officedocument.drawingml.diagramColors+xml"/>
  <Override PartName="/ppt/diagrams/drawing133.xml" ContentType="application/vnd.ms-office.drawingml.diagramDrawing+xml"/>
  <Override PartName="/ppt/diagrams/data134.xml" ContentType="application/vnd.openxmlformats-officedocument.drawingml.diagramData+xml"/>
  <Override PartName="/ppt/diagrams/layout134.xml" ContentType="application/vnd.openxmlformats-officedocument.drawingml.diagramLayout+xml"/>
  <Override PartName="/ppt/diagrams/quickStyle134.xml" ContentType="application/vnd.openxmlformats-officedocument.drawingml.diagramStyle+xml"/>
  <Override PartName="/ppt/diagrams/colors134.xml" ContentType="application/vnd.openxmlformats-officedocument.drawingml.diagramColors+xml"/>
  <Override PartName="/ppt/diagrams/drawing134.xml" ContentType="application/vnd.ms-office.drawingml.diagramDrawing+xml"/>
  <Override PartName="/ppt/diagrams/data135.xml" ContentType="application/vnd.openxmlformats-officedocument.drawingml.diagramData+xml"/>
  <Override PartName="/ppt/diagrams/layout135.xml" ContentType="application/vnd.openxmlformats-officedocument.drawingml.diagramLayout+xml"/>
  <Override PartName="/ppt/diagrams/quickStyle135.xml" ContentType="application/vnd.openxmlformats-officedocument.drawingml.diagramStyle+xml"/>
  <Override PartName="/ppt/diagrams/colors135.xml" ContentType="application/vnd.openxmlformats-officedocument.drawingml.diagramColors+xml"/>
  <Override PartName="/ppt/diagrams/drawing135.xml" ContentType="application/vnd.ms-office.drawingml.diagramDrawing+xml"/>
  <Override PartName="/ppt/diagrams/data136.xml" ContentType="application/vnd.openxmlformats-officedocument.drawingml.diagramData+xml"/>
  <Override PartName="/ppt/diagrams/layout136.xml" ContentType="application/vnd.openxmlformats-officedocument.drawingml.diagramLayout+xml"/>
  <Override PartName="/ppt/diagrams/quickStyle136.xml" ContentType="application/vnd.openxmlformats-officedocument.drawingml.diagramStyle+xml"/>
  <Override PartName="/ppt/diagrams/colors136.xml" ContentType="application/vnd.openxmlformats-officedocument.drawingml.diagramColors+xml"/>
  <Override PartName="/ppt/diagrams/drawing136.xml" ContentType="application/vnd.ms-office.drawingml.diagramDrawing+xml"/>
  <Override PartName="/ppt/diagrams/data137.xml" ContentType="application/vnd.openxmlformats-officedocument.drawingml.diagramData+xml"/>
  <Override PartName="/ppt/diagrams/layout137.xml" ContentType="application/vnd.openxmlformats-officedocument.drawingml.diagramLayout+xml"/>
  <Override PartName="/ppt/diagrams/quickStyle137.xml" ContentType="application/vnd.openxmlformats-officedocument.drawingml.diagramStyle+xml"/>
  <Override PartName="/ppt/diagrams/colors137.xml" ContentType="application/vnd.openxmlformats-officedocument.drawingml.diagramColors+xml"/>
  <Override PartName="/ppt/diagrams/drawing137.xml" ContentType="application/vnd.ms-office.drawingml.diagramDrawing+xml"/>
  <Override PartName="/ppt/diagrams/data138.xml" ContentType="application/vnd.openxmlformats-officedocument.drawingml.diagramData+xml"/>
  <Override PartName="/ppt/diagrams/layout138.xml" ContentType="application/vnd.openxmlformats-officedocument.drawingml.diagramLayout+xml"/>
  <Override PartName="/ppt/diagrams/quickStyle138.xml" ContentType="application/vnd.openxmlformats-officedocument.drawingml.diagramStyle+xml"/>
  <Override PartName="/ppt/diagrams/colors138.xml" ContentType="application/vnd.openxmlformats-officedocument.drawingml.diagramColors+xml"/>
  <Override PartName="/ppt/diagrams/drawing138.xml" ContentType="application/vnd.ms-office.drawingml.diagramDrawing+xml"/>
  <Override PartName="/ppt/diagrams/data139.xml" ContentType="application/vnd.openxmlformats-officedocument.drawingml.diagramData+xml"/>
  <Override PartName="/ppt/diagrams/layout139.xml" ContentType="application/vnd.openxmlformats-officedocument.drawingml.diagramLayout+xml"/>
  <Override PartName="/ppt/diagrams/quickStyle139.xml" ContentType="application/vnd.openxmlformats-officedocument.drawingml.diagramStyle+xml"/>
  <Override PartName="/ppt/diagrams/colors139.xml" ContentType="application/vnd.openxmlformats-officedocument.drawingml.diagramColors+xml"/>
  <Override PartName="/ppt/diagrams/drawing139.xml" ContentType="application/vnd.ms-office.drawingml.diagramDrawing+xml"/>
  <Override PartName="/ppt/diagrams/data140.xml" ContentType="application/vnd.openxmlformats-officedocument.drawingml.diagramData+xml"/>
  <Override PartName="/ppt/diagrams/layout140.xml" ContentType="application/vnd.openxmlformats-officedocument.drawingml.diagramLayout+xml"/>
  <Override PartName="/ppt/diagrams/quickStyle140.xml" ContentType="application/vnd.openxmlformats-officedocument.drawingml.diagramStyle+xml"/>
  <Override PartName="/ppt/diagrams/colors140.xml" ContentType="application/vnd.openxmlformats-officedocument.drawingml.diagramColors+xml"/>
  <Override PartName="/ppt/diagrams/drawing140.xml" ContentType="application/vnd.ms-office.drawingml.diagramDrawing+xml"/>
  <Override PartName="/ppt/diagrams/data141.xml" ContentType="application/vnd.openxmlformats-officedocument.drawingml.diagramData+xml"/>
  <Override PartName="/ppt/diagrams/layout141.xml" ContentType="application/vnd.openxmlformats-officedocument.drawingml.diagramLayout+xml"/>
  <Override PartName="/ppt/diagrams/quickStyle141.xml" ContentType="application/vnd.openxmlformats-officedocument.drawingml.diagramStyle+xml"/>
  <Override PartName="/ppt/diagrams/colors141.xml" ContentType="application/vnd.openxmlformats-officedocument.drawingml.diagramColors+xml"/>
  <Override PartName="/ppt/diagrams/drawing141.xml" ContentType="application/vnd.ms-office.drawingml.diagramDrawing+xml"/>
  <Override PartName="/ppt/diagrams/data142.xml" ContentType="application/vnd.openxmlformats-officedocument.drawingml.diagramData+xml"/>
  <Override PartName="/ppt/diagrams/layout142.xml" ContentType="application/vnd.openxmlformats-officedocument.drawingml.diagramLayout+xml"/>
  <Override PartName="/ppt/diagrams/quickStyle142.xml" ContentType="application/vnd.openxmlformats-officedocument.drawingml.diagramStyle+xml"/>
  <Override PartName="/ppt/diagrams/colors142.xml" ContentType="application/vnd.openxmlformats-officedocument.drawingml.diagramColors+xml"/>
  <Override PartName="/ppt/diagrams/drawing142.xml" ContentType="application/vnd.ms-office.drawingml.diagramDrawing+xml"/>
  <Override PartName="/ppt/diagrams/data143.xml" ContentType="application/vnd.openxmlformats-officedocument.drawingml.diagramData+xml"/>
  <Override PartName="/ppt/diagrams/layout143.xml" ContentType="application/vnd.openxmlformats-officedocument.drawingml.diagramLayout+xml"/>
  <Override PartName="/ppt/diagrams/quickStyle143.xml" ContentType="application/vnd.openxmlformats-officedocument.drawingml.diagramStyle+xml"/>
  <Override PartName="/ppt/diagrams/colors143.xml" ContentType="application/vnd.openxmlformats-officedocument.drawingml.diagramColors+xml"/>
  <Override PartName="/ppt/diagrams/drawing143.xml" ContentType="application/vnd.ms-office.drawingml.diagramDrawing+xml"/>
  <Override PartName="/ppt/diagrams/data144.xml" ContentType="application/vnd.openxmlformats-officedocument.drawingml.diagramData+xml"/>
  <Override PartName="/ppt/diagrams/layout144.xml" ContentType="application/vnd.openxmlformats-officedocument.drawingml.diagramLayout+xml"/>
  <Override PartName="/ppt/diagrams/quickStyle144.xml" ContentType="application/vnd.openxmlformats-officedocument.drawingml.diagramStyle+xml"/>
  <Override PartName="/ppt/diagrams/colors144.xml" ContentType="application/vnd.openxmlformats-officedocument.drawingml.diagramColors+xml"/>
  <Override PartName="/ppt/diagrams/drawing144.xml" ContentType="application/vnd.ms-office.drawingml.diagramDrawing+xml"/>
  <Override PartName="/ppt/diagrams/data145.xml" ContentType="application/vnd.openxmlformats-officedocument.drawingml.diagramData+xml"/>
  <Override PartName="/ppt/diagrams/layout145.xml" ContentType="application/vnd.openxmlformats-officedocument.drawingml.diagramLayout+xml"/>
  <Override PartName="/ppt/diagrams/quickStyle145.xml" ContentType="application/vnd.openxmlformats-officedocument.drawingml.diagramStyle+xml"/>
  <Override PartName="/ppt/diagrams/colors145.xml" ContentType="application/vnd.openxmlformats-officedocument.drawingml.diagramColors+xml"/>
  <Override PartName="/ppt/diagrams/drawing145.xml" ContentType="application/vnd.ms-office.drawingml.diagramDrawing+xml"/>
  <Override PartName="/ppt/diagrams/data146.xml" ContentType="application/vnd.openxmlformats-officedocument.drawingml.diagramData+xml"/>
  <Override PartName="/ppt/diagrams/layout146.xml" ContentType="application/vnd.openxmlformats-officedocument.drawingml.diagramLayout+xml"/>
  <Override PartName="/ppt/diagrams/quickStyle146.xml" ContentType="application/vnd.openxmlformats-officedocument.drawingml.diagramStyle+xml"/>
  <Override PartName="/ppt/diagrams/colors146.xml" ContentType="application/vnd.openxmlformats-officedocument.drawingml.diagramColors+xml"/>
  <Override PartName="/ppt/diagrams/drawing146.xml" ContentType="application/vnd.ms-office.drawingml.diagramDrawing+xml"/>
  <Override PartName="/ppt/diagrams/data147.xml" ContentType="application/vnd.openxmlformats-officedocument.drawingml.diagramData+xml"/>
  <Override PartName="/ppt/diagrams/layout147.xml" ContentType="application/vnd.openxmlformats-officedocument.drawingml.diagramLayout+xml"/>
  <Override PartName="/ppt/diagrams/quickStyle147.xml" ContentType="application/vnd.openxmlformats-officedocument.drawingml.diagramStyle+xml"/>
  <Override PartName="/ppt/diagrams/colors147.xml" ContentType="application/vnd.openxmlformats-officedocument.drawingml.diagramColors+xml"/>
  <Override PartName="/ppt/diagrams/drawing147.xml" ContentType="application/vnd.ms-office.drawingml.diagramDrawing+xml"/>
  <Override PartName="/ppt/diagrams/data148.xml" ContentType="application/vnd.openxmlformats-officedocument.drawingml.diagramData+xml"/>
  <Override PartName="/ppt/diagrams/layout148.xml" ContentType="application/vnd.openxmlformats-officedocument.drawingml.diagramLayout+xml"/>
  <Override PartName="/ppt/diagrams/quickStyle148.xml" ContentType="application/vnd.openxmlformats-officedocument.drawingml.diagramStyle+xml"/>
  <Override PartName="/ppt/diagrams/colors148.xml" ContentType="application/vnd.openxmlformats-officedocument.drawingml.diagramColors+xml"/>
  <Override PartName="/ppt/diagrams/drawing148.xml" ContentType="application/vnd.ms-office.drawingml.diagramDrawing+xml"/>
  <Override PartName="/ppt/diagrams/data149.xml" ContentType="application/vnd.openxmlformats-officedocument.drawingml.diagramData+xml"/>
  <Override PartName="/ppt/diagrams/layout149.xml" ContentType="application/vnd.openxmlformats-officedocument.drawingml.diagramLayout+xml"/>
  <Override PartName="/ppt/diagrams/quickStyle149.xml" ContentType="application/vnd.openxmlformats-officedocument.drawingml.diagramStyle+xml"/>
  <Override PartName="/ppt/diagrams/colors149.xml" ContentType="application/vnd.openxmlformats-officedocument.drawingml.diagramColors+xml"/>
  <Override PartName="/ppt/diagrams/drawing149.xml" ContentType="application/vnd.ms-office.drawingml.diagramDrawing+xml"/>
  <Override PartName="/ppt/diagrams/data150.xml" ContentType="application/vnd.openxmlformats-officedocument.drawingml.diagramData+xml"/>
  <Override PartName="/ppt/diagrams/layout150.xml" ContentType="application/vnd.openxmlformats-officedocument.drawingml.diagramLayout+xml"/>
  <Override PartName="/ppt/diagrams/quickStyle150.xml" ContentType="application/vnd.openxmlformats-officedocument.drawingml.diagramStyle+xml"/>
  <Override PartName="/ppt/diagrams/colors150.xml" ContentType="application/vnd.openxmlformats-officedocument.drawingml.diagramColors+xml"/>
  <Override PartName="/ppt/diagrams/drawing150.xml" ContentType="application/vnd.ms-office.drawingml.diagramDrawing+xml"/>
  <Override PartName="/ppt/diagrams/data151.xml" ContentType="application/vnd.openxmlformats-officedocument.drawingml.diagramData+xml"/>
  <Override PartName="/ppt/diagrams/layout151.xml" ContentType="application/vnd.openxmlformats-officedocument.drawingml.diagramLayout+xml"/>
  <Override PartName="/ppt/diagrams/quickStyle151.xml" ContentType="application/vnd.openxmlformats-officedocument.drawingml.diagramStyle+xml"/>
  <Override PartName="/ppt/diagrams/colors151.xml" ContentType="application/vnd.openxmlformats-officedocument.drawingml.diagramColors+xml"/>
  <Override PartName="/ppt/diagrams/drawing151.xml" ContentType="application/vnd.ms-office.drawingml.diagramDrawing+xml"/>
  <Override PartName="/ppt/diagrams/data152.xml" ContentType="application/vnd.openxmlformats-officedocument.drawingml.diagramData+xml"/>
  <Override PartName="/ppt/diagrams/layout152.xml" ContentType="application/vnd.openxmlformats-officedocument.drawingml.diagramLayout+xml"/>
  <Override PartName="/ppt/diagrams/quickStyle152.xml" ContentType="application/vnd.openxmlformats-officedocument.drawingml.diagramStyle+xml"/>
  <Override PartName="/ppt/diagrams/colors152.xml" ContentType="application/vnd.openxmlformats-officedocument.drawingml.diagramColors+xml"/>
  <Override PartName="/ppt/diagrams/drawing152.xml" ContentType="application/vnd.ms-office.drawingml.diagramDrawing+xml"/>
  <Override PartName="/ppt/diagrams/data153.xml" ContentType="application/vnd.openxmlformats-officedocument.drawingml.diagramData+xml"/>
  <Override PartName="/ppt/diagrams/layout153.xml" ContentType="application/vnd.openxmlformats-officedocument.drawingml.diagramLayout+xml"/>
  <Override PartName="/ppt/diagrams/quickStyle153.xml" ContentType="application/vnd.openxmlformats-officedocument.drawingml.diagramStyle+xml"/>
  <Override PartName="/ppt/diagrams/colors153.xml" ContentType="application/vnd.openxmlformats-officedocument.drawingml.diagramColors+xml"/>
  <Override PartName="/ppt/diagrams/drawing153.xml" ContentType="application/vnd.ms-office.drawingml.diagramDrawing+xml"/>
  <Override PartName="/ppt/diagrams/data154.xml" ContentType="application/vnd.openxmlformats-officedocument.drawingml.diagramData+xml"/>
  <Override PartName="/ppt/diagrams/layout154.xml" ContentType="application/vnd.openxmlformats-officedocument.drawingml.diagramLayout+xml"/>
  <Override PartName="/ppt/diagrams/quickStyle154.xml" ContentType="application/vnd.openxmlformats-officedocument.drawingml.diagramStyle+xml"/>
  <Override PartName="/ppt/diagrams/colors154.xml" ContentType="application/vnd.openxmlformats-officedocument.drawingml.diagramColors+xml"/>
  <Override PartName="/ppt/diagrams/drawing154.xml" ContentType="application/vnd.ms-office.drawingml.diagramDrawing+xml"/>
  <Override PartName="/ppt/diagrams/data155.xml" ContentType="application/vnd.openxmlformats-officedocument.drawingml.diagramData+xml"/>
  <Override PartName="/ppt/diagrams/layout155.xml" ContentType="application/vnd.openxmlformats-officedocument.drawingml.diagramLayout+xml"/>
  <Override PartName="/ppt/diagrams/quickStyle155.xml" ContentType="application/vnd.openxmlformats-officedocument.drawingml.diagramStyle+xml"/>
  <Override PartName="/ppt/diagrams/colors155.xml" ContentType="application/vnd.openxmlformats-officedocument.drawingml.diagramColors+xml"/>
  <Override PartName="/ppt/diagrams/drawing155.xml" ContentType="application/vnd.ms-office.drawingml.diagramDrawing+xml"/>
  <Override PartName="/ppt/diagrams/data156.xml" ContentType="application/vnd.openxmlformats-officedocument.drawingml.diagramData+xml"/>
  <Override PartName="/ppt/diagrams/layout156.xml" ContentType="application/vnd.openxmlformats-officedocument.drawingml.diagramLayout+xml"/>
  <Override PartName="/ppt/diagrams/quickStyle156.xml" ContentType="application/vnd.openxmlformats-officedocument.drawingml.diagramStyle+xml"/>
  <Override PartName="/ppt/diagrams/colors156.xml" ContentType="application/vnd.openxmlformats-officedocument.drawingml.diagramColors+xml"/>
  <Override PartName="/ppt/diagrams/drawing156.xml" ContentType="application/vnd.ms-office.drawingml.diagramDrawing+xml"/>
  <Override PartName="/ppt/diagrams/data157.xml" ContentType="application/vnd.openxmlformats-officedocument.drawingml.diagramData+xml"/>
  <Override PartName="/ppt/diagrams/layout157.xml" ContentType="application/vnd.openxmlformats-officedocument.drawingml.diagramLayout+xml"/>
  <Override PartName="/ppt/diagrams/quickStyle157.xml" ContentType="application/vnd.openxmlformats-officedocument.drawingml.diagramStyle+xml"/>
  <Override PartName="/ppt/diagrams/colors157.xml" ContentType="application/vnd.openxmlformats-officedocument.drawingml.diagramColors+xml"/>
  <Override PartName="/ppt/diagrams/drawing157.xml" ContentType="application/vnd.ms-office.drawingml.diagramDrawing+xml"/>
  <Override PartName="/ppt/diagrams/data158.xml" ContentType="application/vnd.openxmlformats-officedocument.drawingml.diagramData+xml"/>
  <Override PartName="/ppt/diagrams/layout158.xml" ContentType="application/vnd.openxmlformats-officedocument.drawingml.diagramLayout+xml"/>
  <Override PartName="/ppt/diagrams/quickStyle158.xml" ContentType="application/vnd.openxmlformats-officedocument.drawingml.diagramStyle+xml"/>
  <Override PartName="/ppt/diagrams/colors158.xml" ContentType="application/vnd.openxmlformats-officedocument.drawingml.diagramColors+xml"/>
  <Override PartName="/ppt/diagrams/drawing158.xml" ContentType="application/vnd.ms-office.drawingml.diagramDrawing+xml"/>
  <Override PartName="/ppt/diagrams/data159.xml" ContentType="application/vnd.openxmlformats-officedocument.drawingml.diagramData+xml"/>
  <Override PartName="/ppt/diagrams/layout159.xml" ContentType="application/vnd.openxmlformats-officedocument.drawingml.diagramLayout+xml"/>
  <Override PartName="/ppt/diagrams/quickStyle159.xml" ContentType="application/vnd.openxmlformats-officedocument.drawingml.diagramStyle+xml"/>
  <Override PartName="/ppt/diagrams/colors159.xml" ContentType="application/vnd.openxmlformats-officedocument.drawingml.diagramColors+xml"/>
  <Override PartName="/ppt/diagrams/drawing159.xml" ContentType="application/vnd.ms-office.drawingml.diagramDrawing+xml"/>
  <Override PartName="/ppt/diagrams/data160.xml" ContentType="application/vnd.openxmlformats-officedocument.drawingml.diagramData+xml"/>
  <Override PartName="/ppt/diagrams/layout160.xml" ContentType="application/vnd.openxmlformats-officedocument.drawingml.diagramLayout+xml"/>
  <Override PartName="/ppt/diagrams/quickStyle160.xml" ContentType="application/vnd.openxmlformats-officedocument.drawingml.diagramStyle+xml"/>
  <Override PartName="/ppt/diagrams/colors160.xml" ContentType="application/vnd.openxmlformats-officedocument.drawingml.diagramColors+xml"/>
  <Override PartName="/ppt/diagrams/drawing160.xml" ContentType="application/vnd.ms-office.drawingml.diagramDrawing+xml"/>
  <Override PartName="/ppt/diagrams/data161.xml" ContentType="application/vnd.openxmlformats-officedocument.drawingml.diagramData+xml"/>
  <Override PartName="/ppt/diagrams/layout161.xml" ContentType="application/vnd.openxmlformats-officedocument.drawingml.diagramLayout+xml"/>
  <Override PartName="/ppt/diagrams/quickStyle161.xml" ContentType="application/vnd.openxmlformats-officedocument.drawingml.diagramStyle+xml"/>
  <Override PartName="/ppt/diagrams/colors161.xml" ContentType="application/vnd.openxmlformats-officedocument.drawingml.diagramColors+xml"/>
  <Override PartName="/ppt/diagrams/drawing161.xml" ContentType="application/vnd.ms-office.drawingml.diagramDrawing+xml"/>
  <Override PartName="/ppt/diagrams/data162.xml" ContentType="application/vnd.openxmlformats-officedocument.drawingml.diagramData+xml"/>
  <Override PartName="/ppt/diagrams/layout162.xml" ContentType="application/vnd.openxmlformats-officedocument.drawingml.diagramLayout+xml"/>
  <Override PartName="/ppt/diagrams/quickStyle162.xml" ContentType="application/vnd.openxmlformats-officedocument.drawingml.diagramStyle+xml"/>
  <Override PartName="/ppt/diagrams/colors162.xml" ContentType="application/vnd.openxmlformats-officedocument.drawingml.diagramColors+xml"/>
  <Override PartName="/ppt/diagrams/drawing162.xml" ContentType="application/vnd.ms-office.drawingml.diagramDrawing+xml"/>
  <Override PartName="/ppt/diagrams/data163.xml" ContentType="application/vnd.openxmlformats-officedocument.drawingml.diagramData+xml"/>
  <Override PartName="/ppt/diagrams/layout163.xml" ContentType="application/vnd.openxmlformats-officedocument.drawingml.diagramLayout+xml"/>
  <Override PartName="/ppt/diagrams/quickStyle163.xml" ContentType="application/vnd.openxmlformats-officedocument.drawingml.diagramStyle+xml"/>
  <Override PartName="/ppt/diagrams/colors163.xml" ContentType="application/vnd.openxmlformats-officedocument.drawingml.diagramColors+xml"/>
  <Override PartName="/ppt/diagrams/drawing163.xml" ContentType="application/vnd.ms-office.drawingml.diagramDrawing+xml"/>
  <Override PartName="/ppt/diagrams/data164.xml" ContentType="application/vnd.openxmlformats-officedocument.drawingml.diagramData+xml"/>
  <Override PartName="/ppt/diagrams/layout164.xml" ContentType="application/vnd.openxmlformats-officedocument.drawingml.diagramLayout+xml"/>
  <Override PartName="/ppt/diagrams/quickStyle164.xml" ContentType="application/vnd.openxmlformats-officedocument.drawingml.diagramStyle+xml"/>
  <Override PartName="/ppt/diagrams/colors164.xml" ContentType="application/vnd.openxmlformats-officedocument.drawingml.diagramColors+xml"/>
  <Override PartName="/ppt/diagrams/drawing164.xml" ContentType="application/vnd.ms-office.drawingml.diagramDrawing+xml"/>
  <Override PartName="/ppt/diagrams/data165.xml" ContentType="application/vnd.openxmlformats-officedocument.drawingml.diagramData+xml"/>
  <Override PartName="/ppt/diagrams/layout165.xml" ContentType="application/vnd.openxmlformats-officedocument.drawingml.diagramLayout+xml"/>
  <Override PartName="/ppt/diagrams/quickStyle165.xml" ContentType="application/vnd.openxmlformats-officedocument.drawingml.diagramStyle+xml"/>
  <Override PartName="/ppt/diagrams/colors165.xml" ContentType="application/vnd.openxmlformats-officedocument.drawingml.diagramColors+xml"/>
  <Override PartName="/ppt/diagrams/drawing165.xml" ContentType="application/vnd.ms-office.drawingml.diagramDrawing+xml"/>
  <Override PartName="/ppt/diagrams/data166.xml" ContentType="application/vnd.openxmlformats-officedocument.drawingml.diagramData+xml"/>
  <Override PartName="/ppt/diagrams/layout166.xml" ContentType="application/vnd.openxmlformats-officedocument.drawingml.diagramLayout+xml"/>
  <Override PartName="/ppt/diagrams/quickStyle166.xml" ContentType="application/vnd.openxmlformats-officedocument.drawingml.diagramStyle+xml"/>
  <Override PartName="/ppt/diagrams/colors166.xml" ContentType="application/vnd.openxmlformats-officedocument.drawingml.diagramColors+xml"/>
  <Override PartName="/ppt/diagrams/drawing166.xml" ContentType="application/vnd.ms-office.drawingml.diagramDrawing+xml"/>
  <Override PartName="/ppt/diagrams/data167.xml" ContentType="application/vnd.openxmlformats-officedocument.drawingml.diagramData+xml"/>
  <Override PartName="/ppt/diagrams/layout167.xml" ContentType="application/vnd.openxmlformats-officedocument.drawingml.diagramLayout+xml"/>
  <Override PartName="/ppt/diagrams/quickStyle167.xml" ContentType="application/vnd.openxmlformats-officedocument.drawingml.diagramStyle+xml"/>
  <Override PartName="/ppt/diagrams/colors167.xml" ContentType="application/vnd.openxmlformats-officedocument.drawingml.diagramColors+xml"/>
  <Override PartName="/ppt/diagrams/drawing167.xml" ContentType="application/vnd.ms-office.drawingml.diagramDrawing+xml"/>
  <Override PartName="/ppt/diagrams/data168.xml" ContentType="application/vnd.openxmlformats-officedocument.drawingml.diagramData+xml"/>
  <Override PartName="/ppt/diagrams/layout168.xml" ContentType="application/vnd.openxmlformats-officedocument.drawingml.diagramLayout+xml"/>
  <Override PartName="/ppt/diagrams/quickStyle168.xml" ContentType="application/vnd.openxmlformats-officedocument.drawingml.diagramStyle+xml"/>
  <Override PartName="/ppt/diagrams/colors168.xml" ContentType="application/vnd.openxmlformats-officedocument.drawingml.diagramColors+xml"/>
  <Override PartName="/ppt/diagrams/drawing168.xml" ContentType="application/vnd.ms-office.drawingml.diagramDrawing+xml"/>
  <Override PartName="/ppt/diagrams/data169.xml" ContentType="application/vnd.openxmlformats-officedocument.drawingml.diagramData+xml"/>
  <Override PartName="/ppt/diagrams/layout169.xml" ContentType="application/vnd.openxmlformats-officedocument.drawingml.diagramLayout+xml"/>
  <Override PartName="/ppt/diagrams/quickStyle169.xml" ContentType="application/vnd.openxmlformats-officedocument.drawingml.diagramStyle+xml"/>
  <Override PartName="/ppt/diagrams/colors169.xml" ContentType="application/vnd.openxmlformats-officedocument.drawingml.diagramColors+xml"/>
  <Override PartName="/ppt/diagrams/drawing169.xml" ContentType="application/vnd.ms-office.drawingml.diagramDrawing+xml"/>
  <Override PartName="/ppt/diagrams/data170.xml" ContentType="application/vnd.openxmlformats-officedocument.drawingml.diagramData+xml"/>
  <Override PartName="/ppt/diagrams/layout170.xml" ContentType="application/vnd.openxmlformats-officedocument.drawingml.diagramLayout+xml"/>
  <Override PartName="/ppt/diagrams/quickStyle170.xml" ContentType="application/vnd.openxmlformats-officedocument.drawingml.diagramStyle+xml"/>
  <Override PartName="/ppt/diagrams/colors170.xml" ContentType="application/vnd.openxmlformats-officedocument.drawingml.diagramColors+xml"/>
  <Override PartName="/ppt/diagrams/drawing170.xml" ContentType="application/vnd.ms-office.drawingml.diagramDrawing+xml"/>
  <Override PartName="/ppt/diagrams/data171.xml" ContentType="application/vnd.openxmlformats-officedocument.drawingml.diagramData+xml"/>
  <Override PartName="/ppt/diagrams/layout171.xml" ContentType="application/vnd.openxmlformats-officedocument.drawingml.diagramLayout+xml"/>
  <Override PartName="/ppt/diagrams/quickStyle171.xml" ContentType="application/vnd.openxmlformats-officedocument.drawingml.diagramStyle+xml"/>
  <Override PartName="/ppt/diagrams/colors171.xml" ContentType="application/vnd.openxmlformats-officedocument.drawingml.diagramColors+xml"/>
  <Override PartName="/ppt/diagrams/drawing171.xml" ContentType="application/vnd.ms-office.drawingml.diagramDrawing+xml"/>
  <Override PartName="/ppt/diagrams/data172.xml" ContentType="application/vnd.openxmlformats-officedocument.drawingml.diagramData+xml"/>
  <Override PartName="/ppt/diagrams/layout172.xml" ContentType="application/vnd.openxmlformats-officedocument.drawingml.diagramLayout+xml"/>
  <Override PartName="/ppt/diagrams/quickStyle172.xml" ContentType="application/vnd.openxmlformats-officedocument.drawingml.diagramStyle+xml"/>
  <Override PartName="/ppt/diagrams/colors172.xml" ContentType="application/vnd.openxmlformats-officedocument.drawingml.diagramColors+xml"/>
  <Override PartName="/ppt/diagrams/drawing172.xml" ContentType="application/vnd.ms-office.drawingml.diagramDrawing+xml"/>
  <Override PartName="/ppt/diagrams/data173.xml" ContentType="application/vnd.openxmlformats-officedocument.drawingml.diagramData+xml"/>
  <Override PartName="/ppt/diagrams/layout173.xml" ContentType="application/vnd.openxmlformats-officedocument.drawingml.diagramLayout+xml"/>
  <Override PartName="/ppt/diagrams/quickStyle173.xml" ContentType="application/vnd.openxmlformats-officedocument.drawingml.diagramStyle+xml"/>
  <Override PartName="/ppt/diagrams/colors173.xml" ContentType="application/vnd.openxmlformats-officedocument.drawingml.diagramColors+xml"/>
  <Override PartName="/ppt/diagrams/drawing173.xml" ContentType="application/vnd.ms-office.drawingml.diagramDrawing+xml"/>
  <Override PartName="/ppt/diagrams/data174.xml" ContentType="application/vnd.openxmlformats-officedocument.drawingml.diagramData+xml"/>
  <Override PartName="/ppt/diagrams/layout174.xml" ContentType="application/vnd.openxmlformats-officedocument.drawingml.diagramLayout+xml"/>
  <Override PartName="/ppt/diagrams/quickStyle174.xml" ContentType="application/vnd.openxmlformats-officedocument.drawingml.diagramStyle+xml"/>
  <Override PartName="/ppt/diagrams/colors174.xml" ContentType="application/vnd.openxmlformats-officedocument.drawingml.diagramColors+xml"/>
  <Override PartName="/ppt/diagrams/drawing174.xml" ContentType="application/vnd.ms-office.drawingml.diagramDrawing+xml"/>
  <Override PartName="/ppt/diagrams/data175.xml" ContentType="application/vnd.openxmlformats-officedocument.drawingml.diagramData+xml"/>
  <Override PartName="/ppt/diagrams/layout175.xml" ContentType="application/vnd.openxmlformats-officedocument.drawingml.diagramLayout+xml"/>
  <Override PartName="/ppt/diagrams/quickStyle175.xml" ContentType="application/vnd.openxmlformats-officedocument.drawingml.diagramStyle+xml"/>
  <Override PartName="/ppt/diagrams/colors175.xml" ContentType="application/vnd.openxmlformats-officedocument.drawingml.diagramColors+xml"/>
  <Override PartName="/ppt/diagrams/drawing175.xml" ContentType="application/vnd.ms-office.drawingml.diagramDrawing+xml"/>
  <Override PartName="/ppt/diagrams/data176.xml" ContentType="application/vnd.openxmlformats-officedocument.drawingml.diagramData+xml"/>
  <Override PartName="/ppt/diagrams/layout176.xml" ContentType="application/vnd.openxmlformats-officedocument.drawingml.diagramLayout+xml"/>
  <Override PartName="/ppt/diagrams/quickStyle176.xml" ContentType="application/vnd.openxmlformats-officedocument.drawingml.diagramStyle+xml"/>
  <Override PartName="/ppt/diagrams/colors176.xml" ContentType="application/vnd.openxmlformats-officedocument.drawingml.diagramColors+xml"/>
  <Override PartName="/ppt/diagrams/drawing176.xml" ContentType="application/vnd.ms-office.drawingml.diagramDrawing+xml"/>
  <Override PartName="/ppt/diagrams/data177.xml" ContentType="application/vnd.openxmlformats-officedocument.drawingml.diagramData+xml"/>
  <Override PartName="/ppt/diagrams/layout177.xml" ContentType="application/vnd.openxmlformats-officedocument.drawingml.diagramLayout+xml"/>
  <Override PartName="/ppt/diagrams/quickStyle177.xml" ContentType="application/vnd.openxmlformats-officedocument.drawingml.diagramStyle+xml"/>
  <Override PartName="/ppt/diagrams/colors177.xml" ContentType="application/vnd.openxmlformats-officedocument.drawingml.diagramColors+xml"/>
  <Override PartName="/ppt/diagrams/drawing177.xml" ContentType="application/vnd.ms-office.drawingml.diagramDrawing+xml"/>
  <Override PartName="/ppt/diagrams/data178.xml" ContentType="application/vnd.openxmlformats-officedocument.drawingml.diagramData+xml"/>
  <Override PartName="/ppt/diagrams/layout178.xml" ContentType="application/vnd.openxmlformats-officedocument.drawingml.diagramLayout+xml"/>
  <Override PartName="/ppt/diagrams/quickStyle178.xml" ContentType="application/vnd.openxmlformats-officedocument.drawingml.diagramStyle+xml"/>
  <Override PartName="/ppt/diagrams/colors178.xml" ContentType="application/vnd.openxmlformats-officedocument.drawingml.diagramColors+xml"/>
  <Override PartName="/ppt/diagrams/drawing178.xml" ContentType="application/vnd.ms-office.drawingml.diagramDrawing+xml"/>
  <Override PartName="/ppt/diagrams/data179.xml" ContentType="application/vnd.openxmlformats-officedocument.drawingml.diagramData+xml"/>
  <Override PartName="/ppt/diagrams/layout179.xml" ContentType="application/vnd.openxmlformats-officedocument.drawingml.diagramLayout+xml"/>
  <Override PartName="/ppt/diagrams/quickStyle179.xml" ContentType="application/vnd.openxmlformats-officedocument.drawingml.diagramStyle+xml"/>
  <Override PartName="/ppt/diagrams/colors179.xml" ContentType="application/vnd.openxmlformats-officedocument.drawingml.diagramColors+xml"/>
  <Override PartName="/ppt/diagrams/drawing179.xml" ContentType="application/vnd.ms-office.drawingml.diagramDrawing+xml"/>
  <Override PartName="/ppt/diagrams/data180.xml" ContentType="application/vnd.openxmlformats-officedocument.drawingml.diagramData+xml"/>
  <Override PartName="/ppt/diagrams/layout180.xml" ContentType="application/vnd.openxmlformats-officedocument.drawingml.diagramLayout+xml"/>
  <Override PartName="/ppt/diagrams/quickStyle180.xml" ContentType="application/vnd.openxmlformats-officedocument.drawingml.diagramStyle+xml"/>
  <Override PartName="/ppt/diagrams/colors180.xml" ContentType="application/vnd.openxmlformats-officedocument.drawingml.diagramColors+xml"/>
  <Override PartName="/ppt/diagrams/drawing180.xml" ContentType="application/vnd.ms-office.drawingml.diagramDrawing+xml"/>
  <Override PartName="/ppt/diagrams/data181.xml" ContentType="application/vnd.openxmlformats-officedocument.drawingml.diagramData+xml"/>
  <Override PartName="/ppt/diagrams/layout181.xml" ContentType="application/vnd.openxmlformats-officedocument.drawingml.diagramLayout+xml"/>
  <Override PartName="/ppt/diagrams/quickStyle181.xml" ContentType="application/vnd.openxmlformats-officedocument.drawingml.diagramStyle+xml"/>
  <Override PartName="/ppt/diagrams/colors181.xml" ContentType="application/vnd.openxmlformats-officedocument.drawingml.diagramColors+xml"/>
  <Override PartName="/ppt/diagrams/drawing181.xml" ContentType="application/vnd.ms-office.drawingml.diagramDrawing+xml"/>
  <Override PartName="/ppt/diagrams/data182.xml" ContentType="application/vnd.openxmlformats-officedocument.drawingml.diagramData+xml"/>
  <Override PartName="/ppt/diagrams/layout182.xml" ContentType="application/vnd.openxmlformats-officedocument.drawingml.diagramLayout+xml"/>
  <Override PartName="/ppt/diagrams/quickStyle182.xml" ContentType="application/vnd.openxmlformats-officedocument.drawingml.diagramStyle+xml"/>
  <Override PartName="/ppt/diagrams/colors182.xml" ContentType="application/vnd.openxmlformats-officedocument.drawingml.diagramColors+xml"/>
  <Override PartName="/ppt/diagrams/drawing182.xml" ContentType="application/vnd.ms-office.drawingml.diagramDrawing+xml"/>
  <Override PartName="/ppt/diagrams/data183.xml" ContentType="application/vnd.openxmlformats-officedocument.drawingml.diagramData+xml"/>
  <Override PartName="/ppt/diagrams/layout183.xml" ContentType="application/vnd.openxmlformats-officedocument.drawingml.diagramLayout+xml"/>
  <Override PartName="/ppt/diagrams/quickStyle183.xml" ContentType="application/vnd.openxmlformats-officedocument.drawingml.diagramStyle+xml"/>
  <Override PartName="/ppt/diagrams/colors183.xml" ContentType="application/vnd.openxmlformats-officedocument.drawingml.diagramColors+xml"/>
  <Override PartName="/ppt/diagrams/drawing183.xml" ContentType="application/vnd.ms-office.drawingml.diagramDrawing+xml"/>
  <Override PartName="/ppt/diagrams/data184.xml" ContentType="application/vnd.openxmlformats-officedocument.drawingml.diagramData+xml"/>
  <Override PartName="/ppt/diagrams/layout184.xml" ContentType="application/vnd.openxmlformats-officedocument.drawingml.diagramLayout+xml"/>
  <Override PartName="/ppt/diagrams/quickStyle184.xml" ContentType="application/vnd.openxmlformats-officedocument.drawingml.diagramStyle+xml"/>
  <Override PartName="/ppt/diagrams/colors184.xml" ContentType="application/vnd.openxmlformats-officedocument.drawingml.diagramColors+xml"/>
  <Override PartName="/ppt/diagrams/drawing184.xml" ContentType="application/vnd.ms-office.drawingml.diagramDrawing+xml"/>
  <Override PartName="/ppt/diagrams/data185.xml" ContentType="application/vnd.openxmlformats-officedocument.drawingml.diagramData+xml"/>
  <Override PartName="/ppt/diagrams/layout185.xml" ContentType="application/vnd.openxmlformats-officedocument.drawingml.diagramLayout+xml"/>
  <Override PartName="/ppt/diagrams/quickStyle185.xml" ContentType="application/vnd.openxmlformats-officedocument.drawingml.diagramStyle+xml"/>
  <Override PartName="/ppt/diagrams/colors185.xml" ContentType="application/vnd.openxmlformats-officedocument.drawingml.diagramColors+xml"/>
  <Override PartName="/ppt/diagrams/drawing185.xml" ContentType="application/vnd.ms-office.drawingml.diagramDrawing+xml"/>
  <Override PartName="/ppt/diagrams/data186.xml" ContentType="application/vnd.openxmlformats-officedocument.drawingml.diagramData+xml"/>
  <Override PartName="/ppt/diagrams/layout186.xml" ContentType="application/vnd.openxmlformats-officedocument.drawingml.diagramLayout+xml"/>
  <Override PartName="/ppt/diagrams/quickStyle186.xml" ContentType="application/vnd.openxmlformats-officedocument.drawingml.diagramStyle+xml"/>
  <Override PartName="/ppt/diagrams/colors186.xml" ContentType="application/vnd.openxmlformats-officedocument.drawingml.diagramColors+xml"/>
  <Override PartName="/ppt/diagrams/drawing186.xml" ContentType="application/vnd.ms-office.drawingml.diagramDrawing+xml"/>
  <Override PartName="/ppt/diagrams/data187.xml" ContentType="application/vnd.openxmlformats-officedocument.drawingml.diagramData+xml"/>
  <Override PartName="/ppt/diagrams/layout187.xml" ContentType="application/vnd.openxmlformats-officedocument.drawingml.diagramLayout+xml"/>
  <Override PartName="/ppt/diagrams/quickStyle187.xml" ContentType="application/vnd.openxmlformats-officedocument.drawingml.diagramStyle+xml"/>
  <Override PartName="/ppt/diagrams/colors187.xml" ContentType="application/vnd.openxmlformats-officedocument.drawingml.diagramColors+xml"/>
  <Override PartName="/ppt/diagrams/drawing187.xml" ContentType="application/vnd.ms-office.drawingml.diagramDrawing+xml"/>
  <Override PartName="/ppt/diagrams/data188.xml" ContentType="application/vnd.openxmlformats-officedocument.drawingml.diagramData+xml"/>
  <Override PartName="/ppt/diagrams/layout188.xml" ContentType="application/vnd.openxmlformats-officedocument.drawingml.diagramLayout+xml"/>
  <Override PartName="/ppt/diagrams/quickStyle188.xml" ContentType="application/vnd.openxmlformats-officedocument.drawingml.diagramStyle+xml"/>
  <Override PartName="/ppt/diagrams/colors188.xml" ContentType="application/vnd.openxmlformats-officedocument.drawingml.diagramColors+xml"/>
  <Override PartName="/ppt/diagrams/drawing188.xml" ContentType="application/vnd.ms-office.drawingml.diagramDrawing+xml"/>
  <Override PartName="/ppt/diagrams/data189.xml" ContentType="application/vnd.openxmlformats-officedocument.drawingml.diagramData+xml"/>
  <Override PartName="/ppt/diagrams/layout189.xml" ContentType="application/vnd.openxmlformats-officedocument.drawingml.diagramLayout+xml"/>
  <Override PartName="/ppt/diagrams/quickStyle189.xml" ContentType="application/vnd.openxmlformats-officedocument.drawingml.diagramStyle+xml"/>
  <Override PartName="/ppt/diagrams/colors189.xml" ContentType="application/vnd.openxmlformats-officedocument.drawingml.diagramColors+xml"/>
  <Override PartName="/ppt/diagrams/drawing189.xml" ContentType="application/vnd.ms-office.drawingml.diagramDrawing+xml"/>
  <Override PartName="/ppt/diagrams/data190.xml" ContentType="application/vnd.openxmlformats-officedocument.drawingml.diagramData+xml"/>
  <Override PartName="/ppt/diagrams/layout190.xml" ContentType="application/vnd.openxmlformats-officedocument.drawingml.diagramLayout+xml"/>
  <Override PartName="/ppt/diagrams/quickStyle190.xml" ContentType="application/vnd.openxmlformats-officedocument.drawingml.diagramStyle+xml"/>
  <Override PartName="/ppt/diagrams/colors190.xml" ContentType="application/vnd.openxmlformats-officedocument.drawingml.diagramColors+xml"/>
  <Override PartName="/ppt/diagrams/drawing190.xml" ContentType="application/vnd.ms-office.drawingml.diagramDrawing+xml"/>
  <Override PartName="/ppt/diagrams/data191.xml" ContentType="application/vnd.openxmlformats-officedocument.drawingml.diagramData+xml"/>
  <Override PartName="/ppt/diagrams/layout191.xml" ContentType="application/vnd.openxmlformats-officedocument.drawingml.diagramLayout+xml"/>
  <Override PartName="/ppt/diagrams/quickStyle191.xml" ContentType="application/vnd.openxmlformats-officedocument.drawingml.diagramStyle+xml"/>
  <Override PartName="/ppt/diagrams/colors191.xml" ContentType="application/vnd.openxmlformats-officedocument.drawingml.diagramColors+xml"/>
  <Override PartName="/ppt/diagrams/drawing191.xml" ContentType="application/vnd.ms-office.drawingml.diagramDrawing+xml"/>
  <Override PartName="/ppt/diagrams/data192.xml" ContentType="application/vnd.openxmlformats-officedocument.drawingml.diagramData+xml"/>
  <Override PartName="/ppt/diagrams/layout192.xml" ContentType="application/vnd.openxmlformats-officedocument.drawingml.diagramLayout+xml"/>
  <Override PartName="/ppt/diagrams/quickStyle192.xml" ContentType="application/vnd.openxmlformats-officedocument.drawingml.diagramStyle+xml"/>
  <Override PartName="/ppt/diagrams/colors192.xml" ContentType="application/vnd.openxmlformats-officedocument.drawingml.diagramColors+xml"/>
  <Override PartName="/ppt/diagrams/drawing192.xml" ContentType="application/vnd.ms-office.drawingml.diagramDrawing+xml"/>
  <Override PartName="/ppt/diagrams/data193.xml" ContentType="application/vnd.openxmlformats-officedocument.drawingml.diagramData+xml"/>
  <Override PartName="/ppt/diagrams/layout193.xml" ContentType="application/vnd.openxmlformats-officedocument.drawingml.diagramLayout+xml"/>
  <Override PartName="/ppt/diagrams/quickStyle193.xml" ContentType="application/vnd.openxmlformats-officedocument.drawingml.diagramStyle+xml"/>
  <Override PartName="/ppt/diagrams/colors193.xml" ContentType="application/vnd.openxmlformats-officedocument.drawingml.diagramColors+xml"/>
  <Override PartName="/ppt/diagrams/drawing193.xml" ContentType="application/vnd.ms-office.drawingml.diagramDrawing+xml"/>
  <Override PartName="/ppt/diagrams/data194.xml" ContentType="application/vnd.openxmlformats-officedocument.drawingml.diagramData+xml"/>
  <Override PartName="/ppt/diagrams/layout194.xml" ContentType="application/vnd.openxmlformats-officedocument.drawingml.diagramLayout+xml"/>
  <Override PartName="/ppt/diagrams/quickStyle194.xml" ContentType="application/vnd.openxmlformats-officedocument.drawingml.diagramStyle+xml"/>
  <Override PartName="/ppt/diagrams/colors194.xml" ContentType="application/vnd.openxmlformats-officedocument.drawingml.diagramColors+xml"/>
  <Override PartName="/ppt/diagrams/drawing194.xml" ContentType="application/vnd.ms-office.drawingml.diagramDrawing+xml"/>
  <Override PartName="/ppt/diagrams/data195.xml" ContentType="application/vnd.openxmlformats-officedocument.drawingml.diagramData+xml"/>
  <Override PartName="/ppt/diagrams/layout195.xml" ContentType="application/vnd.openxmlformats-officedocument.drawingml.diagramLayout+xml"/>
  <Override PartName="/ppt/diagrams/quickStyle195.xml" ContentType="application/vnd.openxmlformats-officedocument.drawingml.diagramStyle+xml"/>
  <Override PartName="/ppt/diagrams/colors195.xml" ContentType="application/vnd.openxmlformats-officedocument.drawingml.diagramColors+xml"/>
  <Override PartName="/ppt/diagrams/drawing195.xml" ContentType="application/vnd.ms-office.drawingml.diagramDrawing+xml"/>
  <Override PartName="/ppt/diagrams/data196.xml" ContentType="application/vnd.openxmlformats-officedocument.drawingml.diagramData+xml"/>
  <Override PartName="/ppt/diagrams/layout196.xml" ContentType="application/vnd.openxmlformats-officedocument.drawingml.diagramLayout+xml"/>
  <Override PartName="/ppt/diagrams/quickStyle196.xml" ContentType="application/vnd.openxmlformats-officedocument.drawingml.diagramStyle+xml"/>
  <Override PartName="/ppt/diagrams/colors196.xml" ContentType="application/vnd.openxmlformats-officedocument.drawingml.diagramColors+xml"/>
  <Override PartName="/ppt/diagrams/drawing196.xml" ContentType="application/vnd.ms-office.drawingml.diagramDrawing+xml"/>
  <Override PartName="/ppt/diagrams/data197.xml" ContentType="application/vnd.openxmlformats-officedocument.drawingml.diagramData+xml"/>
  <Override PartName="/ppt/diagrams/layout197.xml" ContentType="application/vnd.openxmlformats-officedocument.drawingml.diagramLayout+xml"/>
  <Override PartName="/ppt/diagrams/quickStyle197.xml" ContentType="application/vnd.openxmlformats-officedocument.drawingml.diagramStyle+xml"/>
  <Override PartName="/ppt/diagrams/colors197.xml" ContentType="application/vnd.openxmlformats-officedocument.drawingml.diagramColors+xml"/>
  <Override PartName="/ppt/diagrams/drawing197.xml" ContentType="application/vnd.ms-office.drawingml.diagramDrawing+xml"/>
  <Override PartName="/ppt/diagrams/data198.xml" ContentType="application/vnd.openxmlformats-officedocument.drawingml.diagramData+xml"/>
  <Override PartName="/ppt/diagrams/layout198.xml" ContentType="application/vnd.openxmlformats-officedocument.drawingml.diagramLayout+xml"/>
  <Override PartName="/ppt/diagrams/quickStyle198.xml" ContentType="application/vnd.openxmlformats-officedocument.drawingml.diagramStyle+xml"/>
  <Override PartName="/ppt/diagrams/colors198.xml" ContentType="application/vnd.openxmlformats-officedocument.drawingml.diagramColors+xml"/>
  <Override PartName="/ppt/diagrams/drawing198.xml" ContentType="application/vnd.ms-office.drawingml.diagramDrawing+xml"/>
  <Override PartName="/ppt/diagrams/data199.xml" ContentType="application/vnd.openxmlformats-officedocument.drawingml.diagramData+xml"/>
  <Override PartName="/ppt/diagrams/layout199.xml" ContentType="application/vnd.openxmlformats-officedocument.drawingml.diagramLayout+xml"/>
  <Override PartName="/ppt/diagrams/quickStyle199.xml" ContentType="application/vnd.openxmlformats-officedocument.drawingml.diagramStyle+xml"/>
  <Override PartName="/ppt/diagrams/colors199.xml" ContentType="application/vnd.openxmlformats-officedocument.drawingml.diagramColors+xml"/>
  <Override PartName="/ppt/diagrams/drawing199.xml" ContentType="application/vnd.ms-office.drawingml.diagramDrawing+xml"/>
  <Override PartName="/ppt/diagrams/data200.xml" ContentType="application/vnd.openxmlformats-officedocument.drawingml.diagramData+xml"/>
  <Override PartName="/ppt/diagrams/layout200.xml" ContentType="application/vnd.openxmlformats-officedocument.drawingml.diagramLayout+xml"/>
  <Override PartName="/ppt/diagrams/quickStyle200.xml" ContentType="application/vnd.openxmlformats-officedocument.drawingml.diagramStyle+xml"/>
  <Override PartName="/ppt/diagrams/colors200.xml" ContentType="application/vnd.openxmlformats-officedocument.drawingml.diagramColors+xml"/>
  <Override PartName="/ppt/diagrams/drawing200.xml" ContentType="application/vnd.ms-office.drawingml.diagramDrawing+xml"/>
  <Override PartName="/ppt/diagrams/data201.xml" ContentType="application/vnd.openxmlformats-officedocument.drawingml.diagramData+xml"/>
  <Override PartName="/ppt/diagrams/layout201.xml" ContentType="application/vnd.openxmlformats-officedocument.drawingml.diagramLayout+xml"/>
  <Override PartName="/ppt/diagrams/quickStyle201.xml" ContentType="application/vnd.openxmlformats-officedocument.drawingml.diagramStyle+xml"/>
  <Override PartName="/ppt/diagrams/colors201.xml" ContentType="application/vnd.openxmlformats-officedocument.drawingml.diagramColors+xml"/>
  <Override PartName="/ppt/diagrams/drawing201.xml" ContentType="application/vnd.ms-office.drawingml.diagramDrawing+xml"/>
  <Override PartName="/ppt/diagrams/data202.xml" ContentType="application/vnd.openxmlformats-officedocument.drawingml.diagramData+xml"/>
  <Override PartName="/ppt/diagrams/layout202.xml" ContentType="application/vnd.openxmlformats-officedocument.drawingml.diagramLayout+xml"/>
  <Override PartName="/ppt/diagrams/quickStyle202.xml" ContentType="application/vnd.openxmlformats-officedocument.drawingml.diagramStyle+xml"/>
  <Override PartName="/ppt/diagrams/colors202.xml" ContentType="application/vnd.openxmlformats-officedocument.drawingml.diagramColors+xml"/>
  <Override PartName="/ppt/diagrams/drawing202.xml" ContentType="application/vnd.ms-office.drawingml.diagramDrawing+xml"/>
  <Override PartName="/ppt/diagrams/data203.xml" ContentType="application/vnd.openxmlformats-officedocument.drawingml.diagramData+xml"/>
  <Override PartName="/ppt/diagrams/layout203.xml" ContentType="application/vnd.openxmlformats-officedocument.drawingml.diagramLayout+xml"/>
  <Override PartName="/ppt/diagrams/quickStyle203.xml" ContentType="application/vnd.openxmlformats-officedocument.drawingml.diagramStyle+xml"/>
  <Override PartName="/ppt/diagrams/colors203.xml" ContentType="application/vnd.openxmlformats-officedocument.drawingml.diagramColors+xml"/>
  <Override PartName="/ppt/diagrams/drawing203.xml" ContentType="application/vnd.ms-office.drawingml.diagramDrawing+xml"/>
  <Override PartName="/ppt/diagrams/data204.xml" ContentType="application/vnd.openxmlformats-officedocument.drawingml.diagramData+xml"/>
  <Override PartName="/ppt/diagrams/layout204.xml" ContentType="application/vnd.openxmlformats-officedocument.drawingml.diagramLayout+xml"/>
  <Override PartName="/ppt/diagrams/quickStyle204.xml" ContentType="application/vnd.openxmlformats-officedocument.drawingml.diagramStyle+xml"/>
  <Override PartName="/ppt/diagrams/colors204.xml" ContentType="application/vnd.openxmlformats-officedocument.drawingml.diagramColors+xml"/>
  <Override PartName="/ppt/diagrams/drawing204.xml" ContentType="application/vnd.ms-office.drawingml.diagramDrawing+xml"/>
  <Override PartName="/ppt/diagrams/data205.xml" ContentType="application/vnd.openxmlformats-officedocument.drawingml.diagramData+xml"/>
  <Override PartName="/ppt/diagrams/layout205.xml" ContentType="application/vnd.openxmlformats-officedocument.drawingml.diagramLayout+xml"/>
  <Override PartName="/ppt/diagrams/quickStyle205.xml" ContentType="application/vnd.openxmlformats-officedocument.drawingml.diagramStyle+xml"/>
  <Override PartName="/ppt/diagrams/colors205.xml" ContentType="application/vnd.openxmlformats-officedocument.drawingml.diagramColors+xml"/>
  <Override PartName="/ppt/diagrams/drawing205.xml" ContentType="application/vnd.ms-office.drawingml.diagramDrawing+xml"/>
  <Override PartName="/ppt/diagrams/data206.xml" ContentType="application/vnd.openxmlformats-officedocument.drawingml.diagramData+xml"/>
  <Override PartName="/ppt/diagrams/layout206.xml" ContentType="application/vnd.openxmlformats-officedocument.drawingml.diagramLayout+xml"/>
  <Override PartName="/ppt/diagrams/quickStyle206.xml" ContentType="application/vnd.openxmlformats-officedocument.drawingml.diagramStyle+xml"/>
  <Override PartName="/ppt/diagrams/colors206.xml" ContentType="application/vnd.openxmlformats-officedocument.drawingml.diagramColors+xml"/>
  <Override PartName="/ppt/diagrams/drawing206.xml" ContentType="application/vnd.ms-office.drawingml.diagramDrawing+xml"/>
  <Override PartName="/ppt/diagrams/data207.xml" ContentType="application/vnd.openxmlformats-officedocument.drawingml.diagramData+xml"/>
  <Override PartName="/ppt/diagrams/layout207.xml" ContentType="application/vnd.openxmlformats-officedocument.drawingml.diagramLayout+xml"/>
  <Override PartName="/ppt/diagrams/quickStyle207.xml" ContentType="application/vnd.openxmlformats-officedocument.drawingml.diagramStyle+xml"/>
  <Override PartName="/ppt/diagrams/colors207.xml" ContentType="application/vnd.openxmlformats-officedocument.drawingml.diagramColors+xml"/>
  <Override PartName="/ppt/diagrams/drawing207.xml" ContentType="application/vnd.ms-office.drawingml.diagramDrawing+xml"/>
  <Override PartName="/ppt/diagrams/data208.xml" ContentType="application/vnd.openxmlformats-officedocument.drawingml.diagramData+xml"/>
  <Override PartName="/ppt/diagrams/layout208.xml" ContentType="application/vnd.openxmlformats-officedocument.drawingml.diagramLayout+xml"/>
  <Override PartName="/ppt/diagrams/quickStyle208.xml" ContentType="application/vnd.openxmlformats-officedocument.drawingml.diagramStyle+xml"/>
  <Override PartName="/ppt/diagrams/colors208.xml" ContentType="application/vnd.openxmlformats-officedocument.drawingml.diagramColors+xml"/>
  <Override PartName="/ppt/diagrams/drawing208.xml" ContentType="application/vnd.ms-office.drawingml.diagramDrawing+xml"/>
  <Override PartName="/ppt/diagrams/data209.xml" ContentType="application/vnd.openxmlformats-officedocument.drawingml.diagramData+xml"/>
  <Override PartName="/ppt/diagrams/layout209.xml" ContentType="application/vnd.openxmlformats-officedocument.drawingml.diagramLayout+xml"/>
  <Override PartName="/ppt/diagrams/quickStyle209.xml" ContentType="application/vnd.openxmlformats-officedocument.drawingml.diagramStyle+xml"/>
  <Override PartName="/ppt/diagrams/colors209.xml" ContentType="application/vnd.openxmlformats-officedocument.drawingml.diagramColors+xml"/>
  <Override PartName="/ppt/diagrams/drawing209.xml" ContentType="application/vnd.ms-office.drawingml.diagramDrawing+xml"/>
  <Override PartName="/ppt/diagrams/data210.xml" ContentType="application/vnd.openxmlformats-officedocument.drawingml.diagramData+xml"/>
  <Override PartName="/ppt/diagrams/layout210.xml" ContentType="application/vnd.openxmlformats-officedocument.drawingml.diagramLayout+xml"/>
  <Override PartName="/ppt/diagrams/quickStyle210.xml" ContentType="application/vnd.openxmlformats-officedocument.drawingml.diagramStyle+xml"/>
  <Override PartName="/ppt/diagrams/colors210.xml" ContentType="application/vnd.openxmlformats-officedocument.drawingml.diagramColors+xml"/>
  <Override PartName="/ppt/diagrams/drawing210.xml" ContentType="application/vnd.ms-office.drawingml.diagramDrawing+xml"/>
  <Override PartName="/ppt/diagrams/data211.xml" ContentType="application/vnd.openxmlformats-officedocument.drawingml.diagramData+xml"/>
  <Override PartName="/ppt/diagrams/layout211.xml" ContentType="application/vnd.openxmlformats-officedocument.drawingml.diagramLayout+xml"/>
  <Override PartName="/ppt/diagrams/quickStyle211.xml" ContentType="application/vnd.openxmlformats-officedocument.drawingml.diagramStyle+xml"/>
  <Override PartName="/ppt/diagrams/colors211.xml" ContentType="application/vnd.openxmlformats-officedocument.drawingml.diagramColors+xml"/>
  <Override PartName="/ppt/diagrams/drawing211.xml" ContentType="application/vnd.ms-office.drawingml.diagramDrawing+xml"/>
  <Override PartName="/ppt/diagrams/data212.xml" ContentType="application/vnd.openxmlformats-officedocument.drawingml.diagramData+xml"/>
  <Override PartName="/ppt/diagrams/layout212.xml" ContentType="application/vnd.openxmlformats-officedocument.drawingml.diagramLayout+xml"/>
  <Override PartName="/ppt/diagrams/quickStyle212.xml" ContentType="application/vnd.openxmlformats-officedocument.drawingml.diagramStyle+xml"/>
  <Override PartName="/ppt/diagrams/colors212.xml" ContentType="application/vnd.openxmlformats-officedocument.drawingml.diagramColors+xml"/>
  <Override PartName="/ppt/diagrams/drawing212.xml" ContentType="application/vnd.ms-office.drawingml.diagramDrawing+xml"/>
  <Override PartName="/ppt/diagrams/data213.xml" ContentType="application/vnd.openxmlformats-officedocument.drawingml.diagramData+xml"/>
  <Override PartName="/ppt/diagrams/layout213.xml" ContentType="application/vnd.openxmlformats-officedocument.drawingml.diagramLayout+xml"/>
  <Override PartName="/ppt/diagrams/quickStyle213.xml" ContentType="application/vnd.openxmlformats-officedocument.drawingml.diagramStyle+xml"/>
  <Override PartName="/ppt/diagrams/colors213.xml" ContentType="application/vnd.openxmlformats-officedocument.drawingml.diagramColors+xml"/>
  <Override PartName="/ppt/diagrams/drawing213.xml" ContentType="application/vnd.ms-office.drawingml.diagramDrawing+xml"/>
  <Override PartName="/ppt/diagrams/data214.xml" ContentType="application/vnd.openxmlformats-officedocument.drawingml.diagramData+xml"/>
  <Override PartName="/ppt/diagrams/layout214.xml" ContentType="application/vnd.openxmlformats-officedocument.drawingml.diagramLayout+xml"/>
  <Override PartName="/ppt/diagrams/quickStyle214.xml" ContentType="application/vnd.openxmlformats-officedocument.drawingml.diagramStyle+xml"/>
  <Override PartName="/ppt/diagrams/colors214.xml" ContentType="application/vnd.openxmlformats-officedocument.drawingml.diagramColors+xml"/>
  <Override PartName="/ppt/diagrams/drawing214.xml" ContentType="application/vnd.ms-office.drawingml.diagramDrawing+xml"/>
  <Override PartName="/ppt/diagrams/data215.xml" ContentType="application/vnd.openxmlformats-officedocument.drawingml.diagramData+xml"/>
  <Override PartName="/ppt/diagrams/layout215.xml" ContentType="application/vnd.openxmlformats-officedocument.drawingml.diagramLayout+xml"/>
  <Override PartName="/ppt/diagrams/quickStyle215.xml" ContentType="application/vnd.openxmlformats-officedocument.drawingml.diagramStyle+xml"/>
  <Override PartName="/ppt/diagrams/colors215.xml" ContentType="application/vnd.openxmlformats-officedocument.drawingml.diagramColors+xml"/>
  <Override PartName="/ppt/diagrams/drawing215.xml" ContentType="application/vnd.ms-office.drawingml.diagramDrawing+xml"/>
  <Override PartName="/ppt/diagrams/data216.xml" ContentType="application/vnd.openxmlformats-officedocument.drawingml.diagramData+xml"/>
  <Override PartName="/ppt/diagrams/layout216.xml" ContentType="application/vnd.openxmlformats-officedocument.drawingml.diagramLayout+xml"/>
  <Override PartName="/ppt/diagrams/quickStyle216.xml" ContentType="application/vnd.openxmlformats-officedocument.drawingml.diagramStyle+xml"/>
  <Override PartName="/ppt/diagrams/colors216.xml" ContentType="application/vnd.openxmlformats-officedocument.drawingml.diagramColors+xml"/>
  <Override PartName="/ppt/diagrams/drawing216.xml" ContentType="application/vnd.ms-office.drawingml.diagramDrawing+xml"/>
  <Override PartName="/ppt/diagrams/data217.xml" ContentType="application/vnd.openxmlformats-officedocument.drawingml.diagramData+xml"/>
  <Override PartName="/ppt/diagrams/layout217.xml" ContentType="application/vnd.openxmlformats-officedocument.drawingml.diagramLayout+xml"/>
  <Override PartName="/ppt/diagrams/quickStyle217.xml" ContentType="application/vnd.openxmlformats-officedocument.drawingml.diagramStyle+xml"/>
  <Override PartName="/ppt/diagrams/colors217.xml" ContentType="application/vnd.openxmlformats-officedocument.drawingml.diagramColors+xml"/>
  <Override PartName="/ppt/diagrams/drawing217.xml" ContentType="application/vnd.ms-office.drawingml.diagramDrawing+xml"/>
  <Override PartName="/ppt/diagrams/data218.xml" ContentType="application/vnd.openxmlformats-officedocument.drawingml.diagramData+xml"/>
  <Override PartName="/ppt/diagrams/layout218.xml" ContentType="application/vnd.openxmlformats-officedocument.drawingml.diagramLayout+xml"/>
  <Override PartName="/ppt/diagrams/quickStyle218.xml" ContentType="application/vnd.openxmlformats-officedocument.drawingml.diagramStyle+xml"/>
  <Override PartName="/ppt/diagrams/colors218.xml" ContentType="application/vnd.openxmlformats-officedocument.drawingml.diagramColors+xml"/>
  <Override PartName="/ppt/diagrams/drawing218.xml" ContentType="application/vnd.ms-office.drawingml.diagramDrawing+xml"/>
  <Override PartName="/ppt/diagrams/data219.xml" ContentType="application/vnd.openxmlformats-officedocument.drawingml.diagramData+xml"/>
  <Override PartName="/ppt/diagrams/layout219.xml" ContentType="application/vnd.openxmlformats-officedocument.drawingml.diagramLayout+xml"/>
  <Override PartName="/ppt/diagrams/quickStyle219.xml" ContentType="application/vnd.openxmlformats-officedocument.drawingml.diagramStyle+xml"/>
  <Override PartName="/ppt/diagrams/colors219.xml" ContentType="application/vnd.openxmlformats-officedocument.drawingml.diagramColors+xml"/>
  <Override PartName="/ppt/diagrams/drawing219.xml" ContentType="application/vnd.ms-office.drawingml.diagramDrawing+xml"/>
  <Override PartName="/ppt/diagrams/data220.xml" ContentType="application/vnd.openxmlformats-officedocument.drawingml.diagramData+xml"/>
  <Override PartName="/ppt/diagrams/layout220.xml" ContentType="application/vnd.openxmlformats-officedocument.drawingml.diagramLayout+xml"/>
  <Override PartName="/ppt/diagrams/quickStyle220.xml" ContentType="application/vnd.openxmlformats-officedocument.drawingml.diagramStyle+xml"/>
  <Override PartName="/ppt/diagrams/colors220.xml" ContentType="application/vnd.openxmlformats-officedocument.drawingml.diagramColors+xml"/>
  <Override PartName="/ppt/diagrams/drawing220.xml" ContentType="application/vnd.ms-office.drawingml.diagramDrawing+xml"/>
  <Override PartName="/ppt/diagrams/data221.xml" ContentType="application/vnd.openxmlformats-officedocument.drawingml.diagramData+xml"/>
  <Override PartName="/ppt/diagrams/layout221.xml" ContentType="application/vnd.openxmlformats-officedocument.drawingml.diagramLayout+xml"/>
  <Override PartName="/ppt/diagrams/quickStyle221.xml" ContentType="application/vnd.openxmlformats-officedocument.drawingml.diagramStyle+xml"/>
  <Override PartName="/ppt/diagrams/colors221.xml" ContentType="application/vnd.openxmlformats-officedocument.drawingml.diagramColors+xml"/>
  <Override PartName="/ppt/diagrams/drawing221.xml" ContentType="application/vnd.ms-office.drawingml.diagramDrawing+xml"/>
  <Override PartName="/ppt/diagrams/data222.xml" ContentType="application/vnd.openxmlformats-officedocument.drawingml.diagramData+xml"/>
  <Override PartName="/ppt/diagrams/layout222.xml" ContentType="application/vnd.openxmlformats-officedocument.drawingml.diagramLayout+xml"/>
  <Override PartName="/ppt/diagrams/quickStyle222.xml" ContentType="application/vnd.openxmlformats-officedocument.drawingml.diagramStyle+xml"/>
  <Override PartName="/ppt/diagrams/colors222.xml" ContentType="application/vnd.openxmlformats-officedocument.drawingml.diagramColors+xml"/>
  <Override PartName="/ppt/diagrams/drawing222.xml" ContentType="application/vnd.ms-office.drawingml.diagramDrawing+xml"/>
  <Override PartName="/ppt/diagrams/data223.xml" ContentType="application/vnd.openxmlformats-officedocument.drawingml.diagramData+xml"/>
  <Override PartName="/ppt/diagrams/layout223.xml" ContentType="application/vnd.openxmlformats-officedocument.drawingml.diagramLayout+xml"/>
  <Override PartName="/ppt/diagrams/quickStyle223.xml" ContentType="application/vnd.openxmlformats-officedocument.drawingml.diagramStyle+xml"/>
  <Override PartName="/ppt/diagrams/colors223.xml" ContentType="application/vnd.openxmlformats-officedocument.drawingml.diagramColors+xml"/>
  <Override PartName="/ppt/diagrams/drawing223.xml" ContentType="application/vnd.ms-office.drawingml.diagramDrawing+xml"/>
  <Override PartName="/ppt/diagrams/data224.xml" ContentType="application/vnd.openxmlformats-officedocument.drawingml.diagramData+xml"/>
  <Override PartName="/ppt/diagrams/layout224.xml" ContentType="application/vnd.openxmlformats-officedocument.drawingml.diagramLayout+xml"/>
  <Override PartName="/ppt/diagrams/quickStyle224.xml" ContentType="application/vnd.openxmlformats-officedocument.drawingml.diagramStyle+xml"/>
  <Override PartName="/ppt/diagrams/colors224.xml" ContentType="application/vnd.openxmlformats-officedocument.drawingml.diagramColors+xml"/>
  <Override PartName="/ppt/diagrams/drawing224.xml" ContentType="application/vnd.ms-office.drawingml.diagramDrawing+xml"/>
  <Override PartName="/ppt/diagrams/data225.xml" ContentType="application/vnd.openxmlformats-officedocument.drawingml.diagramData+xml"/>
  <Override PartName="/ppt/diagrams/layout225.xml" ContentType="application/vnd.openxmlformats-officedocument.drawingml.diagramLayout+xml"/>
  <Override PartName="/ppt/diagrams/quickStyle225.xml" ContentType="application/vnd.openxmlformats-officedocument.drawingml.diagramStyle+xml"/>
  <Override PartName="/ppt/diagrams/colors225.xml" ContentType="application/vnd.openxmlformats-officedocument.drawingml.diagramColors+xml"/>
  <Override PartName="/ppt/diagrams/drawing225.xml" ContentType="application/vnd.ms-office.drawingml.diagramDrawing+xml"/>
  <Override PartName="/ppt/diagrams/data226.xml" ContentType="application/vnd.openxmlformats-officedocument.drawingml.diagramData+xml"/>
  <Override PartName="/ppt/diagrams/layout226.xml" ContentType="application/vnd.openxmlformats-officedocument.drawingml.diagramLayout+xml"/>
  <Override PartName="/ppt/diagrams/quickStyle226.xml" ContentType="application/vnd.openxmlformats-officedocument.drawingml.diagramStyle+xml"/>
  <Override PartName="/ppt/diagrams/colors226.xml" ContentType="application/vnd.openxmlformats-officedocument.drawingml.diagramColors+xml"/>
  <Override PartName="/ppt/diagrams/drawing226.xml" ContentType="application/vnd.ms-office.drawingml.diagramDrawing+xml"/>
  <Override PartName="/ppt/diagrams/data227.xml" ContentType="application/vnd.openxmlformats-officedocument.drawingml.diagramData+xml"/>
  <Override PartName="/ppt/diagrams/layout227.xml" ContentType="application/vnd.openxmlformats-officedocument.drawingml.diagramLayout+xml"/>
  <Override PartName="/ppt/diagrams/quickStyle227.xml" ContentType="application/vnd.openxmlformats-officedocument.drawingml.diagramStyle+xml"/>
  <Override PartName="/ppt/diagrams/colors227.xml" ContentType="application/vnd.openxmlformats-officedocument.drawingml.diagramColors+xml"/>
  <Override PartName="/ppt/diagrams/drawing227.xml" ContentType="application/vnd.ms-office.drawingml.diagramDrawing+xml"/>
  <Override PartName="/ppt/diagrams/data228.xml" ContentType="application/vnd.openxmlformats-officedocument.drawingml.diagramData+xml"/>
  <Override PartName="/ppt/diagrams/layout228.xml" ContentType="application/vnd.openxmlformats-officedocument.drawingml.diagramLayout+xml"/>
  <Override PartName="/ppt/diagrams/quickStyle228.xml" ContentType="application/vnd.openxmlformats-officedocument.drawingml.diagramStyle+xml"/>
  <Override PartName="/ppt/diagrams/colors228.xml" ContentType="application/vnd.openxmlformats-officedocument.drawingml.diagramColors+xml"/>
  <Override PartName="/ppt/diagrams/drawing228.xml" ContentType="application/vnd.ms-office.drawingml.diagramDrawing+xml"/>
  <Override PartName="/ppt/diagrams/data229.xml" ContentType="application/vnd.openxmlformats-officedocument.drawingml.diagramData+xml"/>
  <Override PartName="/ppt/diagrams/layout229.xml" ContentType="application/vnd.openxmlformats-officedocument.drawingml.diagramLayout+xml"/>
  <Override PartName="/ppt/diagrams/quickStyle229.xml" ContentType="application/vnd.openxmlformats-officedocument.drawingml.diagramStyle+xml"/>
  <Override PartName="/ppt/diagrams/colors229.xml" ContentType="application/vnd.openxmlformats-officedocument.drawingml.diagramColors+xml"/>
  <Override PartName="/ppt/diagrams/drawing229.xml" ContentType="application/vnd.ms-office.drawingml.diagramDrawing+xml"/>
  <Override PartName="/ppt/diagrams/data230.xml" ContentType="application/vnd.openxmlformats-officedocument.drawingml.diagramData+xml"/>
  <Override PartName="/ppt/diagrams/layout230.xml" ContentType="application/vnd.openxmlformats-officedocument.drawingml.diagramLayout+xml"/>
  <Override PartName="/ppt/diagrams/quickStyle230.xml" ContentType="application/vnd.openxmlformats-officedocument.drawingml.diagramStyle+xml"/>
  <Override PartName="/ppt/diagrams/colors230.xml" ContentType="application/vnd.openxmlformats-officedocument.drawingml.diagramColors+xml"/>
  <Override PartName="/ppt/diagrams/drawing230.xml" ContentType="application/vnd.ms-office.drawingml.diagramDrawing+xml"/>
  <Override PartName="/ppt/diagrams/data231.xml" ContentType="application/vnd.openxmlformats-officedocument.drawingml.diagramData+xml"/>
  <Override PartName="/ppt/diagrams/layout231.xml" ContentType="application/vnd.openxmlformats-officedocument.drawingml.diagramLayout+xml"/>
  <Override PartName="/ppt/diagrams/quickStyle231.xml" ContentType="application/vnd.openxmlformats-officedocument.drawingml.diagramStyle+xml"/>
  <Override PartName="/ppt/diagrams/colors231.xml" ContentType="application/vnd.openxmlformats-officedocument.drawingml.diagramColors+xml"/>
  <Override PartName="/ppt/diagrams/drawing231.xml" ContentType="application/vnd.ms-office.drawingml.diagramDrawing+xml"/>
  <Override PartName="/ppt/diagrams/data232.xml" ContentType="application/vnd.openxmlformats-officedocument.drawingml.diagramData+xml"/>
  <Override PartName="/ppt/diagrams/layout232.xml" ContentType="application/vnd.openxmlformats-officedocument.drawingml.diagramLayout+xml"/>
  <Override PartName="/ppt/diagrams/quickStyle232.xml" ContentType="application/vnd.openxmlformats-officedocument.drawingml.diagramStyle+xml"/>
  <Override PartName="/ppt/diagrams/colors232.xml" ContentType="application/vnd.openxmlformats-officedocument.drawingml.diagramColors+xml"/>
  <Override PartName="/ppt/diagrams/drawing232.xml" ContentType="application/vnd.ms-office.drawingml.diagramDrawing+xml"/>
  <Override PartName="/ppt/diagrams/data233.xml" ContentType="application/vnd.openxmlformats-officedocument.drawingml.diagramData+xml"/>
  <Override PartName="/ppt/diagrams/layout233.xml" ContentType="application/vnd.openxmlformats-officedocument.drawingml.diagramLayout+xml"/>
  <Override PartName="/ppt/diagrams/quickStyle233.xml" ContentType="application/vnd.openxmlformats-officedocument.drawingml.diagramStyle+xml"/>
  <Override PartName="/ppt/diagrams/colors233.xml" ContentType="application/vnd.openxmlformats-officedocument.drawingml.diagramColors+xml"/>
  <Override PartName="/ppt/diagrams/drawing233.xml" ContentType="application/vnd.ms-office.drawingml.diagramDrawing+xml"/>
  <Override PartName="/ppt/diagrams/data234.xml" ContentType="application/vnd.openxmlformats-officedocument.drawingml.diagramData+xml"/>
  <Override PartName="/ppt/diagrams/layout234.xml" ContentType="application/vnd.openxmlformats-officedocument.drawingml.diagramLayout+xml"/>
  <Override PartName="/ppt/diagrams/quickStyle234.xml" ContentType="application/vnd.openxmlformats-officedocument.drawingml.diagramStyle+xml"/>
  <Override PartName="/ppt/diagrams/colors234.xml" ContentType="application/vnd.openxmlformats-officedocument.drawingml.diagramColors+xml"/>
  <Override PartName="/ppt/diagrams/drawing234.xml" ContentType="application/vnd.ms-office.drawingml.diagramDrawing+xml"/>
  <Override PartName="/ppt/diagrams/data235.xml" ContentType="application/vnd.openxmlformats-officedocument.drawingml.diagramData+xml"/>
  <Override PartName="/ppt/diagrams/layout235.xml" ContentType="application/vnd.openxmlformats-officedocument.drawingml.diagramLayout+xml"/>
  <Override PartName="/ppt/diagrams/quickStyle235.xml" ContentType="application/vnd.openxmlformats-officedocument.drawingml.diagramStyle+xml"/>
  <Override PartName="/ppt/diagrams/colors235.xml" ContentType="application/vnd.openxmlformats-officedocument.drawingml.diagramColors+xml"/>
  <Override PartName="/ppt/diagrams/drawing235.xml" ContentType="application/vnd.ms-office.drawingml.diagramDrawing+xml"/>
  <Override PartName="/ppt/diagrams/data236.xml" ContentType="application/vnd.openxmlformats-officedocument.drawingml.diagramData+xml"/>
  <Override PartName="/ppt/diagrams/layout236.xml" ContentType="application/vnd.openxmlformats-officedocument.drawingml.diagramLayout+xml"/>
  <Override PartName="/ppt/diagrams/quickStyle236.xml" ContentType="application/vnd.openxmlformats-officedocument.drawingml.diagramStyle+xml"/>
  <Override PartName="/ppt/diagrams/colors236.xml" ContentType="application/vnd.openxmlformats-officedocument.drawingml.diagramColors+xml"/>
  <Override PartName="/ppt/diagrams/drawing236.xml" ContentType="application/vnd.ms-office.drawingml.diagramDrawing+xml"/>
  <Override PartName="/ppt/diagrams/data237.xml" ContentType="application/vnd.openxmlformats-officedocument.drawingml.diagramData+xml"/>
  <Override PartName="/ppt/diagrams/layout237.xml" ContentType="application/vnd.openxmlformats-officedocument.drawingml.diagramLayout+xml"/>
  <Override PartName="/ppt/diagrams/quickStyle237.xml" ContentType="application/vnd.openxmlformats-officedocument.drawingml.diagramStyle+xml"/>
  <Override PartName="/ppt/diagrams/colors237.xml" ContentType="application/vnd.openxmlformats-officedocument.drawingml.diagramColors+xml"/>
  <Override PartName="/ppt/diagrams/drawing237.xml" ContentType="application/vnd.ms-office.drawingml.diagramDrawing+xml"/>
  <Override PartName="/ppt/diagrams/data238.xml" ContentType="application/vnd.openxmlformats-officedocument.drawingml.diagramData+xml"/>
  <Override PartName="/ppt/diagrams/layout238.xml" ContentType="application/vnd.openxmlformats-officedocument.drawingml.diagramLayout+xml"/>
  <Override PartName="/ppt/diagrams/quickStyle238.xml" ContentType="application/vnd.openxmlformats-officedocument.drawingml.diagramStyle+xml"/>
  <Override PartName="/ppt/diagrams/colors238.xml" ContentType="application/vnd.openxmlformats-officedocument.drawingml.diagramColors+xml"/>
  <Override PartName="/ppt/diagrams/drawing238.xml" ContentType="application/vnd.ms-office.drawingml.diagramDrawing+xml"/>
  <Override PartName="/ppt/diagrams/data239.xml" ContentType="application/vnd.openxmlformats-officedocument.drawingml.diagramData+xml"/>
  <Override PartName="/ppt/diagrams/layout239.xml" ContentType="application/vnd.openxmlformats-officedocument.drawingml.diagramLayout+xml"/>
  <Override PartName="/ppt/diagrams/quickStyle239.xml" ContentType="application/vnd.openxmlformats-officedocument.drawingml.diagramStyle+xml"/>
  <Override PartName="/ppt/diagrams/colors239.xml" ContentType="application/vnd.openxmlformats-officedocument.drawingml.diagramColors+xml"/>
  <Override PartName="/ppt/diagrams/drawing239.xml" ContentType="application/vnd.ms-office.drawingml.diagramDrawing+xml"/>
  <Override PartName="/ppt/diagrams/data240.xml" ContentType="application/vnd.openxmlformats-officedocument.drawingml.diagramData+xml"/>
  <Override PartName="/ppt/diagrams/layout240.xml" ContentType="application/vnd.openxmlformats-officedocument.drawingml.diagramLayout+xml"/>
  <Override PartName="/ppt/diagrams/quickStyle240.xml" ContentType="application/vnd.openxmlformats-officedocument.drawingml.diagramStyle+xml"/>
  <Override PartName="/ppt/diagrams/colors240.xml" ContentType="application/vnd.openxmlformats-officedocument.drawingml.diagramColors+xml"/>
  <Override PartName="/ppt/diagrams/drawing240.xml" ContentType="application/vnd.ms-office.drawingml.diagramDrawing+xml"/>
  <Override PartName="/ppt/diagrams/data241.xml" ContentType="application/vnd.openxmlformats-officedocument.drawingml.diagramData+xml"/>
  <Override PartName="/ppt/diagrams/layout241.xml" ContentType="application/vnd.openxmlformats-officedocument.drawingml.diagramLayout+xml"/>
  <Override PartName="/ppt/diagrams/quickStyle241.xml" ContentType="application/vnd.openxmlformats-officedocument.drawingml.diagramStyle+xml"/>
  <Override PartName="/ppt/diagrams/colors241.xml" ContentType="application/vnd.openxmlformats-officedocument.drawingml.diagramColors+xml"/>
  <Override PartName="/ppt/diagrams/drawing241.xml" ContentType="application/vnd.ms-office.drawingml.diagramDrawing+xml"/>
  <Override PartName="/ppt/diagrams/data242.xml" ContentType="application/vnd.openxmlformats-officedocument.drawingml.diagramData+xml"/>
  <Override PartName="/ppt/diagrams/layout242.xml" ContentType="application/vnd.openxmlformats-officedocument.drawingml.diagramLayout+xml"/>
  <Override PartName="/ppt/diagrams/quickStyle242.xml" ContentType="application/vnd.openxmlformats-officedocument.drawingml.diagramStyle+xml"/>
  <Override PartName="/ppt/diagrams/colors242.xml" ContentType="application/vnd.openxmlformats-officedocument.drawingml.diagramColors+xml"/>
  <Override PartName="/ppt/diagrams/drawing242.xml" ContentType="application/vnd.ms-office.drawingml.diagramDrawing+xml"/>
  <Override PartName="/ppt/diagrams/data243.xml" ContentType="application/vnd.openxmlformats-officedocument.drawingml.diagramData+xml"/>
  <Override PartName="/ppt/diagrams/layout243.xml" ContentType="application/vnd.openxmlformats-officedocument.drawingml.diagramLayout+xml"/>
  <Override PartName="/ppt/diagrams/quickStyle243.xml" ContentType="application/vnd.openxmlformats-officedocument.drawingml.diagramStyle+xml"/>
  <Override PartName="/ppt/diagrams/colors243.xml" ContentType="application/vnd.openxmlformats-officedocument.drawingml.diagramColors+xml"/>
  <Override PartName="/ppt/diagrams/drawing243.xml" ContentType="application/vnd.ms-office.drawingml.diagramDrawing+xml"/>
  <Override PartName="/ppt/diagrams/data244.xml" ContentType="application/vnd.openxmlformats-officedocument.drawingml.diagramData+xml"/>
  <Override PartName="/ppt/diagrams/layout244.xml" ContentType="application/vnd.openxmlformats-officedocument.drawingml.diagramLayout+xml"/>
  <Override PartName="/ppt/diagrams/quickStyle244.xml" ContentType="application/vnd.openxmlformats-officedocument.drawingml.diagramStyle+xml"/>
  <Override PartName="/ppt/diagrams/colors244.xml" ContentType="application/vnd.openxmlformats-officedocument.drawingml.diagramColors+xml"/>
  <Override PartName="/ppt/diagrams/drawing244.xml" ContentType="application/vnd.ms-office.drawingml.diagramDrawing+xml"/>
  <Override PartName="/ppt/diagrams/data245.xml" ContentType="application/vnd.openxmlformats-officedocument.drawingml.diagramData+xml"/>
  <Override PartName="/ppt/diagrams/layout245.xml" ContentType="application/vnd.openxmlformats-officedocument.drawingml.diagramLayout+xml"/>
  <Override PartName="/ppt/diagrams/quickStyle245.xml" ContentType="application/vnd.openxmlformats-officedocument.drawingml.diagramStyle+xml"/>
  <Override PartName="/ppt/diagrams/colors245.xml" ContentType="application/vnd.openxmlformats-officedocument.drawingml.diagramColors+xml"/>
  <Override PartName="/ppt/diagrams/drawing245.xml" ContentType="application/vnd.ms-office.drawingml.diagramDrawing+xml"/>
  <Override PartName="/ppt/diagrams/data246.xml" ContentType="application/vnd.openxmlformats-officedocument.drawingml.diagramData+xml"/>
  <Override PartName="/ppt/diagrams/layout246.xml" ContentType="application/vnd.openxmlformats-officedocument.drawingml.diagramLayout+xml"/>
  <Override PartName="/ppt/diagrams/quickStyle246.xml" ContentType="application/vnd.openxmlformats-officedocument.drawingml.diagramStyle+xml"/>
  <Override PartName="/ppt/diagrams/colors246.xml" ContentType="application/vnd.openxmlformats-officedocument.drawingml.diagramColors+xml"/>
  <Override PartName="/ppt/diagrams/drawing246.xml" ContentType="application/vnd.ms-office.drawingml.diagramDrawing+xml"/>
  <Override PartName="/ppt/diagrams/data247.xml" ContentType="application/vnd.openxmlformats-officedocument.drawingml.diagramData+xml"/>
  <Override PartName="/ppt/diagrams/layout247.xml" ContentType="application/vnd.openxmlformats-officedocument.drawingml.diagramLayout+xml"/>
  <Override PartName="/ppt/diagrams/quickStyle247.xml" ContentType="application/vnd.openxmlformats-officedocument.drawingml.diagramStyle+xml"/>
  <Override PartName="/ppt/diagrams/colors247.xml" ContentType="application/vnd.openxmlformats-officedocument.drawingml.diagramColors+xml"/>
  <Override PartName="/ppt/diagrams/drawing247.xml" ContentType="application/vnd.ms-office.drawingml.diagramDrawing+xml"/>
  <Override PartName="/ppt/diagrams/data248.xml" ContentType="application/vnd.openxmlformats-officedocument.drawingml.diagramData+xml"/>
  <Override PartName="/ppt/diagrams/layout248.xml" ContentType="application/vnd.openxmlformats-officedocument.drawingml.diagramLayout+xml"/>
  <Override PartName="/ppt/diagrams/quickStyle248.xml" ContentType="application/vnd.openxmlformats-officedocument.drawingml.diagramStyle+xml"/>
  <Override PartName="/ppt/diagrams/colors248.xml" ContentType="application/vnd.openxmlformats-officedocument.drawingml.diagramColors+xml"/>
  <Override PartName="/ppt/diagrams/drawing248.xml" ContentType="application/vnd.ms-office.drawingml.diagramDrawing+xml"/>
  <Override PartName="/ppt/diagrams/data249.xml" ContentType="application/vnd.openxmlformats-officedocument.drawingml.diagramData+xml"/>
  <Override PartName="/ppt/diagrams/layout249.xml" ContentType="application/vnd.openxmlformats-officedocument.drawingml.diagramLayout+xml"/>
  <Override PartName="/ppt/diagrams/quickStyle249.xml" ContentType="application/vnd.openxmlformats-officedocument.drawingml.diagramStyle+xml"/>
  <Override PartName="/ppt/diagrams/colors249.xml" ContentType="application/vnd.openxmlformats-officedocument.drawingml.diagramColors+xml"/>
  <Override PartName="/ppt/diagrams/drawing249.xml" ContentType="application/vnd.ms-office.drawingml.diagramDrawing+xml"/>
  <Override PartName="/ppt/diagrams/data250.xml" ContentType="application/vnd.openxmlformats-officedocument.drawingml.diagramData+xml"/>
  <Override PartName="/ppt/diagrams/layout250.xml" ContentType="application/vnd.openxmlformats-officedocument.drawingml.diagramLayout+xml"/>
  <Override PartName="/ppt/diagrams/quickStyle250.xml" ContentType="application/vnd.openxmlformats-officedocument.drawingml.diagramStyle+xml"/>
  <Override PartName="/ppt/diagrams/colors250.xml" ContentType="application/vnd.openxmlformats-officedocument.drawingml.diagramColors+xml"/>
  <Override PartName="/ppt/diagrams/drawing250.xml" ContentType="application/vnd.ms-office.drawingml.diagramDrawing+xml"/>
  <Override PartName="/ppt/diagrams/data251.xml" ContentType="application/vnd.openxmlformats-officedocument.drawingml.diagramData+xml"/>
  <Override PartName="/ppt/diagrams/layout251.xml" ContentType="application/vnd.openxmlformats-officedocument.drawingml.diagramLayout+xml"/>
  <Override PartName="/ppt/diagrams/quickStyle251.xml" ContentType="application/vnd.openxmlformats-officedocument.drawingml.diagramStyle+xml"/>
  <Override PartName="/ppt/diagrams/colors251.xml" ContentType="application/vnd.openxmlformats-officedocument.drawingml.diagramColors+xml"/>
  <Override PartName="/ppt/diagrams/drawing251.xml" ContentType="application/vnd.ms-office.drawingml.diagramDrawing+xml"/>
  <Override PartName="/ppt/diagrams/data252.xml" ContentType="application/vnd.openxmlformats-officedocument.drawingml.diagramData+xml"/>
  <Override PartName="/ppt/diagrams/layout252.xml" ContentType="application/vnd.openxmlformats-officedocument.drawingml.diagramLayout+xml"/>
  <Override PartName="/ppt/diagrams/quickStyle252.xml" ContentType="application/vnd.openxmlformats-officedocument.drawingml.diagramStyle+xml"/>
  <Override PartName="/ppt/diagrams/colors252.xml" ContentType="application/vnd.openxmlformats-officedocument.drawingml.diagramColors+xml"/>
  <Override PartName="/ppt/diagrams/drawing252.xml" ContentType="application/vnd.ms-office.drawingml.diagramDrawing+xml"/>
  <Override PartName="/ppt/diagrams/data253.xml" ContentType="application/vnd.openxmlformats-officedocument.drawingml.diagramData+xml"/>
  <Override PartName="/ppt/diagrams/layout253.xml" ContentType="application/vnd.openxmlformats-officedocument.drawingml.diagramLayout+xml"/>
  <Override PartName="/ppt/diagrams/quickStyle253.xml" ContentType="application/vnd.openxmlformats-officedocument.drawingml.diagramStyle+xml"/>
  <Override PartName="/ppt/diagrams/colors253.xml" ContentType="application/vnd.openxmlformats-officedocument.drawingml.diagramColors+xml"/>
  <Override PartName="/ppt/diagrams/drawing253.xml" ContentType="application/vnd.ms-office.drawingml.diagramDrawing+xml"/>
  <Override PartName="/ppt/diagrams/data254.xml" ContentType="application/vnd.openxmlformats-officedocument.drawingml.diagramData+xml"/>
  <Override PartName="/ppt/diagrams/layout254.xml" ContentType="application/vnd.openxmlformats-officedocument.drawingml.diagramLayout+xml"/>
  <Override PartName="/ppt/diagrams/quickStyle254.xml" ContentType="application/vnd.openxmlformats-officedocument.drawingml.diagramStyle+xml"/>
  <Override PartName="/ppt/diagrams/colors254.xml" ContentType="application/vnd.openxmlformats-officedocument.drawingml.diagramColors+xml"/>
  <Override PartName="/ppt/diagrams/drawing254.xml" ContentType="application/vnd.ms-office.drawingml.diagramDrawing+xml"/>
  <Override PartName="/ppt/diagrams/data255.xml" ContentType="application/vnd.openxmlformats-officedocument.drawingml.diagramData+xml"/>
  <Override PartName="/ppt/diagrams/layout255.xml" ContentType="application/vnd.openxmlformats-officedocument.drawingml.diagramLayout+xml"/>
  <Override PartName="/ppt/diagrams/quickStyle255.xml" ContentType="application/vnd.openxmlformats-officedocument.drawingml.diagramStyle+xml"/>
  <Override PartName="/ppt/diagrams/colors255.xml" ContentType="application/vnd.openxmlformats-officedocument.drawingml.diagramColors+xml"/>
  <Override PartName="/ppt/diagrams/drawing255.xml" ContentType="application/vnd.ms-office.drawingml.diagramDrawing+xml"/>
  <Override PartName="/ppt/diagrams/data256.xml" ContentType="application/vnd.openxmlformats-officedocument.drawingml.diagramData+xml"/>
  <Override PartName="/ppt/diagrams/layout256.xml" ContentType="application/vnd.openxmlformats-officedocument.drawingml.diagramLayout+xml"/>
  <Override PartName="/ppt/diagrams/quickStyle256.xml" ContentType="application/vnd.openxmlformats-officedocument.drawingml.diagramStyle+xml"/>
  <Override PartName="/ppt/diagrams/colors256.xml" ContentType="application/vnd.openxmlformats-officedocument.drawingml.diagramColors+xml"/>
  <Override PartName="/ppt/diagrams/drawing256.xml" ContentType="application/vnd.ms-office.drawingml.diagramDrawing+xml"/>
  <Override PartName="/ppt/diagrams/data257.xml" ContentType="application/vnd.openxmlformats-officedocument.drawingml.diagramData+xml"/>
  <Override PartName="/ppt/diagrams/layout257.xml" ContentType="application/vnd.openxmlformats-officedocument.drawingml.diagramLayout+xml"/>
  <Override PartName="/ppt/diagrams/quickStyle257.xml" ContentType="application/vnd.openxmlformats-officedocument.drawingml.diagramStyle+xml"/>
  <Override PartName="/ppt/diagrams/colors257.xml" ContentType="application/vnd.openxmlformats-officedocument.drawingml.diagramColors+xml"/>
  <Override PartName="/ppt/diagrams/drawing257.xml" ContentType="application/vnd.ms-office.drawingml.diagramDrawing+xml"/>
  <Override PartName="/ppt/diagrams/data258.xml" ContentType="application/vnd.openxmlformats-officedocument.drawingml.diagramData+xml"/>
  <Override PartName="/ppt/diagrams/layout258.xml" ContentType="application/vnd.openxmlformats-officedocument.drawingml.diagramLayout+xml"/>
  <Override PartName="/ppt/diagrams/quickStyle258.xml" ContentType="application/vnd.openxmlformats-officedocument.drawingml.diagramStyle+xml"/>
  <Override PartName="/ppt/diagrams/colors258.xml" ContentType="application/vnd.openxmlformats-officedocument.drawingml.diagramColors+xml"/>
  <Override PartName="/ppt/diagrams/drawing258.xml" ContentType="application/vnd.ms-office.drawingml.diagramDrawing+xml"/>
  <Override PartName="/ppt/diagrams/data259.xml" ContentType="application/vnd.openxmlformats-officedocument.drawingml.diagramData+xml"/>
  <Override PartName="/ppt/diagrams/layout259.xml" ContentType="application/vnd.openxmlformats-officedocument.drawingml.diagramLayout+xml"/>
  <Override PartName="/ppt/diagrams/quickStyle259.xml" ContentType="application/vnd.openxmlformats-officedocument.drawingml.diagramStyle+xml"/>
  <Override PartName="/ppt/diagrams/colors259.xml" ContentType="application/vnd.openxmlformats-officedocument.drawingml.diagramColors+xml"/>
  <Override PartName="/ppt/diagrams/drawing259.xml" ContentType="application/vnd.ms-office.drawingml.diagramDrawing+xml"/>
  <Override PartName="/ppt/diagrams/data260.xml" ContentType="application/vnd.openxmlformats-officedocument.drawingml.diagramData+xml"/>
  <Override PartName="/ppt/diagrams/layout260.xml" ContentType="application/vnd.openxmlformats-officedocument.drawingml.diagramLayout+xml"/>
  <Override PartName="/ppt/diagrams/quickStyle260.xml" ContentType="application/vnd.openxmlformats-officedocument.drawingml.diagramStyle+xml"/>
  <Override PartName="/ppt/diagrams/colors260.xml" ContentType="application/vnd.openxmlformats-officedocument.drawingml.diagramColors+xml"/>
  <Override PartName="/ppt/diagrams/drawing260.xml" ContentType="application/vnd.ms-office.drawingml.diagramDrawing+xml"/>
  <Override PartName="/ppt/diagrams/data261.xml" ContentType="application/vnd.openxmlformats-officedocument.drawingml.diagramData+xml"/>
  <Override PartName="/ppt/diagrams/layout261.xml" ContentType="application/vnd.openxmlformats-officedocument.drawingml.diagramLayout+xml"/>
  <Override PartName="/ppt/diagrams/quickStyle261.xml" ContentType="application/vnd.openxmlformats-officedocument.drawingml.diagramStyle+xml"/>
  <Override PartName="/ppt/diagrams/colors261.xml" ContentType="application/vnd.openxmlformats-officedocument.drawingml.diagramColors+xml"/>
  <Override PartName="/ppt/diagrams/drawing261.xml" ContentType="application/vnd.ms-office.drawingml.diagramDrawing+xml"/>
  <Override PartName="/ppt/diagrams/data262.xml" ContentType="application/vnd.openxmlformats-officedocument.drawingml.diagramData+xml"/>
  <Override PartName="/ppt/diagrams/layout262.xml" ContentType="application/vnd.openxmlformats-officedocument.drawingml.diagramLayout+xml"/>
  <Override PartName="/ppt/diagrams/quickStyle262.xml" ContentType="application/vnd.openxmlformats-officedocument.drawingml.diagramStyle+xml"/>
  <Override PartName="/ppt/diagrams/colors262.xml" ContentType="application/vnd.openxmlformats-officedocument.drawingml.diagramColors+xml"/>
  <Override PartName="/ppt/diagrams/drawing262.xml" ContentType="application/vnd.ms-office.drawingml.diagramDrawing+xml"/>
  <Override PartName="/ppt/diagrams/data263.xml" ContentType="application/vnd.openxmlformats-officedocument.drawingml.diagramData+xml"/>
  <Override PartName="/ppt/diagrams/layout263.xml" ContentType="application/vnd.openxmlformats-officedocument.drawingml.diagramLayout+xml"/>
  <Override PartName="/ppt/diagrams/quickStyle263.xml" ContentType="application/vnd.openxmlformats-officedocument.drawingml.diagramStyle+xml"/>
  <Override PartName="/ppt/diagrams/colors263.xml" ContentType="application/vnd.openxmlformats-officedocument.drawingml.diagramColors+xml"/>
  <Override PartName="/ppt/diagrams/drawing263.xml" ContentType="application/vnd.ms-office.drawingml.diagramDrawing+xml"/>
  <Override PartName="/ppt/diagrams/data264.xml" ContentType="application/vnd.openxmlformats-officedocument.drawingml.diagramData+xml"/>
  <Override PartName="/ppt/diagrams/layout264.xml" ContentType="application/vnd.openxmlformats-officedocument.drawingml.diagramLayout+xml"/>
  <Override PartName="/ppt/diagrams/quickStyle264.xml" ContentType="application/vnd.openxmlformats-officedocument.drawingml.diagramStyle+xml"/>
  <Override PartName="/ppt/diagrams/colors264.xml" ContentType="application/vnd.openxmlformats-officedocument.drawingml.diagramColors+xml"/>
  <Override PartName="/ppt/diagrams/drawing264.xml" ContentType="application/vnd.ms-office.drawingml.diagramDrawing+xml"/>
  <Override PartName="/ppt/diagrams/data265.xml" ContentType="application/vnd.openxmlformats-officedocument.drawingml.diagramData+xml"/>
  <Override PartName="/ppt/diagrams/layout265.xml" ContentType="application/vnd.openxmlformats-officedocument.drawingml.diagramLayout+xml"/>
  <Override PartName="/ppt/diagrams/quickStyle265.xml" ContentType="application/vnd.openxmlformats-officedocument.drawingml.diagramStyle+xml"/>
  <Override PartName="/ppt/diagrams/colors265.xml" ContentType="application/vnd.openxmlformats-officedocument.drawingml.diagramColors+xml"/>
  <Override PartName="/ppt/diagrams/drawing265.xml" ContentType="application/vnd.ms-office.drawingml.diagramDrawing+xml"/>
  <Override PartName="/ppt/diagrams/data266.xml" ContentType="application/vnd.openxmlformats-officedocument.drawingml.diagramData+xml"/>
  <Override PartName="/ppt/diagrams/layout266.xml" ContentType="application/vnd.openxmlformats-officedocument.drawingml.diagramLayout+xml"/>
  <Override PartName="/ppt/diagrams/quickStyle266.xml" ContentType="application/vnd.openxmlformats-officedocument.drawingml.diagramStyle+xml"/>
  <Override PartName="/ppt/diagrams/colors266.xml" ContentType="application/vnd.openxmlformats-officedocument.drawingml.diagramColors+xml"/>
  <Override PartName="/ppt/diagrams/drawing266.xml" ContentType="application/vnd.ms-office.drawingml.diagramDrawing+xml"/>
  <Override PartName="/ppt/diagrams/data267.xml" ContentType="application/vnd.openxmlformats-officedocument.drawingml.diagramData+xml"/>
  <Override PartName="/ppt/diagrams/layout267.xml" ContentType="application/vnd.openxmlformats-officedocument.drawingml.diagramLayout+xml"/>
  <Override PartName="/ppt/diagrams/quickStyle267.xml" ContentType="application/vnd.openxmlformats-officedocument.drawingml.diagramStyle+xml"/>
  <Override PartName="/ppt/diagrams/colors267.xml" ContentType="application/vnd.openxmlformats-officedocument.drawingml.diagramColors+xml"/>
  <Override PartName="/ppt/diagrams/drawing267.xml" ContentType="application/vnd.ms-office.drawingml.diagramDrawing+xml"/>
  <Override PartName="/ppt/diagrams/data268.xml" ContentType="application/vnd.openxmlformats-officedocument.drawingml.diagramData+xml"/>
  <Override PartName="/ppt/diagrams/layout268.xml" ContentType="application/vnd.openxmlformats-officedocument.drawingml.diagramLayout+xml"/>
  <Override PartName="/ppt/diagrams/quickStyle268.xml" ContentType="application/vnd.openxmlformats-officedocument.drawingml.diagramStyle+xml"/>
  <Override PartName="/ppt/diagrams/colors268.xml" ContentType="application/vnd.openxmlformats-officedocument.drawingml.diagramColors+xml"/>
  <Override PartName="/ppt/diagrams/drawing268.xml" ContentType="application/vnd.ms-office.drawingml.diagramDrawing+xml"/>
  <Override PartName="/ppt/diagrams/data269.xml" ContentType="application/vnd.openxmlformats-officedocument.drawingml.diagramData+xml"/>
  <Override PartName="/ppt/diagrams/layout269.xml" ContentType="application/vnd.openxmlformats-officedocument.drawingml.diagramLayout+xml"/>
  <Override PartName="/ppt/diagrams/quickStyle269.xml" ContentType="application/vnd.openxmlformats-officedocument.drawingml.diagramStyle+xml"/>
  <Override PartName="/ppt/diagrams/colors269.xml" ContentType="application/vnd.openxmlformats-officedocument.drawingml.diagramColors+xml"/>
  <Override PartName="/ppt/diagrams/drawing269.xml" ContentType="application/vnd.ms-office.drawingml.diagramDrawing+xml"/>
  <Override PartName="/ppt/diagrams/data270.xml" ContentType="application/vnd.openxmlformats-officedocument.drawingml.diagramData+xml"/>
  <Override PartName="/ppt/diagrams/layout270.xml" ContentType="application/vnd.openxmlformats-officedocument.drawingml.diagramLayout+xml"/>
  <Override PartName="/ppt/diagrams/quickStyle270.xml" ContentType="application/vnd.openxmlformats-officedocument.drawingml.diagramStyle+xml"/>
  <Override PartName="/ppt/diagrams/colors270.xml" ContentType="application/vnd.openxmlformats-officedocument.drawingml.diagramColors+xml"/>
  <Override PartName="/ppt/diagrams/drawing270.xml" ContentType="application/vnd.ms-office.drawingml.diagramDrawing+xml"/>
  <Override PartName="/ppt/diagrams/data271.xml" ContentType="application/vnd.openxmlformats-officedocument.drawingml.diagramData+xml"/>
  <Override PartName="/ppt/diagrams/layout271.xml" ContentType="application/vnd.openxmlformats-officedocument.drawingml.diagramLayout+xml"/>
  <Override PartName="/ppt/diagrams/quickStyle271.xml" ContentType="application/vnd.openxmlformats-officedocument.drawingml.diagramStyle+xml"/>
  <Override PartName="/ppt/diagrams/colors271.xml" ContentType="application/vnd.openxmlformats-officedocument.drawingml.diagramColors+xml"/>
  <Override PartName="/ppt/diagrams/drawing271.xml" ContentType="application/vnd.ms-office.drawingml.diagramDrawing+xml"/>
  <Override PartName="/ppt/diagrams/data272.xml" ContentType="application/vnd.openxmlformats-officedocument.drawingml.diagramData+xml"/>
  <Override PartName="/ppt/diagrams/layout272.xml" ContentType="application/vnd.openxmlformats-officedocument.drawingml.diagramLayout+xml"/>
  <Override PartName="/ppt/diagrams/quickStyle272.xml" ContentType="application/vnd.openxmlformats-officedocument.drawingml.diagramStyle+xml"/>
  <Override PartName="/ppt/diagrams/colors272.xml" ContentType="application/vnd.openxmlformats-officedocument.drawingml.diagramColors+xml"/>
  <Override PartName="/ppt/diagrams/drawing272.xml" ContentType="application/vnd.ms-office.drawingml.diagramDrawing+xml"/>
  <Override PartName="/ppt/diagrams/data273.xml" ContentType="application/vnd.openxmlformats-officedocument.drawingml.diagramData+xml"/>
  <Override PartName="/ppt/diagrams/layout273.xml" ContentType="application/vnd.openxmlformats-officedocument.drawingml.diagramLayout+xml"/>
  <Override PartName="/ppt/diagrams/quickStyle273.xml" ContentType="application/vnd.openxmlformats-officedocument.drawingml.diagramStyle+xml"/>
  <Override PartName="/ppt/diagrams/colors273.xml" ContentType="application/vnd.openxmlformats-officedocument.drawingml.diagramColors+xml"/>
  <Override PartName="/ppt/diagrams/drawing273.xml" ContentType="application/vnd.ms-office.drawingml.diagramDrawing+xml"/>
  <Override PartName="/ppt/diagrams/data274.xml" ContentType="application/vnd.openxmlformats-officedocument.drawingml.diagramData+xml"/>
  <Override PartName="/ppt/diagrams/layout274.xml" ContentType="application/vnd.openxmlformats-officedocument.drawingml.diagramLayout+xml"/>
  <Override PartName="/ppt/diagrams/quickStyle274.xml" ContentType="application/vnd.openxmlformats-officedocument.drawingml.diagramStyle+xml"/>
  <Override PartName="/ppt/diagrams/colors274.xml" ContentType="application/vnd.openxmlformats-officedocument.drawingml.diagramColors+xml"/>
  <Override PartName="/ppt/diagrams/drawing274.xml" ContentType="application/vnd.ms-office.drawingml.diagramDrawing+xml"/>
  <Override PartName="/ppt/diagrams/data275.xml" ContentType="application/vnd.openxmlformats-officedocument.drawingml.diagramData+xml"/>
  <Override PartName="/ppt/diagrams/layout275.xml" ContentType="application/vnd.openxmlformats-officedocument.drawingml.diagramLayout+xml"/>
  <Override PartName="/ppt/diagrams/quickStyle275.xml" ContentType="application/vnd.openxmlformats-officedocument.drawingml.diagramStyle+xml"/>
  <Override PartName="/ppt/diagrams/colors275.xml" ContentType="application/vnd.openxmlformats-officedocument.drawingml.diagramColors+xml"/>
  <Override PartName="/ppt/diagrams/drawing275.xml" ContentType="application/vnd.ms-office.drawingml.diagramDrawing+xml"/>
  <Override PartName="/ppt/diagrams/data276.xml" ContentType="application/vnd.openxmlformats-officedocument.drawingml.diagramData+xml"/>
  <Override PartName="/ppt/diagrams/layout276.xml" ContentType="application/vnd.openxmlformats-officedocument.drawingml.diagramLayout+xml"/>
  <Override PartName="/ppt/diagrams/quickStyle276.xml" ContentType="application/vnd.openxmlformats-officedocument.drawingml.diagramStyle+xml"/>
  <Override PartName="/ppt/diagrams/colors276.xml" ContentType="application/vnd.openxmlformats-officedocument.drawingml.diagramColors+xml"/>
  <Override PartName="/ppt/diagrams/drawing276.xml" ContentType="application/vnd.ms-office.drawingml.diagramDrawing+xml"/>
  <Override PartName="/ppt/diagrams/data277.xml" ContentType="application/vnd.openxmlformats-officedocument.drawingml.diagramData+xml"/>
  <Override PartName="/ppt/diagrams/layout277.xml" ContentType="application/vnd.openxmlformats-officedocument.drawingml.diagramLayout+xml"/>
  <Override PartName="/ppt/diagrams/quickStyle277.xml" ContentType="application/vnd.openxmlformats-officedocument.drawingml.diagramStyle+xml"/>
  <Override PartName="/ppt/diagrams/colors277.xml" ContentType="application/vnd.openxmlformats-officedocument.drawingml.diagramColors+xml"/>
  <Override PartName="/ppt/diagrams/drawing277.xml" ContentType="application/vnd.ms-office.drawingml.diagramDrawing+xml"/>
  <Override PartName="/ppt/diagrams/data278.xml" ContentType="application/vnd.openxmlformats-officedocument.drawingml.diagramData+xml"/>
  <Override PartName="/ppt/diagrams/layout278.xml" ContentType="application/vnd.openxmlformats-officedocument.drawingml.diagramLayout+xml"/>
  <Override PartName="/ppt/diagrams/quickStyle278.xml" ContentType="application/vnd.openxmlformats-officedocument.drawingml.diagramStyle+xml"/>
  <Override PartName="/ppt/diagrams/colors278.xml" ContentType="application/vnd.openxmlformats-officedocument.drawingml.diagramColors+xml"/>
  <Override PartName="/ppt/diagrams/drawing278.xml" ContentType="application/vnd.ms-office.drawingml.diagramDrawing+xml"/>
  <Override PartName="/ppt/diagrams/data279.xml" ContentType="application/vnd.openxmlformats-officedocument.drawingml.diagramData+xml"/>
  <Override PartName="/ppt/diagrams/layout279.xml" ContentType="application/vnd.openxmlformats-officedocument.drawingml.diagramLayout+xml"/>
  <Override PartName="/ppt/diagrams/quickStyle279.xml" ContentType="application/vnd.openxmlformats-officedocument.drawingml.diagramStyle+xml"/>
  <Override PartName="/ppt/diagrams/colors279.xml" ContentType="application/vnd.openxmlformats-officedocument.drawingml.diagramColors+xml"/>
  <Override PartName="/ppt/diagrams/drawing279.xml" ContentType="application/vnd.ms-office.drawingml.diagramDrawing+xml"/>
  <Override PartName="/ppt/diagrams/data280.xml" ContentType="application/vnd.openxmlformats-officedocument.drawingml.diagramData+xml"/>
  <Override PartName="/ppt/diagrams/layout280.xml" ContentType="application/vnd.openxmlformats-officedocument.drawingml.diagramLayout+xml"/>
  <Override PartName="/ppt/diagrams/quickStyle280.xml" ContentType="application/vnd.openxmlformats-officedocument.drawingml.diagramStyle+xml"/>
  <Override PartName="/ppt/diagrams/colors280.xml" ContentType="application/vnd.openxmlformats-officedocument.drawingml.diagramColors+xml"/>
  <Override PartName="/ppt/diagrams/drawing280.xml" ContentType="application/vnd.ms-office.drawingml.diagramDrawing+xml"/>
  <Override PartName="/ppt/diagrams/data281.xml" ContentType="application/vnd.openxmlformats-officedocument.drawingml.diagramData+xml"/>
  <Override PartName="/ppt/diagrams/layout281.xml" ContentType="application/vnd.openxmlformats-officedocument.drawingml.diagramLayout+xml"/>
  <Override PartName="/ppt/diagrams/quickStyle281.xml" ContentType="application/vnd.openxmlformats-officedocument.drawingml.diagramStyle+xml"/>
  <Override PartName="/ppt/diagrams/colors281.xml" ContentType="application/vnd.openxmlformats-officedocument.drawingml.diagramColors+xml"/>
  <Override PartName="/ppt/diagrams/drawing281.xml" ContentType="application/vnd.ms-office.drawingml.diagramDrawing+xml"/>
  <Override PartName="/ppt/diagrams/data282.xml" ContentType="application/vnd.openxmlformats-officedocument.drawingml.diagramData+xml"/>
  <Override PartName="/ppt/diagrams/layout282.xml" ContentType="application/vnd.openxmlformats-officedocument.drawingml.diagramLayout+xml"/>
  <Override PartName="/ppt/diagrams/quickStyle282.xml" ContentType="application/vnd.openxmlformats-officedocument.drawingml.diagramStyle+xml"/>
  <Override PartName="/ppt/diagrams/colors282.xml" ContentType="application/vnd.openxmlformats-officedocument.drawingml.diagramColors+xml"/>
  <Override PartName="/ppt/diagrams/drawing282.xml" ContentType="application/vnd.ms-office.drawingml.diagramDrawing+xml"/>
  <Override PartName="/ppt/diagrams/data283.xml" ContentType="application/vnd.openxmlformats-officedocument.drawingml.diagramData+xml"/>
  <Override PartName="/ppt/diagrams/layout283.xml" ContentType="application/vnd.openxmlformats-officedocument.drawingml.diagramLayout+xml"/>
  <Override PartName="/ppt/diagrams/quickStyle283.xml" ContentType="application/vnd.openxmlformats-officedocument.drawingml.diagramStyle+xml"/>
  <Override PartName="/ppt/diagrams/colors283.xml" ContentType="application/vnd.openxmlformats-officedocument.drawingml.diagramColors+xml"/>
  <Override PartName="/ppt/diagrams/drawing283.xml" ContentType="application/vnd.ms-office.drawingml.diagramDrawing+xml"/>
  <Override PartName="/ppt/diagrams/data284.xml" ContentType="application/vnd.openxmlformats-officedocument.drawingml.diagramData+xml"/>
  <Override PartName="/ppt/diagrams/layout284.xml" ContentType="application/vnd.openxmlformats-officedocument.drawingml.diagramLayout+xml"/>
  <Override PartName="/ppt/diagrams/quickStyle284.xml" ContentType="application/vnd.openxmlformats-officedocument.drawingml.diagramStyle+xml"/>
  <Override PartName="/ppt/diagrams/colors284.xml" ContentType="application/vnd.openxmlformats-officedocument.drawingml.diagramColors+xml"/>
  <Override PartName="/ppt/diagrams/drawing284.xml" ContentType="application/vnd.ms-office.drawingml.diagramDrawing+xml"/>
  <Override PartName="/ppt/diagrams/data285.xml" ContentType="application/vnd.openxmlformats-officedocument.drawingml.diagramData+xml"/>
  <Override PartName="/ppt/diagrams/layout285.xml" ContentType="application/vnd.openxmlformats-officedocument.drawingml.diagramLayout+xml"/>
  <Override PartName="/ppt/diagrams/quickStyle285.xml" ContentType="application/vnd.openxmlformats-officedocument.drawingml.diagramStyle+xml"/>
  <Override PartName="/ppt/diagrams/colors285.xml" ContentType="application/vnd.openxmlformats-officedocument.drawingml.diagramColors+xml"/>
  <Override PartName="/ppt/diagrams/drawing285.xml" ContentType="application/vnd.ms-office.drawingml.diagramDrawing+xml"/>
  <Override PartName="/ppt/diagrams/data286.xml" ContentType="application/vnd.openxmlformats-officedocument.drawingml.diagramData+xml"/>
  <Override PartName="/ppt/diagrams/layout286.xml" ContentType="application/vnd.openxmlformats-officedocument.drawingml.diagramLayout+xml"/>
  <Override PartName="/ppt/diagrams/quickStyle286.xml" ContentType="application/vnd.openxmlformats-officedocument.drawingml.diagramStyle+xml"/>
  <Override PartName="/ppt/diagrams/colors286.xml" ContentType="application/vnd.openxmlformats-officedocument.drawingml.diagramColors+xml"/>
  <Override PartName="/ppt/diagrams/drawing286.xml" ContentType="application/vnd.ms-office.drawingml.diagramDrawing+xml"/>
  <Override PartName="/ppt/diagrams/data287.xml" ContentType="application/vnd.openxmlformats-officedocument.drawingml.diagramData+xml"/>
  <Override PartName="/ppt/diagrams/layout287.xml" ContentType="application/vnd.openxmlformats-officedocument.drawingml.diagramLayout+xml"/>
  <Override PartName="/ppt/diagrams/quickStyle287.xml" ContentType="application/vnd.openxmlformats-officedocument.drawingml.diagramStyle+xml"/>
  <Override PartName="/ppt/diagrams/colors287.xml" ContentType="application/vnd.openxmlformats-officedocument.drawingml.diagramColors+xml"/>
  <Override PartName="/ppt/diagrams/drawing287.xml" ContentType="application/vnd.ms-office.drawingml.diagramDrawing+xml"/>
  <Override PartName="/ppt/diagrams/data288.xml" ContentType="application/vnd.openxmlformats-officedocument.drawingml.diagramData+xml"/>
  <Override PartName="/ppt/diagrams/layout288.xml" ContentType="application/vnd.openxmlformats-officedocument.drawingml.diagramLayout+xml"/>
  <Override PartName="/ppt/diagrams/quickStyle288.xml" ContentType="application/vnd.openxmlformats-officedocument.drawingml.diagramStyle+xml"/>
  <Override PartName="/ppt/diagrams/colors288.xml" ContentType="application/vnd.openxmlformats-officedocument.drawingml.diagramColors+xml"/>
  <Override PartName="/ppt/diagrams/drawing288.xml" ContentType="application/vnd.ms-office.drawingml.diagramDrawing+xml"/>
  <Override PartName="/ppt/diagrams/data289.xml" ContentType="application/vnd.openxmlformats-officedocument.drawingml.diagramData+xml"/>
  <Override PartName="/ppt/diagrams/layout289.xml" ContentType="application/vnd.openxmlformats-officedocument.drawingml.diagramLayout+xml"/>
  <Override PartName="/ppt/diagrams/quickStyle289.xml" ContentType="application/vnd.openxmlformats-officedocument.drawingml.diagramStyle+xml"/>
  <Override PartName="/ppt/diagrams/colors289.xml" ContentType="application/vnd.openxmlformats-officedocument.drawingml.diagramColors+xml"/>
  <Override PartName="/ppt/diagrams/drawing289.xml" ContentType="application/vnd.ms-office.drawingml.diagramDrawing+xml"/>
  <Override PartName="/ppt/diagrams/data290.xml" ContentType="application/vnd.openxmlformats-officedocument.drawingml.diagramData+xml"/>
  <Override PartName="/ppt/diagrams/layout290.xml" ContentType="application/vnd.openxmlformats-officedocument.drawingml.diagramLayout+xml"/>
  <Override PartName="/ppt/diagrams/quickStyle290.xml" ContentType="application/vnd.openxmlformats-officedocument.drawingml.diagramStyle+xml"/>
  <Override PartName="/ppt/diagrams/colors290.xml" ContentType="application/vnd.openxmlformats-officedocument.drawingml.diagramColors+xml"/>
  <Override PartName="/ppt/diagrams/drawing290.xml" ContentType="application/vnd.ms-office.drawingml.diagramDrawing+xml"/>
  <Override PartName="/ppt/diagrams/data291.xml" ContentType="application/vnd.openxmlformats-officedocument.drawingml.diagramData+xml"/>
  <Override PartName="/ppt/diagrams/layout291.xml" ContentType="application/vnd.openxmlformats-officedocument.drawingml.diagramLayout+xml"/>
  <Override PartName="/ppt/diagrams/quickStyle291.xml" ContentType="application/vnd.openxmlformats-officedocument.drawingml.diagramStyle+xml"/>
  <Override PartName="/ppt/diagrams/colors291.xml" ContentType="application/vnd.openxmlformats-officedocument.drawingml.diagramColors+xml"/>
  <Override PartName="/ppt/diagrams/drawing291.xml" ContentType="application/vnd.ms-office.drawingml.diagramDrawing+xml"/>
  <Override PartName="/ppt/diagrams/data292.xml" ContentType="application/vnd.openxmlformats-officedocument.drawingml.diagramData+xml"/>
  <Override PartName="/ppt/diagrams/layout292.xml" ContentType="application/vnd.openxmlformats-officedocument.drawingml.diagramLayout+xml"/>
  <Override PartName="/ppt/diagrams/quickStyle292.xml" ContentType="application/vnd.openxmlformats-officedocument.drawingml.diagramStyle+xml"/>
  <Override PartName="/ppt/diagrams/colors292.xml" ContentType="application/vnd.openxmlformats-officedocument.drawingml.diagramColors+xml"/>
  <Override PartName="/ppt/diagrams/drawing292.xml" ContentType="application/vnd.ms-office.drawingml.diagramDrawing+xml"/>
  <Override PartName="/ppt/diagrams/data293.xml" ContentType="application/vnd.openxmlformats-officedocument.drawingml.diagramData+xml"/>
  <Override PartName="/ppt/diagrams/layout293.xml" ContentType="application/vnd.openxmlformats-officedocument.drawingml.diagramLayout+xml"/>
  <Override PartName="/ppt/diagrams/quickStyle293.xml" ContentType="application/vnd.openxmlformats-officedocument.drawingml.diagramStyle+xml"/>
  <Override PartName="/ppt/diagrams/colors293.xml" ContentType="application/vnd.openxmlformats-officedocument.drawingml.diagramColors+xml"/>
  <Override PartName="/ppt/diagrams/drawing293.xml" ContentType="application/vnd.ms-office.drawingml.diagramDrawing+xml"/>
  <Override PartName="/ppt/diagrams/data294.xml" ContentType="application/vnd.openxmlformats-officedocument.drawingml.diagramData+xml"/>
  <Override PartName="/ppt/diagrams/layout294.xml" ContentType="application/vnd.openxmlformats-officedocument.drawingml.diagramLayout+xml"/>
  <Override PartName="/ppt/diagrams/quickStyle294.xml" ContentType="application/vnd.openxmlformats-officedocument.drawingml.diagramStyle+xml"/>
  <Override PartName="/ppt/diagrams/colors294.xml" ContentType="application/vnd.openxmlformats-officedocument.drawingml.diagramColors+xml"/>
  <Override PartName="/ppt/diagrams/drawing294.xml" ContentType="application/vnd.ms-office.drawingml.diagramDrawing+xml"/>
  <Override PartName="/ppt/diagrams/data295.xml" ContentType="application/vnd.openxmlformats-officedocument.drawingml.diagramData+xml"/>
  <Override PartName="/ppt/diagrams/layout295.xml" ContentType="application/vnd.openxmlformats-officedocument.drawingml.diagramLayout+xml"/>
  <Override PartName="/ppt/diagrams/quickStyle295.xml" ContentType="application/vnd.openxmlformats-officedocument.drawingml.diagramStyle+xml"/>
  <Override PartName="/ppt/diagrams/colors295.xml" ContentType="application/vnd.openxmlformats-officedocument.drawingml.diagramColors+xml"/>
  <Override PartName="/ppt/diagrams/drawing295.xml" ContentType="application/vnd.ms-office.drawingml.diagramDrawing+xml"/>
  <Override PartName="/ppt/diagrams/data296.xml" ContentType="application/vnd.openxmlformats-officedocument.drawingml.diagramData+xml"/>
  <Override PartName="/ppt/diagrams/layout296.xml" ContentType="application/vnd.openxmlformats-officedocument.drawingml.diagramLayout+xml"/>
  <Override PartName="/ppt/diagrams/quickStyle296.xml" ContentType="application/vnd.openxmlformats-officedocument.drawingml.diagramStyle+xml"/>
  <Override PartName="/ppt/diagrams/colors296.xml" ContentType="application/vnd.openxmlformats-officedocument.drawingml.diagramColors+xml"/>
  <Override PartName="/ppt/diagrams/drawing296.xml" ContentType="application/vnd.ms-office.drawingml.diagramDrawing+xml"/>
  <Override PartName="/ppt/diagrams/data297.xml" ContentType="application/vnd.openxmlformats-officedocument.drawingml.diagramData+xml"/>
  <Override PartName="/ppt/diagrams/layout297.xml" ContentType="application/vnd.openxmlformats-officedocument.drawingml.diagramLayout+xml"/>
  <Override PartName="/ppt/diagrams/quickStyle297.xml" ContentType="application/vnd.openxmlformats-officedocument.drawingml.diagramStyle+xml"/>
  <Override PartName="/ppt/diagrams/colors297.xml" ContentType="application/vnd.openxmlformats-officedocument.drawingml.diagramColors+xml"/>
  <Override PartName="/ppt/diagrams/drawing297.xml" ContentType="application/vnd.ms-office.drawingml.diagramDrawing+xml"/>
  <Override PartName="/ppt/diagrams/data298.xml" ContentType="application/vnd.openxmlformats-officedocument.drawingml.diagramData+xml"/>
  <Override PartName="/ppt/diagrams/layout298.xml" ContentType="application/vnd.openxmlformats-officedocument.drawingml.diagramLayout+xml"/>
  <Override PartName="/ppt/diagrams/quickStyle298.xml" ContentType="application/vnd.openxmlformats-officedocument.drawingml.diagramStyle+xml"/>
  <Override PartName="/ppt/diagrams/colors298.xml" ContentType="application/vnd.openxmlformats-officedocument.drawingml.diagramColors+xml"/>
  <Override PartName="/ppt/diagrams/drawing298.xml" ContentType="application/vnd.ms-office.drawingml.diagramDrawing+xml"/>
  <Override PartName="/ppt/diagrams/data299.xml" ContentType="application/vnd.openxmlformats-officedocument.drawingml.diagramData+xml"/>
  <Override PartName="/ppt/diagrams/layout299.xml" ContentType="application/vnd.openxmlformats-officedocument.drawingml.diagramLayout+xml"/>
  <Override PartName="/ppt/diagrams/quickStyle299.xml" ContentType="application/vnd.openxmlformats-officedocument.drawingml.diagramStyle+xml"/>
  <Override PartName="/ppt/diagrams/colors299.xml" ContentType="application/vnd.openxmlformats-officedocument.drawingml.diagramColors+xml"/>
  <Override PartName="/ppt/diagrams/drawing299.xml" ContentType="application/vnd.ms-office.drawingml.diagramDrawing+xml"/>
  <Override PartName="/ppt/diagrams/data300.xml" ContentType="application/vnd.openxmlformats-officedocument.drawingml.diagramData+xml"/>
  <Override PartName="/ppt/diagrams/layout300.xml" ContentType="application/vnd.openxmlformats-officedocument.drawingml.diagramLayout+xml"/>
  <Override PartName="/ppt/diagrams/quickStyle300.xml" ContentType="application/vnd.openxmlformats-officedocument.drawingml.diagramStyle+xml"/>
  <Override PartName="/ppt/diagrams/colors300.xml" ContentType="application/vnd.openxmlformats-officedocument.drawingml.diagramColors+xml"/>
  <Override PartName="/ppt/diagrams/drawing300.xml" ContentType="application/vnd.ms-office.drawingml.diagramDrawing+xml"/>
  <Override PartName="/ppt/diagrams/data301.xml" ContentType="application/vnd.openxmlformats-officedocument.drawingml.diagramData+xml"/>
  <Override PartName="/ppt/diagrams/layout301.xml" ContentType="application/vnd.openxmlformats-officedocument.drawingml.diagramLayout+xml"/>
  <Override PartName="/ppt/diagrams/quickStyle301.xml" ContentType="application/vnd.openxmlformats-officedocument.drawingml.diagramStyle+xml"/>
  <Override PartName="/ppt/diagrams/colors301.xml" ContentType="application/vnd.openxmlformats-officedocument.drawingml.diagramColors+xml"/>
  <Override PartName="/ppt/diagrams/drawing301.xml" ContentType="application/vnd.ms-office.drawingml.diagramDrawing+xml"/>
  <Override PartName="/ppt/diagrams/data302.xml" ContentType="application/vnd.openxmlformats-officedocument.drawingml.diagramData+xml"/>
  <Override PartName="/ppt/diagrams/layout302.xml" ContentType="application/vnd.openxmlformats-officedocument.drawingml.diagramLayout+xml"/>
  <Override PartName="/ppt/diagrams/quickStyle302.xml" ContentType="application/vnd.openxmlformats-officedocument.drawingml.diagramStyle+xml"/>
  <Override PartName="/ppt/diagrams/colors302.xml" ContentType="application/vnd.openxmlformats-officedocument.drawingml.diagramColors+xml"/>
  <Override PartName="/ppt/diagrams/drawing302.xml" ContentType="application/vnd.ms-office.drawingml.diagramDrawing+xml"/>
  <Override PartName="/ppt/diagrams/data303.xml" ContentType="application/vnd.openxmlformats-officedocument.drawingml.diagramData+xml"/>
  <Override PartName="/ppt/diagrams/layout303.xml" ContentType="application/vnd.openxmlformats-officedocument.drawingml.diagramLayout+xml"/>
  <Override PartName="/ppt/diagrams/quickStyle303.xml" ContentType="application/vnd.openxmlformats-officedocument.drawingml.diagramStyle+xml"/>
  <Override PartName="/ppt/diagrams/colors303.xml" ContentType="application/vnd.openxmlformats-officedocument.drawingml.diagramColors+xml"/>
  <Override PartName="/ppt/diagrams/drawing303.xml" ContentType="application/vnd.ms-office.drawingml.diagramDrawing+xml"/>
  <Override PartName="/ppt/diagrams/data304.xml" ContentType="application/vnd.openxmlformats-officedocument.drawingml.diagramData+xml"/>
  <Override PartName="/ppt/diagrams/layout304.xml" ContentType="application/vnd.openxmlformats-officedocument.drawingml.diagramLayout+xml"/>
  <Override PartName="/ppt/diagrams/quickStyle304.xml" ContentType="application/vnd.openxmlformats-officedocument.drawingml.diagramStyle+xml"/>
  <Override PartName="/ppt/diagrams/colors304.xml" ContentType="application/vnd.openxmlformats-officedocument.drawingml.diagramColors+xml"/>
  <Override PartName="/ppt/diagrams/drawing304.xml" ContentType="application/vnd.ms-office.drawingml.diagramDrawing+xml"/>
  <Override PartName="/ppt/diagrams/data305.xml" ContentType="application/vnd.openxmlformats-officedocument.drawingml.diagramData+xml"/>
  <Override PartName="/ppt/diagrams/layout305.xml" ContentType="application/vnd.openxmlformats-officedocument.drawingml.diagramLayout+xml"/>
  <Override PartName="/ppt/diagrams/quickStyle305.xml" ContentType="application/vnd.openxmlformats-officedocument.drawingml.diagramStyle+xml"/>
  <Override PartName="/ppt/diagrams/colors305.xml" ContentType="application/vnd.openxmlformats-officedocument.drawingml.diagramColors+xml"/>
  <Override PartName="/ppt/diagrams/drawing305.xml" ContentType="application/vnd.ms-office.drawingml.diagramDrawing+xml"/>
  <Override PartName="/ppt/diagrams/data306.xml" ContentType="application/vnd.openxmlformats-officedocument.drawingml.diagramData+xml"/>
  <Override PartName="/ppt/diagrams/layout306.xml" ContentType="application/vnd.openxmlformats-officedocument.drawingml.diagramLayout+xml"/>
  <Override PartName="/ppt/diagrams/quickStyle306.xml" ContentType="application/vnd.openxmlformats-officedocument.drawingml.diagramStyle+xml"/>
  <Override PartName="/ppt/diagrams/colors306.xml" ContentType="application/vnd.openxmlformats-officedocument.drawingml.diagramColors+xml"/>
  <Override PartName="/ppt/diagrams/drawing306.xml" ContentType="application/vnd.ms-office.drawingml.diagramDrawing+xml"/>
  <Override PartName="/ppt/diagrams/data307.xml" ContentType="application/vnd.openxmlformats-officedocument.drawingml.diagramData+xml"/>
  <Override PartName="/ppt/diagrams/layout307.xml" ContentType="application/vnd.openxmlformats-officedocument.drawingml.diagramLayout+xml"/>
  <Override PartName="/ppt/diagrams/quickStyle307.xml" ContentType="application/vnd.openxmlformats-officedocument.drawingml.diagramStyle+xml"/>
  <Override PartName="/ppt/diagrams/colors307.xml" ContentType="application/vnd.openxmlformats-officedocument.drawingml.diagramColors+xml"/>
  <Override PartName="/ppt/diagrams/drawing307.xml" ContentType="application/vnd.ms-office.drawingml.diagramDrawing+xml"/>
  <Override PartName="/ppt/diagrams/data308.xml" ContentType="application/vnd.openxmlformats-officedocument.drawingml.diagramData+xml"/>
  <Override PartName="/ppt/diagrams/layout308.xml" ContentType="application/vnd.openxmlformats-officedocument.drawingml.diagramLayout+xml"/>
  <Override PartName="/ppt/diagrams/quickStyle308.xml" ContentType="application/vnd.openxmlformats-officedocument.drawingml.diagramStyle+xml"/>
  <Override PartName="/ppt/diagrams/colors308.xml" ContentType="application/vnd.openxmlformats-officedocument.drawingml.diagramColors+xml"/>
  <Override PartName="/ppt/diagrams/drawing308.xml" ContentType="application/vnd.ms-office.drawingml.diagramDrawing+xml"/>
  <Override PartName="/ppt/diagrams/data309.xml" ContentType="application/vnd.openxmlformats-officedocument.drawingml.diagramData+xml"/>
  <Override PartName="/ppt/diagrams/layout309.xml" ContentType="application/vnd.openxmlformats-officedocument.drawingml.diagramLayout+xml"/>
  <Override PartName="/ppt/diagrams/quickStyle309.xml" ContentType="application/vnd.openxmlformats-officedocument.drawingml.diagramStyle+xml"/>
  <Override PartName="/ppt/diagrams/colors309.xml" ContentType="application/vnd.openxmlformats-officedocument.drawingml.diagramColors+xml"/>
  <Override PartName="/ppt/diagrams/drawing309.xml" ContentType="application/vnd.ms-office.drawingml.diagramDrawing+xml"/>
  <Override PartName="/ppt/diagrams/data310.xml" ContentType="application/vnd.openxmlformats-officedocument.drawingml.diagramData+xml"/>
  <Override PartName="/ppt/diagrams/layout310.xml" ContentType="application/vnd.openxmlformats-officedocument.drawingml.diagramLayout+xml"/>
  <Override PartName="/ppt/diagrams/quickStyle310.xml" ContentType="application/vnd.openxmlformats-officedocument.drawingml.diagramStyle+xml"/>
  <Override PartName="/ppt/diagrams/colors310.xml" ContentType="application/vnd.openxmlformats-officedocument.drawingml.diagramColors+xml"/>
  <Override PartName="/ppt/diagrams/drawing310.xml" ContentType="application/vnd.ms-office.drawingml.diagramDrawing+xml"/>
  <Override PartName="/ppt/diagrams/data311.xml" ContentType="application/vnd.openxmlformats-officedocument.drawingml.diagramData+xml"/>
  <Override PartName="/ppt/diagrams/layout311.xml" ContentType="application/vnd.openxmlformats-officedocument.drawingml.diagramLayout+xml"/>
  <Override PartName="/ppt/diagrams/quickStyle311.xml" ContentType="application/vnd.openxmlformats-officedocument.drawingml.diagramStyle+xml"/>
  <Override PartName="/ppt/diagrams/colors311.xml" ContentType="application/vnd.openxmlformats-officedocument.drawingml.diagramColors+xml"/>
  <Override PartName="/ppt/diagrams/drawing311.xml" ContentType="application/vnd.ms-office.drawingml.diagramDrawing+xml"/>
  <Override PartName="/ppt/diagrams/data312.xml" ContentType="application/vnd.openxmlformats-officedocument.drawingml.diagramData+xml"/>
  <Override PartName="/ppt/diagrams/layout312.xml" ContentType="application/vnd.openxmlformats-officedocument.drawingml.diagramLayout+xml"/>
  <Override PartName="/ppt/diagrams/quickStyle312.xml" ContentType="application/vnd.openxmlformats-officedocument.drawingml.diagramStyle+xml"/>
  <Override PartName="/ppt/diagrams/colors312.xml" ContentType="application/vnd.openxmlformats-officedocument.drawingml.diagramColors+xml"/>
  <Override PartName="/ppt/diagrams/drawing312.xml" ContentType="application/vnd.ms-office.drawingml.diagramDrawing+xml"/>
  <Override PartName="/ppt/diagrams/data313.xml" ContentType="application/vnd.openxmlformats-officedocument.drawingml.diagramData+xml"/>
  <Override PartName="/ppt/diagrams/layout313.xml" ContentType="application/vnd.openxmlformats-officedocument.drawingml.diagramLayout+xml"/>
  <Override PartName="/ppt/diagrams/quickStyle313.xml" ContentType="application/vnd.openxmlformats-officedocument.drawingml.diagramStyle+xml"/>
  <Override PartName="/ppt/diagrams/colors313.xml" ContentType="application/vnd.openxmlformats-officedocument.drawingml.diagramColors+xml"/>
  <Override PartName="/ppt/diagrams/drawing313.xml" ContentType="application/vnd.ms-office.drawingml.diagramDrawing+xml"/>
  <Override PartName="/ppt/diagrams/data314.xml" ContentType="application/vnd.openxmlformats-officedocument.drawingml.diagramData+xml"/>
  <Override PartName="/ppt/diagrams/layout314.xml" ContentType="application/vnd.openxmlformats-officedocument.drawingml.diagramLayout+xml"/>
  <Override PartName="/ppt/diagrams/quickStyle314.xml" ContentType="application/vnd.openxmlformats-officedocument.drawingml.diagramStyle+xml"/>
  <Override PartName="/ppt/diagrams/colors314.xml" ContentType="application/vnd.openxmlformats-officedocument.drawingml.diagramColors+xml"/>
  <Override PartName="/ppt/diagrams/drawing314.xml" ContentType="application/vnd.ms-office.drawingml.diagramDrawing+xml"/>
  <Override PartName="/ppt/diagrams/data315.xml" ContentType="application/vnd.openxmlformats-officedocument.drawingml.diagramData+xml"/>
  <Override PartName="/ppt/diagrams/layout315.xml" ContentType="application/vnd.openxmlformats-officedocument.drawingml.diagramLayout+xml"/>
  <Override PartName="/ppt/diagrams/quickStyle315.xml" ContentType="application/vnd.openxmlformats-officedocument.drawingml.diagramStyle+xml"/>
  <Override PartName="/ppt/diagrams/colors315.xml" ContentType="application/vnd.openxmlformats-officedocument.drawingml.diagramColors+xml"/>
  <Override PartName="/ppt/diagrams/drawing315.xml" ContentType="application/vnd.ms-office.drawingml.diagramDrawing+xml"/>
  <Override PartName="/ppt/diagrams/data316.xml" ContentType="application/vnd.openxmlformats-officedocument.drawingml.diagramData+xml"/>
  <Override PartName="/ppt/diagrams/layout316.xml" ContentType="application/vnd.openxmlformats-officedocument.drawingml.diagramLayout+xml"/>
  <Override PartName="/ppt/diagrams/quickStyle316.xml" ContentType="application/vnd.openxmlformats-officedocument.drawingml.diagramStyle+xml"/>
  <Override PartName="/ppt/diagrams/colors316.xml" ContentType="application/vnd.openxmlformats-officedocument.drawingml.diagramColors+xml"/>
  <Override PartName="/ppt/diagrams/drawing316.xml" ContentType="application/vnd.ms-office.drawingml.diagramDrawing+xml"/>
  <Override PartName="/ppt/diagrams/data317.xml" ContentType="application/vnd.openxmlformats-officedocument.drawingml.diagramData+xml"/>
  <Override PartName="/ppt/diagrams/layout317.xml" ContentType="application/vnd.openxmlformats-officedocument.drawingml.diagramLayout+xml"/>
  <Override PartName="/ppt/diagrams/quickStyle317.xml" ContentType="application/vnd.openxmlformats-officedocument.drawingml.diagramStyle+xml"/>
  <Override PartName="/ppt/diagrams/colors317.xml" ContentType="application/vnd.openxmlformats-officedocument.drawingml.diagramColors+xml"/>
  <Override PartName="/ppt/diagrams/drawing317.xml" ContentType="application/vnd.ms-office.drawingml.diagramDrawing+xml"/>
  <Override PartName="/ppt/diagrams/data318.xml" ContentType="application/vnd.openxmlformats-officedocument.drawingml.diagramData+xml"/>
  <Override PartName="/ppt/diagrams/layout318.xml" ContentType="application/vnd.openxmlformats-officedocument.drawingml.diagramLayout+xml"/>
  <Override PartName="/ppt/diagrams/quickStyle318.xml" ContentType="application/vnd.openxmlformats-officedocument.drawingml.diagramStyle+xml"/>
  <Override PartName="/ppt/diagrams/colors318.xml" ContentType="application/vnd.openxmlformats-officedocument.drawingml.diagramColors+xml"/>
  <Override PartName="/ppt/diagrams/drawing318.xml" ContentType="application/vnd.ms-office.drawingml.diagramDrawing+xml"/>
  <Override PartName="/ppt/diagrams/data319.xml" ContentType="application/vnd.openxmlformats-officedocument.drawingml.diagramData+xml"/>
  <Override PartName="/ppt/diagrams/layout319.xml" ContentType="application/vnd.openxmlformats-officedocument.drawingml.diagramLayout+xml"/>
  <Override PartName="/ppt/diagrams/quickStyle319.xml" ContentType="application/vnd.openxmlformats-officedocument.drawingml.diagramStyle+xml"/>
  <Override PartName="/ppt/diagrams/colors319.xml" ContentType="application/vnd.openxmlformats-officedocument.drawingml.diagramColors+xml"/>
  <Override PartName="/ppt/diagrams/drawing319.xml" ContentType="application/vnd.ms-office.drawingml.diagramDrawing+xml"/>
  <Override PartName="/ppt/diagrams/data320.xml" ContentType="application/vnd.openxmlformats-officedocument.drawingml.diagramData+xml"/>
  <Override PartName="/ppt/diagrams/layout320.xml" ContentType="application/vnd.openxmlformats-officedocument.drawingml.diagramLayout+xml"/>
  <Override PartName="/ppt/diagrams/quickStyle320.xml" ContentType="application/vnd.openxmlformats-officedocument.drawingml.diagramStyle+xml"/>
  <Override PartName="/ppt/diagrams/colors320.xml" ContentType="application/vnd.openxmlformats-officedocument.drawingml.diagramColors+xml"/>
  <Override PartName="/ppt/diagrams/drawing320.xml" ContentType="application/vnd.ms-office.drawingml.diagramDrawing+xml"/>
  <Override PartName="/ppt/diagrams/data321.xml" ContentType="application/vnd.openxmlformats-officedocument.drawingml.diagramData+xml"/>
  <Override PartName="/ppt/diagrams/layout321.xml" ContentType="application/vnd.openxmlformats-officedocument.drawingml.diagramLayout+xml"/>
  <Override PartName="/ppt/diagrams/quickStyle321.xml" ContentType="application/vnd.openxmlformats-officedocument.drawingml.diagramStyle+xml"/>
  <Override PartName="/ppt/diagrams/colors321.xml" ContentType="application/vnd.openxmlformats-officedocument.drawingml.diagramColors+xml"/>
  <Override PartName="/ppt/diagrams/drawing321.xml" ContentType="application/vnd.ms-office.drawingml.diagramDrawing+xml"/>
  <Override PartName="/ppt/diagrams/data322.xml" ContentType="application/vnd.openxmlformats-officedocument.drawingml.diagramData+xml"/>
  <Override PartName="/ppt/diagrams/layout322.xml" ContentType="application/vnd.openxmlformats-officedocument.drawingml.diagramLayout+xml"/>
  <Override PartName="/ppt/diagrams/quickStyle322.xml" ContentType="application/vnd.openxmlformats-officedocument.drawingml.diagramStyle+xml"/>
  <Override PartName="/ppt/diagrams/colors322.xml" ContentType="application/vnd.openxmlformats-officedocument.drawingml.diagramColors+xml"/>
  <Override PartName="/ppt/diagrams/drawing322.xml" ContentType="application/vnd.ms-office.drawingml.diagramDrawing+xml"/>
  <Override PartName="/ppt/diagrams/data323.xml" ContentType="application/vnd.openxmlformats-officedocument.drawingml.diagramData+xml"/>
  <Override PartName="/ppt/diagrams/layout323.xml" ContentType="application/vnd.openxmlformats-officedocument.drawingml.diagramLayout+xml"/>
  <Override PartName="/ppt/diagrams/quickStyle323.xml" ContentType="application/vnd.openxmlformats-officedocument.drawingml.diagramStyle+xml"/>
  <Override PartName="/ppt/diagrams/colors323.xml" ContentType="application/vnd.openxmlformats-officedocument.drawingml.diagramColors+xml"/>
  <Override PartName="/ppt/diagrams/drawing323.xml" ContentType="application/vnd.ms-office.drawingml.diagramDrawing+xml"/>
  <Override PartName="/ppt/diagrams/data324.xml" ContentType="application/vnd.openxmlformats-officedocument.drawingml.diagramData+xml"/>
  <Override PartName="/ppt/diagrams/layout324.xml" ContentType="application/vnd.openxmlformats-officedocument.drawingml.diagramLayout+xml"/>
  <Override PartName="/ppt/diagrams/quickStyle324.xml" ContentType="application/vnd.openxmlformats-officedocument.drawingml.diagramStyle+xml"/>
  <Override PartName="/ppt/diagrams/colors324.xml" ContentType="application/vnd.openxmlformats-officedocument.drawingml.diagramColors+xml"/>
  <Override PartName="/ppt/diagrams/drawing324.xml" ContentType="application/vnd.ms-office.drawingml.diagramDrawing+xml"/>
  <Override PartName="/ppt/diagrams/data325.xml" ContentType="application/vnd.openxmlformats-officedocument.drawingml.diagramData+xml"/>
  <Override PartName="/ppt/diagrams/layout325.xml" ContentType="application/vnd.openxmlformats-officedocument.drawingml.diagramLayout+xml"/>
  <Override PartName="/ppt/diagrams/quickStyle325.xml" ContentType="application/vnd.openxmlformats-officedocument.drawingml.diagramStyle+xml"/>
  <Override PartName="/ppt/diagrams/colors325.xml" ContentType="application/vnd.openxmlformats-officedocument.drawingml.diagramColors+xml"/>
  <Override PartName="/ppt/diagrams/drawing325.xml" ContentType="application/vnd.ms-office.drawingml.diagramDrawing+xml"/>
  <Override PartName="/ppt/diagrams/data326.xml" ContentType="application/vnd.openxmlformats-officedocument.drawingml.diagramData+xml"/>
  <Override PartName="/ppt/diagrams/layout326.xml" ContentType="application/vnd.openxmlformats-officedocument.drawingml.diagramLayout+xml"/>
  <Override PartName="/ppt/diagrams/quickStyle326.xml" ContentType="application/vnd.openxmlformats-officedocument.drawingml.diagramStyle+xml"/>
  <Override PartName="/ppt/diagrams/colors326.xml" ContentType="application/vnd.openxmlformats-officedocument.drawingml.diagramColors+xml"/>
  <Override PartName="/ppt/diagrams/drawing326.xml" ContentType="application/vnd.ms-office.drawingml.diagramDrawing+xml"/>
  <Override PartName="/ppt/diagrams/data327.xml" ContentType="application/vnd.openxmlformats-officedocument.drawingml.diagramData+xml"/>
  <Override PartName="/ppt/diagrams/layout327.xml" ContentType="application/vnd.openxmlformats-officedocument.drawingml.diagramLayout+xml"/>
  <Override PartName="/ppt/diagrams/quickStyle327.xml" ContentType="application/vnd.openxmlformats-officedocument.drawingml.diagramStyle+xml"/>
  <Override PartName="/ppt/diagrams/colors327.xml" ContentType="application/vnd.openxmlformats-officedocument.drawingml.diagramColors+xml"/>
  <Override PartName="/ppt/diagrams/drawing327.xml" ContentType="application/vnd.ms-office.drawingml.diagramDrawing+xml"/>
  <Override PartName="/ppt/diagrams/data328.xml" ContentType="application/vnd.openxmlformats-officedocument.drawingml.diagramData+xml"/>
  <Override PartName="/ppt/diagrams/layout328.xml" ContentType="application/vnd.openxmlformats-officedocument.drawingml.diagramLayout+xml"/>
  <Override PartName="/ppt/diagrams/quickStyle328.xml" ContentType="application/vnd.openxmlformats-officedocument.drawingml.diagramStyle+xml"/>
  <Override PartName="/ppt/diagrams/colors328.xml" ContentType="application/vnd.openxmlformats-officedocument.drawingml.diagramColors+xml"/>
  <Override PartName="/ppt/diagrams/drawing328.xml" ContentType="application/vnd.ms-office.drawingml.diagramDrawing+xml"/>
  <Override PartName="/ppt/diagrams/data329.xml" ContentType="application/vnd.openxmlformats-officedocument.drawingml.diagramData+xml"/>
  <Override PartName="/ppt/diagrams/layout329.xml" ContentType="application/vnd.openxmlformats-officedocument.drawingml.diagramLayout+xml"/>
  <Override PartName="/ppt/diagrams/quickStyle329.xml" ContentType="application/vnd.openxmlformats-officedocument.drawingml.diagramStyle+xml"/>
  <Override PartName="/ppt/diagrams/colors329.xml" ContentType="application/vnd.openxmlformats-officedocument.drawingml.diagramColors+xml"/>
  <Override PartName="/ppt/diagrams/drawing329.xml" ContentType="application/vnd.ms-office.drawingml.diagramDrawing+xml"/>
  <Override PartName="/ppt/diagrams/data330.xml" ContentType="application/vnd.openxmlformats-officedocument.drawingml.diagramData+xml"/>
  <Override PartName="/ppt/diagrams/layout330.xml" ContentType="application/vnd.openxmlformats-officedocument.drawingml.diagramLayout+xml"/>
  <Override PartName="/ppt/diagrams/quickStyle330.xml" ContentType="application/vnd.openxmlformats-officedocument.drawingml.diagramStyle+xml"/>
  <Override PartName="/ppt/diagrams/colors330.xml" ContentType="application/vnd.openxmlformats-officedocument.drawingml.diagramColors+xml"/>
  <Override PartName="/ppt/diagrams/drawing330.xml" ContentType="application/vnd.ms-office.drawingml.diagramDrawing+xml"/>
  <Override PartName="/ppt/diagrams/data331.xml" ContentType="application/vnd.openxmlformats-officedocument.drawingml.diagramData+xml"/>
  <Override PartName="/ppt/diagrams/layout331.xml" ContentType="application/vnd.openxmlformats-officedocument.drawingml.diagramLayout+xml"/>
  <Override PartName="/ppt/diagrams/quickStyle331.xml" ContentType="application/vnd.openxmlformats-officedocument.drawingml.diagramStyle+xml"/>
  <Override PartName="/ppt/diagrams/colors331.xml" ContentType="application/vnd.openxmlformats-officedocument.drawingml.diagramColors+xml"/>
  <Override PartName="/ppt/diagrams/drawing331.xml" ContentType="application/vnd.ms-office.drawingml.diagramDrawing+xml"/>
  <Override PartName="/ppt/diagrams/data332.xml" ContentType="application/vnd.openxmlformats-officedocument.drawingml.diagramData+xml"/>
  <Override PartName="/ppt/diagrams/layout332.xml" ContentType="application/vnd.openxmlformats-officedocument.drawingml.diagramLayout+xml"/>
  <Override PartName="/ppt/diagrams/quickStyle332.xml" ContentType="application/vnd.openxmlformats-officedocument.drawingml.diagramStyle+xml"/>
  <Override PartName="/ppt/diagrams/colors332.xml" ContentType="application/vnd.openxmlformats-officedocument.drawingml.diagramColors+xml"/>
  <Override PartName="/ppt/diagrams/drawing332.xml" ContentType="application/vnd.ms-office.drawingml.diagramDrawing+xml"/>
  <Override PartName="/ppt/diagrams/data333.xml" ContentType="application/vnd.openxmlformats-officedocument.drawingml.diagramData+xml"/>
  <Override PartName="/ppt/diagrams/layout333.xml" ContentType="application/vnd.openxmlformats-officedocument.drawingml.diagramLayout+xml"/>
  <Override PartName="/ppt/diagrams/quickStyle333.xml" ContentType="application/vnd.openxmlformats-officedocument.drawingml.diagramStyle+xml"/>
  <Override PartName="/ppt/diagrams/colors333.xml" ContentType="application/vnd.openxmlformats-officedocument.drawingml.diagramColors+xml"/>
  <Override PartName="/ppt/diagrams/drawing333.xml" ContentType="application/vnd.ms-office.drawingml.diagramDrawing+xml"/>
  <Override PartName="/ppt/diagrams/data334.xml" ContentType="application/vnd.openxmlformats-officedocument.drawingml.diagramData+xml"/>
  <Override PartName="/ppt/diagrams/layout334.xml" ContentType="application/vnd.openxmlformats-officedocument.drawingml.diagramLayout+xml"/>
  <Override PartName="/ppt/diagrams/quickStyle334.xml" ContentType="application/vnd.openxmlformats-officedocument.drawingml.diagramStyle+xml"/>
  <Override PartName="/ppt/diagrams/colors334.xml" ContentType="application/vnd.openxmlformats-officedocument.drawingml.diagramColors+xml"/>
  <Override PartName="/ppt/diagrams/drawing334.xml" ContentType="application/vnd.ms-office.drawingml.diagramDrawing+xml"/>
  <Override PartName="/ppt/diagrams/data335.xml" ContentType="application/vnd.openxmlformats-officedocument.drawingml.diagramData+xml"/>
  <Override PartName="/ppt/diagrams/layout335.xml" ContentType="application/vnd.openxmlformats-officedocument.drawingml.diagramLayout+xml"/>
  <Override PartName="/ppt/diagrams/quickStyle335.xml" ContentType="application/vnd.openxmlformats-officedocument.drawingml.diagramStyle+xml"/>
  <Override PartName="/ppt/diagrams/colors335.xml" ContentType="application/vnd.openxmlformats-officedocument.drawingml.diagramColors+xml"/>
  <Override PartName="/ppt/diagrams/drawing335.xml" ContentType="application/vnd.ms-office.drawingml.diagramDrawing+xml"/>
  <Override PartName="/ppt/diagrams/data336.xml" ContentType="application/vnd.openxmlformats-officedocument.drawingml.diagramData+xml"/>
  <Override PartName="/ppt/diagrams/layout336.xml" ContentType="application/vnd.openxmlformats-officedocument.drawingml.diagramLayout+xml"/>
  <Override PartName="/ppt/diagrams/quickStyle336.xml" ContentType="application/vnd.openxmlformats-officedocument.drawingml.diagramStyle+xml"/>
  <Override PartName="/ppt/diagrams/colors336.xml" ContentType="application/vnd.openxmlformats-officedocument.drawingml.diagramColors+xml"/>
  <Override PartName="/ppt/diagrams/drawing336.xml" ContentType="application/vnd.ms-office.drawingml.diagramDrawing+xml"/>
  <Override PartName="/ppt/diagrams/data337.xml" ContentType="application/vnd.openxmlformats-officedocument.drawingml.diagramData+xml"/>
  <Override PartName="/ppt/diagrams/layout337.xml" ContentType="application/vnd.openxmlformats-officedocument.drawingml.diagramLayout+xml"/>
  <Override PartName="/ppt/diagrams/quickStyle337.xml" ContentType="application/vnd.openxmlformats-officedocument.drawingml.diagramStyle+xml"/>
  <Override PartName="/ppt/diagrams/colors337.xml" ContentType="application/vnd.openxmlformats-officedocument.drawingml.diagramColors+xml"/>
  <Override PartName="/ppt/diagrams/drawing337.xml" ContentType="application/vnd.ms-office.drawingml.diagramDrawing+xml"/>
  <Override PartName="/ppt/diagrams/data338.xml" ContentType="application/vnd.openxmlformats-officedocument.drawingml.diagramData+xml"/>
  <Override PartName="/ppt/diagrams/layout338.xml" ContentType="application/vnd.openxmlformats-officedocument.drawingml.diagramLayout+xml"/>
  <Override PartName="/ppt/diagrams/quickStyle338.xml" ContentType="application/vnd.openxmlformats-officedocument.drawingml.diagramStyle+xml"/>
  <Override PartName="/ppt/diagrams/colors338.xml" ContentType="application/vnd.openxmlformats-officedocument.drawingml.diagramColors+xml"/>
  <Override PartName="/ppt/diagrams/drawing338.xml" ContentType="application/vnd.ms-office.drawingml.diagramDrawing+xml"/>
  <Override PartName="/ppt/diagrams/data339.xml" ContentType="application/vnd.openxmlformats-officedocument.drawingml.diagramData+xml"/>
  <Override PartName="/ppt/diagrams/layout339.xml" ContentType="application/vnd.openxmlformats-officedocument.drawingml.diagramLayout+xml"/>
  <Override PartName="/ppt/diagrams/quickStyle339.xml" ContentType="application/vnd.openxmlformats-officedocument.drawingml.diagramStyle+xml"/>
  <Override PartName="/ppt/diagrams/colors339.xml" ContentType="application/vnd.openxmlformats-officedocument.drawingml.diagramColors+xml"/>
  <Override PartName="/ppt/diagrams/drawing339.xml" ContentType="application/vnd.ms-office.drawingml.diagramDrawing+xml"/>
  <Override PartName="/ppt/diagrams/data340.xml" ContentType="application/vnd.openxmlformats-officedocument.drawingml.diagramData+xml"/>
  <Override PartName="/ppt/diagrams/layout340.xml" ContentType="application/vnd.openxmlformats-officedocument.drawingml.diagramLayout+xml"/>
  <Override PartName="/ppt/diagrams/quickStyle340.xml" ContentType="application/vnd.openxmlformats-officedocument.drawingml.diagramStyle+xml"/>
  <Override PartName="/ppt/diagrams/colors340.xml" ContentType="application/vnd.openxmlformats-officedocument.drawingml.diagramColors+xml"/>
  <Override PartName="/ppt/diagrams/drawing340.xml" ContentType="application/vnd.ms-office.drawingml.diagramDrawing+xml"/>
  <Override PartName="/ppt/diagrams/data341.xml" ContentType="application/vnd.openxmlformats-officedocument.drawingml.diagramData+xml"/>
  <Override PartName="/ppt/diagrams/layout341.xml" ContentType="application/vnd.openxmlformats-officedocument.drawingml.diagramLayout+xml"/>
  <Override PartName="/ppt/diagrams/quickStyle341.xml" ContentType="application/vnd.openxmlformats-officedocument.drawingml.diagramStyle+xml"/>
  <Override PartName="/ppt/diagrams/colors341.xml" ContentType="application/vnd.openxmlformats-officedocument.drawingml.diagramColors+xml"/>
  <Override PartName="/ppt/diagrams/drawing341.xml" ContentType="application/vnd.ms-office.drawingml.diagramDrawing+xml"/>
  <Override PartName="/ppt/diagrams/data342.xml" ContentType="application/vnd.openxmlformats-officedocument.drawingml.diagramData+xml"/>
  <Override PartName="/ppt/diagrams/layout342.xml" ContentType="application/vnd.openxmlformats-officedocument.drawingml.diagramLayout+xml"/>
  <Override PartName="/ppt/diagrams/quickStyle342.xml" ContentType="application/vnd.openxmlformats-officedocument.drawingml.diagramStyle+xml"/>
  <Override PartName="/ppt/diagrams/colors342.xml" ContentType="application/vnd.openxmlformats-officedocument.drawingml.diagramColors+xml"/>
  <Override PartName="/ppt/diagrams/drawing342.xml" ContentType="application/vnd.ms-office.drawingml.diagramDrawing+xml"/>
  <Override PartName="/ppt/diagrams/data343.xml" ContentType="application/vnd.openxmlformats-officedocument.drawingml.diagramData+xml"/>
  <Override PartName="/ppt/diagrams/layout343.xml" ContentType="application/vnd.openxmlformats-officedocument.drawingml.diagramLayout+xml"/>
  <Override PartName="/ppt/diagrams/quickStyle343.xml" ContentType="application/vnd.openxmlformats-officedocument.drawingml.diagramStyle+xml"/>
  <Override PartName="/ppt/diagrams/colors343.xml" ContentType="application/vnd.openxmlformats-officedocument.drawingml.diagramColors+xml"/>
  <Override PartName="/ppt/diagrams/drawing343.xml" ContentType="application/vnd.ms-office.drawingml.diagramDrawing+xml"/>
  <Override PartName="/ppt/diagrams/data344.xml" ContentType="application/vnd.openxmlformats-officedocument.drawingml.diagramData+xml"/>
  <Override PartName="/ppt/diagrams/layout344.xml" ContentType="application/vnd.openxmlformats-officedocument.drawingml.diagramLayout+xml"/>
  <Override PartName="/ppt/diagrams/quickStyle344.xml" ContentType="application/vnd.openxmlformats-officedocument.drawingml.diagramStyle+xml"/>
  <Override PartName="/ppt/diagrams/colors344.xml" ContentType="application/vnd.openxmlformats-officedocument.drawingml.diagramColors+xml"/>
  <Override PartName="/ppt/diagrams/drawing344.xml" ContentType="application/vnd.ms-office.drawingml.diagramDrawing+xml"/>
  <Override PartName="/ppt/diagrams/data345.xml" ContentType="application/vnd.openxmlformats-officedocument.drawingml.diagramData+xml"/>
  <Override PartName="/ppt/diagrams/layout345.xml" ContentType="application/vnd.openxmlformats-officedocument.drawingml.diagramLayout+xml"/>
  <Override PartName="/ppt/diagrams/quickStyle345.xml" ContentType="application/vnd.openxmlformats-officedocument.drawingml.diagramStyle+xml"/>
  <Override PartName="/ppt/diagrams/colors345.xml" ContentType="application/vnd.openxmlformats-officedocument.drawingml.diagramColors+xml"/>
  <Override PartName="/ppt/diagrams/drawing345.xml" ContentType="application/vnd.ms-office.drawingml.diagramDrawing+xml"/>
  <Override PartName="/ppt/diagrams/data346.xml" ContentType="application/vnd.openxmlformats-officedocument.drawingml.diagramData+xml"/>
  <Override PartName="/ppt/diagrams/layout346.xml" ContentType="application/vnd.openxmlformats-officedocument.drawingml.diagramLayout+xml"/>
  <Override PartName="/ppt/diagrams/quickStyle346.xml" ContentType="application/vnd.openxmlformats-officedocument.drawingml.diagramStyle+xml"/>
  <Override PartName="/ppt/diagrams/colors346.xml" ContentType="application/vnd.openxmlformats-officedocument.drawingml.diagramColors+xml"/>
  <Override PartName="/ppt/diagrams/drawing346.xml" ContentType="application/vnd.ms-office.drawingml.diagramDrawing+xml"/>
  <Override PartName="/ppt/diagrams/data347.xml" ContentType="application/vnd.openxmlformats-officedocument.drawingml.diagramData+xml"/>
  <Override PartName="/ppt/diagrams/layout347.xml" ContentType="application/vnd.openxmlformats-officedocument.drawingml.diagramLayout+xml"/>
  <Override PartName="/ppt/diagrams/quickStyle347.xml" ContentType="application/vnd.openxmlformats-officedocument.drawingml.diagramStyle+xml"/>
  <Override PartName="/ppt/diagrams/colors347.xml" ContentType="application/vnd.openxmlformats-officedocument.drawingml.diagramColors+xml"/>
  <Override PartName="/ppt/diagrams/drawing347.xml" ContentType="application/vnd.ms-office.drawingml.diagramDrawing+xml"/>
  <Override PartName="/ppt/diagrams/data348.xml" ContentType="application/vnd.openxmlformats-officedocument.drawingml.diagramData+xml"/>
  <Override PartName="/ppt/diagrams/layout348.xml" ContentType="application/vnd.openxmlformats-officedocument.drawingml.diagramLayout+xml"/>
  <Override PartName="/ppt/diagrams/quickStyle348.xml" ContentType="application/vnd.openxmlformats-officedocument.drawingml.diagramStyle+xml"/>
  <Override PartName="/ppt/diagrams/colors348.xml" ContentType="application/vnd.openxmlformats-officedocument.drawingml.diagramColors+xml"/>
  <Override PartName="/ppt/diagrams/drawing348.xml" ContentType="application/vnd.ms-office.drawingml.diagramDrawing+xml"/>
  <Override PartName="/ppt/diagrams/data349.xml" ContentType="application/vnd.openxmlformats-officedocument.drawingml.diagramData+xml"/>
  <Override PartName="/ppt/diagrams/layout349.xml" ContentType="application/vnd.openxmlformats-officedocument.drawingml.diagramLayout+xml"/>
  <Override PartName="/ppt/diagrams/quickStyle349.xml" ContentType="application/vnd.openxmlformats-officedocument.drawingml.diagramStyle+xml"/>
  <Override PartName="/ppt/diagrams/colors349.xml" ContentType="application/vnd.openxmlformats-officedocument.drawingml.diagramColors+xml"/>
  <Override PartName="/ppt/diagrams/drawing349.xml" ContentType="application/vnd.ms-office.drawingml.diagramDrawing+xml"/>
  <Override PartName="/ppt/diagrams/data350.xml" ContentType="application/vnd.openxmlformats-officedocument.drawingml.diagramData+xml"/>
  <Override PartName="/ppt/diagrams/layout350.xml" ContentType="application/vnd.openxmlformats-officedocument.drawingml.diagramLayout+xml"/>
  <Override PartName="/ppt/diagrams/quickStyle350.xml" ContentType="application/vnd.openxmlformats-officedocument.drawingml.diagramStyle+xml"/>
  <Override PartName="/ppt/diagrams/colors350.xml" ContentType="application/vnd.openxmlformats-officedocument.drawingml.diagramColors+xml"/>
  <Override PartName="/ppt/diagrams/drawing350.xml" ContentType="application/vnd.ms-office.drawingml.diagramDrawing+xml"/>
  <Override PartName="/ppt/diagrams/data351.xml" ContentType="application/vnd.openxmlformats-officedocument.drawingml.diagramData+xml"/>
  <Override PartName="/ppt/diagrams/layout351.xml" ContentType="application/vnd.openxmlformats-officedocument.drawingml.diagramLayout+xml"/>
  <Override PartName="/ppt/diagrams/quickStyle351.xml" ContentType="application/vnd.openxmlformats-officedocument.drawingml.diagramStyle+xml"/>
  <Override PartName="/ppt/diagrams/colors351.xml" ContentType="application/vnd.openxmlformats-officedocument.drawingml.diagramColors+xml"/>
  <Override PartName="/ppt/diagrams/drawing351.xml" ContentType="application/vnd.ms-office.drawingml.diagramDrawing+xml"/>
  <Override PartName="/ppt/diagrams/data352.xml" ContentType="application/vnd.openxmlformats-officedocument.drawingml.diagramData+xml"/>
  <Override PartName="/ppt/diagrams/layout352.xml" ContentType="application/vnd.openxmlformats-officedocument.drawingml.diagramLayout+xml"/>
  <Override PartName="/ppt/diagrams/quickStyle352.xml" ContentType="application/vnd.openxmlformats-officedocument.drawingml.diagramStyle+xml"/>
  <Override PartName="/ppt/diagrams/colors352.xml" ContentType="application/vnd.openxmlformats-officedocument.drawingml.diagramColors+xml"/>
  <Override PartName="/ppt/diagrams/drawing352.xml" ContentType="application/vnd.ms-office.drawingml.diagramDrawing+xml"/>
  <Override PartName="/ppt/diagrams/data353.xml" ContentType="application/vnd.openxmlformats-officedocument.drawingml.diagramData+xml"/>
  <Override PartName="/ppt/diagrams/layout353.xml" ContentType="application/vnd.openxmlformats-officedocument.drawingml.diagramLayout+xml"/>
  <Override PartName="/ppt/diagrams/quickStyle353.xml" ContentType="application/vnd.openxmlformats-officedocument.drawingml.diagramStyle+xml"/>
  <Override PartName="/ppt/diagrams/colors353.xml" ContentType="application/vnd.openxmlformats-officedocument.drawingml.diagramColors+xml"/>
  <Override PartName="/ppt/diagrams/drawing353.xml" ContentType="application/vnd.ms-office.drawingml.diagramDrawing+xml"/>
  <Override PartName="/ppt/diagrams/data354.xml" ContentType="application/vnd.openxmlformats-officedocument.drawingml.diagramData+xml"/>
  <Override PartName="/ppt/diagrams/layout354.xml" ContentType="application/vnd.openxmlformats-officedocument.drawingml.diagramLayout+xml"/>
  <Override PartName="/ppt/diagrams/quickStyle354.xml" ContentType="application/vnd.openxmlformats-officedocument.drawingml.diagramStyle+xml"/>
  <Override PartName="/ppt/diagrams/colors354.xml" ContentType="application/vnd.openxmlformats-officedocument.drawingml.diagramColors+xml"/>
  <Override PartName="/ppt/diagrams/drawing354.xml" ContentType="application/vnd.ms-office.drawingml.diagramDrawing+xml"/>
  <Override PartName="/ppt/diagrams/data355.xml" ContentType="application/vnd.openxmlformats-officedocument.drawingml.diagramData+xml"/>
  <Override PartName="/ppt/diagrams/layout355.xml" ContentType="application/vnd.openxmlformats-officedocument.drawingml.diagramLayout+xml"/>
  <Override PartName="/ppt/diagrams/quickStyle355.xml" ContentType="application/vnd.openxmlformats-officedocument.drawingml.diagramStyle+xml"/>
  <Override PartName="/ppt/diagrams/colors355.xml" ContentType="application/vnd.openxmlformats-officedocument.drawingml.diagramColors+xml"/>
  <Override PartName="/ppt/diagrams/drawing355.xml" ContentType="application/vnd.ms-office.drawingml.diagramDrawing+xml"/>
  <Override PartName="/ppt/diagrams/data356.xml" ContentType="application/vnd.openxmlformats-officedocument.drawingml.diagramData+xml"/>
  <Override PartName="/ppt/diagrams/layout356.xml" ContentType="application/vnd.openxmlformats-officedocument.drawingml.diagramLayout+xml"/>
  <Override PartName="/ppt/diagrams/quickStyle356.xml" ContentType="application/vnd.openxmlformats-officedocument.drawingml.diagramStyle+xml"/>
  <Override PartName="/ppt/diagrams/colors356.xml" ContentType="application/vnd.openxmlformats-officedocument.drawingml.diagramColors+xml"/>
  <Override PartName="/ppt/diagrams/drawing356.xml" ContentType="application/vnd.ms-office.drawingml.diagramDrawing+xml"/>
  <Override PartName="/ppt/diagrams/data357.xml" ContentType="application/vnd.openxmlformats-officedocument.drawingml.diagramData+xml"/>
  <Override PartName="/ppt/diagrams/layout357.xml" ContentType="application/vnd.openxmlformats-officedocument.drawingml.diagramLayout+xml"/>
  <Override PartName="/ppt/diagrams/quickStyle357.xml" ContentType="application/vnd.openxmlformats-officedocument.drawingml.diagramStyle+xml"/>
  <Override PartName="/ppt/diagrams/colors357.xml" ContentType="application/vnd.openxmlformats-officedocument.drawingml.diagramColors+xml"/>
  <Override PartName="/ppt/diagrams/drawing357.xml" ContentType="application/vnd.ms-office.drawingml.diagramDrawing+xml"/>
  <Override PartName="/ppt/diagrams/data358.xml" ContentType="application/vnd.openxmlformats-officedocument.drawingml.diagramData+xml"/>
  <Override PartName="/ppt/diagrams/layout358.xml" ContentType="application/vnd.openxmlformats-officedocument.drawingml.diagramLayout+xml"/>
  <Override PartName="/ppt/diagrams/quickStyle358.xml" ContentType="application/vnd.openxmlformats-officedocument.drawingml.diagramStyle+xml"/>
  <Override PartName="/ppt/diagrams/colors358.xml" ContentType="application/vnd.openxmlformats-officedocument.drawingml.diagramColors+xml"/>
  <Override PartName="/ppt/diagrams/drawing358.xml" ContentType="application/vnd.ms-office.drawingml.diagramDrawing+xml"/>
  <Override PartName="/ppt/diagrams/data359.xml" ContentType="application/vnd.openxmlformats-officedocument.drawingml.diagramData+xml"/>
  <Override PartName="/ppt/diagrams/layout359.xml" ContentType="application/vnd.openxmlformats-officedocument.drawingml.diagramLayout+xml"/>
  <Override PartName="/ppt/diagrams/quickStyle359.xml" ContentType="application/vnd.openxmlformats-officedocument.drawingml.diagramStyle+xml"/>
  <Override PartName="/ppt/diagrams/colors359.xml" ContentType="application/vnd.openxmlformats-officedocument.drawingml.diagramColors+xml"/>
  <Override PartName="/ppt/diagrams/drawing359.xml" ContentType="application/vnd.ms-office.drawingml.diagramDrawing+xml"/>
  <Override PartName="/ppt/diagrams/data360.xml" ContentType="application/vnd.openxmlformats-officedocument.drawingml.diagramData+xml"/>
  <Override PartName="/ppt/diagrams/layout360.xml" ContentType="application/vnd.openxmlformats-officedocument.drawingml.diagramLayout+xml"/>
  <Override PartName="/ppt/diagrams/quickStyle360.xml" ContentType="application/vnd.openxmlformats-officedocument.drawingml.diagramStyle+xml"/>
  <Override PartName="/ppt/diagrams/colors360.xml" ContentType="application/vnd.openxmlformats-officedocument.drawingml.diagramColors+xml"/>
  <Override PartName="/ppt/diagrams/drawing360.xml" ContentType="application/vnd.ms-office.drawingml.diagramDrawing+xml"/>
  <Override PartName="/ppt/diagrams/data361.xml" ContentType="application/vnd.openxmlformats-officedocument.drawingml.diagramData+xml"/>
  <Override PartName="/ppt/diagrams/layout361.xml" ContentType="application/vnd.openxmlformats-officedocument.drawingml.diagramLayout+xml"/>
  <Override PartName="/ppt/diagrams/quickStyle361.xml" ContentType="application/vnd.openxmlformats-officedocument.drawingml.diagramStyle+xml"/>
  <Override PartName="/ppt/diagrams/colors361.xml" ContentType="application/vnd.openxmlformats-officedocument.drawingml.diagramColors+xml"/>
  <Override PartName="/ppt/diagrams/drawing361.xml" ContentType="application/vnd.ms-office.drawingml.diagramDrawing+xml"/>
  <Override PartName="/ppt/diagrams/data362.xml" ContentType="application/vnd.openxmlformats-officedocument.drawingml.diagramData+xml"/>
  <Override PartName="/ppt/diagrams/layout362.xml" ContentType="application/vnd.openxmlformats-officedocument.drawingml.diagramLayout+xml"/>
  <Override PartName="/ppt/diagrams/quickStyle362.xml" ContentType="application/vnd.openxmlformats-officedocument.drawingml.diagramStyle+xml"/>
  <Override PartName="/ppt/diagrams/colors362.xml" ContentType="application/vnd.openxmlformats-officedocument.drawingml.diagramColors+xml"/>
  <Override PartName="/ppt/diagrams/drawing362.xml" ContentType="application/vnd.ms-office.drawingml.diagramDrawing+xml"/>
  <Override PartName="/ppt/diagrams/data363.xml" ContentType="application/vnd.openxmlformats-officedocument.drawingml.diagramData+xml"/>
  <Override PartName="/ppt/diagrams/layout363.xml" ContentType="application/vnd.openxmlformats-officedocument.drawingml.diagramLayout+xml"/>
  <Override PartName="/ppt/diagrams/quickStyle363.xml" ContentType="application/vnd.openxmlformats-officedocument.drawingml.diagramStyle+xml"/>
  <Override PartName="/ppt/diagrams/colors363.xml" ContentType="application/vnd.openxmlformats-officedocument.drawingml.diagramColors+xml"/>
  <Override PartName="/ppt/diagrams/drawing363.xml" ContentType="application/vnd.ms-office.drawingml.diagramDrawing+xml"/>
  <Override PartName="/ppt/diagrams/data364.xml" ContentType="application/vnd.openxmlformats-officedocument.drawingml.diagramData+xml"/>
  <Override PartName="/ppt/diagrams/layout364.xml" ContentType="application/vnd.openxmlformats-officedocument.drawingml.diagramLayout+xml"/>
  <Override PartName="/ppt/diagrams/quickStyle364.xml" ContentType="application/vnd.openxmlformats-officedocument.drawingml.diagramStyle+xml"/>
  <Override PartName="/ppt/diagrams/colors364.xml" ContentType="application/vnd.openxmlformats-officedocument.drawingml.diagramColors+xml"/>
  <Override PartName="/ppt/diagrams/drawing364.xml" ContentType="application/vnd.ms-office.drawingml.diagramDrawing+xml"/>
  <Override PartName="/ppt/diagrams/data365.xml" ContentType="application/vnd.openxmlformats-officedocument.drawingml.diagramData+xml"/>
  <Override PartName="/ppt/diagrams/layout365.xml" ContentType="application/vnd.openxmlformats-officedocument.drawingml.diagramLayout+xml"/>
  <Override PartName="/ppt/diagrams/quickStyle365.xml" ContentType="application/vnd.openxmlformats-officedocument.drawingml.diagramStyle+xml"/>
  <Override PartName="/ppt/diagrams/colors365.xml" ContentType="application/vnd.openxmlformats-officedocument.drawingml.diagramColors+xml"/>
  <Override PartName="/ppt/diagrams/drawing365.xml" ContentType="application/vnd.ms-office.drawingml.diagramDrawing+xml"/>
  <Override PartName="/ppt/diagrams/data366.xml" ContentType="application/vnd.openxmlformats-officedocument.drawingml.diagramData+xml"/>
  <Override PartName="/ppt/diagrams/layout366.xml" ContentType="application/vnd.openxmlformats-officedocument.drawingml.diagramLayout+xml"/>
  <Override PartName="/ppt/diagrams/quickStyle366.xml" ContentType="application/vnd.openxmlformats-officedocument.drawingml.diagramStyle+xml"/>
  <Override PartName="/ppt/diagrams/colors366.xml" ContentType="application/vnd.openxmlformats-officedocument.drawingml.diagramColors+xml"/>
  <Override PartName="/ppt/diagrams/drawing366.xml" ContentType="application/vnd.ms-office.drawingml.diagramDrawing+xml"/>
  <Override PartName="/ppt/diagrams/data367.xml" ContentType="application/vnd.openxmlformats-officedocument.drawingml.diagramData+xml"/>
  <Override PartName="/ppt/diagrams/layout367.xml" ContentType="application/vnd.openxmlformats-officedocument.drawingml.diagramLayout+xml"/>
  <Override PartName="/ppt/diagrams/quickStyle367.xml" ContentType="application/vnd.openxmlformats-officedocument.drawingml.diagramStyle+xml"/>
  <Override PartName="/ppt/diagrams/colors367.xml" ContentType="application/vnd.openxmlformats-officedocument.drawingml.diagramColors+xml"/>
  <Override PartName="/ppt/diagrams/drawing367.xml" ContentType="application/vnd.ms-office.drawingml.diagramDrawing+xml"/>
  <Override PartName="/ppt/diagrams/data368.xml" ContentType="application/vnd.openxmlformats-officedocument.drawingml.diagramData+xml"/>
  <Override PartName="/ppt/diagrams/layout368.xml" ContentType="application/vnd.openxmlformats-officedocument.drawingml.diagramLayout+xml"/>
  <Override PartName="/ppt/diagrams/quickStyle368.xml" ContentType="application/vnd.openxmlformats-officedocument.drawingml.diagramStyle+xml"/>
  <Override PartName="/ppt/diagrams/colors368.xml" ContentType="application/vnd.openxmlformats-officedocument.drawingml.diagramColors+xml"/>
  <Override PartName="/ppt/diagrams/drawing368.xml" ContentType="application/vnd.ms-office.drawingml.diagramDrawing+xml"/>
  <Override PartName="/ppt/diagrams/data369.xml" ContentType="application/vnd.openxmlformats-officedocument.drawingml.diagramData+xml"/>
  <Override PartName="/ppt/diagrams/layout369.xml" ContentType="application/vnd.openxmlformats-officedocument.drawingml.diagramLayout+xml"/>
  <Override PartName="/ppt/diagrams/quickStyle369.xml" ContentType="application/vnd.openxmlformats-officedocument.drawingml.diagramStyle+xml"/>
  <Override PartName="/ppt/diagrams/colors369.xml" ContentType="application/vnd.openxmlformats-officedocument.drawingml.diagramColors+xml"/>
  <Override PartName="/ppt/diagrams/drawing369.xml" ContentType="application/vnd.ms-office.drawingml.diagramDrawing+xml"/>
  <Override PartName="/ppt/diagrams/data370.xml" ContentType="application/vnd.openxmlformats-officedocument.drawingml.diagramData+xml"/>
  <Override PartName="/ppt/diagrams/layout370.xml" ContentType="application/vnd.openxmlformats-officedocument.drawingml.diagramLayout+xml"/>
  <Override PartName="/ppt/diagrams/quickStyle370.xml" ContentType="application/vnd.openxmlformats-officedocument.drawingml.diagramStyle+xml"/>
  <Override PartName="/ppt/diagrams/colors370.xml" ContentType="application/vnd.openxmlformats-officedocument.drawingml.diagramColors+xml"/>
  <Override PartName="/ppt/diagrams/drawing370.xml" ContentType="application/vnd.ms-office.drawingml.diagramDrawing+xml"/>
  <Override PartName="/ppt/diagrams/data371.xml" ContentType="application/vnd.openxmlformats-officedocument.drawingml.diagramData+xml"/>
  <Override PartName="/ppt/diagrams/layout371.xml" ContentType="application/vnd.openxmlformats-officedocument.drawingml.diagramLayout+xml"/>
  <Override PartName="/ppt/diagrams/quickStyle371.xml" ContentType="application/vnd.openxmlformats-officedocument.drawingml.diagramStyle+xml"/>
  <Override PartName="/ppt/diagrams/colors371.xml" ContentType="application/vnd.openxmlformats-officedocument.drawingml.diagramColors+xml"/>
  <Override PartName="/ppt/diagrams/drawing371.xml" ContentType="application/vnd.ms-office.drawingml.diagramDrawing+xml"/>
  <Override PartName="/ppt/diagrams/data372.xml" ContentType="application/vnd.openxmlformats-officedocument.drawingml.diagramData+xml"/>
  <Override PartName="/ppt/diagrams/layout372.xml" ContentType="application/vnd.openxmlformats-officedocument.drawingml.diagramLayout+xml"/>
  <Override PartName="/ppt/diagrams/quickStyle372.xml" ContentType="application/vnd.openxmlformats-officedocument.drawingml.diagramStyle+xml"/>
  <Override PartName="/ppt/diagrams/colors372.xml" ContentType="application/vnd.openxmlformats-officedocument.drawingml.diagramColors+xml"/>
  <Override PartName="/ppt/diagrams/drawing372.xml" ContentType="application/vnd.ms-office.drawingml.diagramDrawing+xml"/>
  <Override PartName="/ppt/diagrams/data373.xml" ContentType="application/vnd.openxmlformats-officedocument.drawingml.diagramData+xml"/>
  <Override PartName="/ppt/diagrams/layout373.xml" ContentType="application/vnd.openxmlformats-officedocument.drawingml.diagramLayout+xml"/>
  <Override PartName="/ppt/diagrams/quickStyle373.xml" ContentType="application/vnd.openxmlformats-officedocument.drawingml.diagramStyle+xml"/>
  <Override PartName="/ppt/diagrams/colors373.xml" ContentType="application/vnd.openxmlformats-officedocument.drawingml.diagramColors+xml"/>
  <Override PartName="/ppt/diagrams/drawing373.xml" ContentType="application/vnd.ms-office.drawingml.diagramDrawing+xml"/>
  <Override PartName="/ppt/diagrams/data374.xml" ContentType="application/vnd.openxmlformats-officedocument.drawingml.diagramData+xml"/>
  <Override PartName="/ppt/diagrams/layout374.xml" ContentType="application/vnd.openxmlformats-officedocument.drawingml.diagramLayout+xml"/>
  <Override PartName="/ppt/diagrams/quickStyle374.xml" ContentType="application/vnd.openxmlformats-officedocument.drawingml.diagramStyle+xml"/>
  <Override PartName="/ppt/diagrams/colors374.xml" ContentType="application/vnd.openxmlformats-officedocument.drawingml.diagramColors+xml"/>
  <Override PartName="/ppt/diagrams/drawing374.xml" ContentType="application/vnd.ms-office.drawingml.diagramDrawing+xml"/>
  <Override PartName="/ppt/diagrams/data375.xml" ContentType="application/vnd.openxmlformats-officedocument.drawingml.diagramData+xml"/>
  <Override PartName="/ppt/diagrams/layout375.xml" ContentType="application/vnd.openxmlformats-officedocument.drawingml.diagramLayout+xml"/>
  <Override PartName="/ppt/diagrams/quickStyle375.xml" ContentType="application/vnd.openxmlformats-officedocument.drawingml.diagramStyle+xml"/>
  <Override PartName="/ppt/diagrams/colors375.xml" ContentType="application/vnd.openxmlformats-officedocument.drawingml.diagramColors+xml"/>
  <Override PartName="/ppt/diagrams/drawing375.xml" ContentType="application/vnd.ms-office.drawingml.diagramDrawing+xml"/>
  <Override PartName="/ppt/diagrams/data376.xml" ContentType="application/vnd.openxmlformats-officedocument.drawingml.diagramData+xml"/>
  <Override PartName="/ppt/diagrams/layout376.xml" ContentType="application/vnd.openxmlformats-officedocument.drawingml.diagramLayout+xml"/>
  <Override PartName="/ppt/diagrams/quickStyle376.xml" ContentType="application/vnd.openxmlformats-officedocument.drawingml.diagramStyle+xml"/>
  <Override PartName="/ppt/diagrams/colors376.xml" ContentType="application/vnd.openxmlformats-officedocument.drawingml.diagramColors+xml"/>
  <Override PartName="/ppt/diagrams/drawing376.xml" ContentType="application/vnd.ms-office.drawingml.diagramDrawing+xml"/>
  <Override PartName="/ppt/diagrams/data377.xml" ContentType="application/vnd.openxmlformats-officedocument.drawingml.diagramData+xml"/>
  <Override PartName="/ppt/diagrams/layout377.xml" ContentType="application/vnd.openxmlformats-officedocument.drawingml.diagramLayout+xml"/>
  <Override PartName="/ppt/diagrams/quickStyle377.xml" ContentType="application/vnd.openxmlformats-officedocument.drawingml.diagramStyle+xml"/>
  <Override PartName="/ppt/diagrams/colors377.xml" ContentType="application/vnd.openxmlformats-officedocument.drawingml.diagramColors+xml"/>
  <Override PartName="/ppt/diagrams/drawing377.xml" ContentType="application/vnd.ms-office.drawingml.diagramDrawing+xml"/>
  <Override PartName="/ppt/diagrams/data378.xml" ContentType="application/vnd.openxmlformats-officedocument.drawingml.diagramData+xml"/>
  <Override PartName="/ppt/diagrams/layout378.xml" ContentType="application/vnd.openxmlformats-officedocument.drawingml.diagramLayout+xml"/>
  <Override PartName="/ppt/diagrams/quickStyle378.xml" ContentType="application/vnd.openxmlformats-officedocument.drawingml.diagramStyle+xml"/>
  <Override PartName="/ppt/diagrams/colors378.xml" ContentType="application/vnd.openxmlformats-officedocument.drawingml.diagramColors+xml"/>
  <Override PartName="/ppt/diagrams/drawing378.xml" ContentType="application/vnd.ms-office.drawingml.diagramDrawing+xml"/>
  <Override PartName="/ppt/diagrams/data379.xml" ContentType="application/vnd.openxmlformats-officedocument.drawingml.diagramData+xml"/>
  <Override PartName="/ppt/diagrams/layout379.xml" ContentType="application/vnd.openxmlformats-officedocument.drawingml.diagramLayout+xml"/>
  <Override PartName="/ppt/diagrams/quickStyle379.xml" ContentType="application/vnd.openxmlformats-officedocument.drawingml.diagramStyle+xml"/>
  <Override PartName="/ppt/diagrams/colors379.xml" ContentType="application/vnd.openxmlformats-officedocument.drawingml.diagramColors+xml"/>
  <Override PartName="/ppt/diagrams/drawing379.xml" ContentType="application/vnd.ms-office.drawingml.diagramDrawing+xml"/>
  <Override PartName="/ppt/diagrams/data380.xml" ContentType="application/vnd.openxmlformats-officedocument.drawingml.diagramData+xml"/>
  <Override PartName="/ppt/diagrams/layout380.xml" ContentType="application/vnd.openxmlformats-officedocument.drawingml.diagramLayout+xml"/>
  <Override PartName="/ppt/diagrams/quickStyle380.xml" ContentType="application/vnd.openxmlformats-officedocument.drawingml.diagramStyle+xml"/>
  <Override PartName="/ppt/diagrams/colors380.xml" ContentType="application/vnd.openxmlformats-officedocument.drawingml.diagramColors+xml"/>
  <Override PartName="/ppt/diagrams/drawing380.xml" ContentType="application/vnd.ms-office.drawingml.diagramDrawing+xml"/>
  <Override PartName="/ppt/diagrams/data381.xml" ContentType="application/vnd.openxmlformats-officedocument.drawingml.diagramData+xml"/>
  <Override PartName="/ppt/diagrams/layout381.xml" ContentType="application/vnd.openxmlformats-officedocument.drawingml.diagramLayout+xml"/>
  <Override PartName="/ppt/diagrams/quickStyle381.xml" ContentType="application/vnd.openxmlformats-officedocument.drawingml.diagramStyle+xml"/>
  <Override PartName="/ppt/diagrams/colors381.xml" ContentType="application/vnd.openxmlformats-officedocument.drawingml.diagramColors+xml"/>
  <Override PartName="/ppt/diagrams/drawing381.xml" ContentType="application/vnd.ms-office.drawingml.diagramDrawing+xml"/>
  <Override PartName="/ppt/diagrams/data382.xml" ContentType="application/vnd.openxmlformats-officedocument.drawingml.diagramData+xml"/>
  <Override PartName="/ppt/diagrams/layout382.xml" ContentType="application/vnd.openxmlformats-officedocument.drawingml.diagramLayout+xml"/>
  <Override PartName="/ppt/diagrams/quickStyle382.xml" ContentType="application/vnd.openxmlformats-officedocument.drawingml.diagramStyle+xml"/>
  <Override PartName="/ppt/diagrams/colors382.xml" ContentType="application/vnd.openxmlformats-officedocument.drawingml.diagramColors+xml"/>
  <Override PartName="/ppt/diagrams/drawing382.xml" ContentType="application/vnd.ms-office.drawingml.diagramDrawing+xml"/>
  <Override PartName="/ppt/diagrams/data383.xml" ContentType="application/vnd.openxmlformats-officedocument.drawingml.diagramData+xml"/>
  <Override PartName="/ppt/diagrams/layout383.xml" ContentType="application/vnd.openxmlformats-officedocument.drawingml.diagramLayout+xml"/>
  <Override PartName="/ppt/diagrams/quickStyle383.xml" ContentType="application/vnd.openxmlformats-officedocument.drawingml.diagramStyle+xml"/>
  <Override PartName="/ppt/diagrams/colors383.xml" ContentType="application/vnd.openxmlformats-officedocument.drawingml.diagramColors+xml"/>
  <Override PartName="/ppt/diagrams/drawing383.xml" ContentType="application/vnd.ms-office.drawingml.diagramDrawing+xml"/>
  <Override PartName="/ppt/diagrams/data384.xml" ContentType="application/vnd.openxmlformats-officedocument.drawingml.diagramData+xml"/>
  <Override PartName="/ppt/diagrams/layout384.xml" ContentType="application/vnd.openxmlformats-officedocument.drawingml.diagramLayout+xml"/>
  <Override PartName="/ppt/diagrams/quickStyle384.xml" ContentType="application/vnd.openxmlformats-officedocument.drawingml.diagramStyle+xml"/>
  <Override PartName="/ppt/diagrams/colors384.xml" ContentType="application/vnd.openxmlformats-officedocument.drawingml.diagramColors+xml"/>
  <Override PartName="/ppt/diagrams/drawing384.xml" ContentType="application/vnd.ms-office.drawingml.diagramDrawing+xml"/>
  <Override PartName="/ppt/diagrams/data385.xml" ContentType="application/vnd.openxmlformats-officedocument.drawingml.diagramData+xml"/>
  <Override PartName="/ppt/diagrams/layout385.xml" ContentType="application/vnd.openxmlformats-officedocument.drawingml.diagramLayout+xml"/>
  <Override PartName="/ppt/diagrams/quickStyle385.xml" ContentType="application/vnd.openxmlformats-officedocument.drawingml.diagramStyle+xml"/>
  <Override PartName="/ppt/diagrams/colors385.xml" ContentType="application/vnd.openxmlformats-officedocument.drawingml.diagramColors+xml"/>
  <Override PartName="/ppt/diagrams/drawing385.xml" ContentType="application/vnd.ms-office.drawingml.diagramDrawing+xml"/>
  <Override PartName="/ppt/diagrams/data386.xml" ContentType="application/vnd.openxmlformats-officedocument.drawingml.diagramData+xml"/>
  <Override PartName="/ppt/diagrams/layout386.xml" ContentType="application/vnd.openxmlformats-officedocument.drawingml.diagramLayout+xml"/>
  <Override PartName="/ppt/diagrams/quickStyle386.xml" ContentType="application/vnd.openxmlformats-officedocument.drawingml.diagramStyle+xml"/>
  <Override PartName="/ppt/diagrams/colors386.xml" ContentType="application/vnd.openxmlformats-officedocument.drawingml.diagramColors+xml"/>
  <Override PartName="/ppt/diagrams/drawing386.xml" ContentType="application/vnd.ms-office.drawingml.diagramDrawing+xml"/>
  <Override PartName="/ppt/diagrams/data387.xml" ContentType="application/vnd.openxmlformats-officedocument.drawingml.diagramData+xml"/>
  <Override PartName="/ppt/diagrams/layout387.xml" ContentType="application/vnd.openxmlformats-officedocument.drawingml.diagramLayout+xml"/>
  <Override PartName="/ppt/diagrams/quickStyle387.xml" ContentType="application/vnd.openxmlformats-officedocument.drawingml.diagramStyle+xml"/>
  <Override PartName="/ppt/diagrams/colors387.xml" ContentType="application/vnd.openxmlformats-officedocument.drawingml.diagramColors+xml"/>
  <Override PartName="/ppt/diagrams/drawing387.xml" ContentType="application/vnd.ms-office.drawingml.diagramDrawing+xml"/>
  <Override PartName="/ppt/diagrams/data388.xml" ContentType="application/vnd.openxmlformats-officedocument.drawingml.diagramData+xml"/>
  <Override PartName="/ppt/diagrams/layout388.xml" ContentType="application/vnd.openxmlformats-officedocument.drawingml.diagramLayout+xml"/>
  <Override PartName="/ppt/diagrams/quickStyle388.xml" ContentType="application/vnd.openxmlformats-officedocument.drawingml.diagramStyle+xml"/>
  <Override PartName="/ppt/diagrams/colors388.xml" ContentType="application/vnd.openxmlformats-officedocument.drawingml.diagramColors+xml"/>
  <Override PartName="/ppt/diagrams/drawing388.xml" ContentType="application/vnd.ms-office.drawingml.diagramDrawing+xml"/>
  <Override PartName="/ppt/diagrams/data389.xml" ContentType="application/vnd.openxmlformats-officedocument.drawingml.diagramData+xml"/>
  <Override PartName="/ppt/diagrams/layout389.xml" ContentType="application/vnd.openxmlformats-officedocument.drawingml.diagramLayout+xml"/>
  <Override PartName="/ppt/diagrams/quickStyle389.xml" ContentType="application/vnd.openxmlformats-officedocument.drawingml.diagramStyle+xml"/>
  <Override PartName="/ppt/diagrams/colors389.xml" ContentType="application/vnd.openxmlformats-officedocument.drawingml.diagramColors+xml"/>
  <Override PartName="/ppt/diagrams/drawing389.xml" ContentType="application/vnd.ms-office.drawingml.diagramDrawing+xml"/>
  <Override PartName="/ppt/diagrams/data390.xml" ContentType="application/vnd.openxmlformats-officedocument.drawingml.diagramData+xml"/>
  <Override PartName="/ppt/diagrams/layout390.xml" ContentType="application/vnd.openxmlformats-officedocument.drawingml.diagramLayout+xml"/>
  <Override PartName="/ppt/diagrams/quickStyle390.xml" ContentType="application/vnd.openxmlformats-officedocument.drawingml.diagramStyle+xml"/>
  <Override PartName="/ppt/diagrams/colors390.xml" ContentType="application/vnd.openxmlformats-officedocument.drawingml.diagramColors+xml"/>
  <Override PartName="/ppt/diagrams/drawing390.xml" ContentType="application/vnd.ms-office.drawingml.diagramDrawing+xml"/>
  <Override PartName="/ppt/diagrams/data391.xml" ContentType="application/vnd.openxmlformats-officedocument.drawingml.diagramData+xml"/>
  <Override PartName="/ppt/diagrams/layout391.xml" ContentType="application/vnd.openxmlformats-officedocument.drawingml.diagramLayout+xml"/>
  <Override PartName="/ppt/diagrams/quickStyle391.xml" ContentType="application/vnd.openxmlformats-officedocument.drawingml.diagramStyle+xml"/>
  <Override PartName="/ppt/diagrams/colors391.xml" ContentType="application/vnd.openxmlformats-officedocument.drawingml.diagramColors+xml"/>
  <Override PartName="/ppt/diagrams/drawing391.xml" ContentType="application/vnd.ms-office.drawingml.diagramDrawing+xml"/>
  <Override PartName="/ppt/diagrams/data392.xml" ContentType="application/vnd.openxmlformats-officedocument.drawingml.diagramData+xml"/>
  <Override PartName="/ppt/diagrams/layout392.xml" ContentType="application/vnd.openxmlformats-officedocument.drawingml.diagramLayout+xml"/>
  <Override PartName="/ppt/diagrams/quickStyle392.xml" ContentType="application/vnd.openxmlformats-officedocument.drawingml.diagramStyle+xml"/>
  <Override PartName="/ppt/diagrams/colors392.xml" ContentType="application/vnd.openxmlformats-officedocument.drawingml.diagramColors+xml"/>
  <Override PartName="/ppt/diagrams/drawing392.xml" ContentType="application/vnd.ms-office.drawingml.diagramDrawing+xml"/>
  <Override PartName="/ppt/diagrams/data393.xml" ContentType="application/vnd.openxmlformats-officedocument.drawingml.diagramData+xml"/>
  <Override PartName="/ppt/diagrams/layout393.xml" ContentType="application/vnd.openxmlformats-officedocument.drawingml.diagramLayout+xml"/>
  <Override PartName="/ppt/diagrams/quickStyle393.xml" ContentType="application/vnd.openxmlformats-officedocument.drawingml.diagramStyle+xml"/>
  <Override PartName="/ppt/diagrams/colors393.xml" ContentType="application/vnd.openxmlformats-officedocument.drawingml.diagramColors+xml"/>
  <Override PartName="/ppt/diagrams/drawing393.xml" ContentType="application/vnd.ms-office.drawingml.diagramDrawing+xml"/>
  <Override PartName="/ppt/diagrams/data394.xml" ContentType="application/vnd.openxmlformats-officedocument.drawingml.diagramData+xml"/>
  <Override PartName="/ppt/diagrams/layout394.xml" ContentType="application/vnd.openxmlformats-officedocument.drawingml.diagramLayout+xml"/>
  <Override PartName="/ppt/diagrams/quickStyle394.xml" ContentType="application/vnd.openxmlformats-officedocument.drawingml.diagramStyle+xml"/>
  <Override PartName="/ppt/diagrams/colors394.xml" ContentType="application/vnd.openxmlformats-officedocument.drawingml.diagramColors+xml"/>
  <Override PartName="/ppt/diagrams/drawing394.xml" ContentType="application/vnd.ms-office.drawingml.diagramDrawing+xml"/>
  <Override PartName="/ppt/diagrams/data395.xml" ContentType="application/vnd.openxmlformats-officedocument.drawingml.diagramData+xml"/>
  <Override PartName="/ppt/diagrams/layout395.xml" ContentType="application/vnd.openxmlformats-officedocument.drawingml.diagramLayout+xml"/>
  <Override PartName="/ppt/diagrams/quickStyle395.xml" ContentType="application/vnd.openxmlformats-officedocument.drawingml.diagramStyle+xml"/>
  <Override PartName="/ppt/diagrams/colors395.xml" ContentType="application/vnd.openxmlformats-officedocument.drawingml.diagramColors+xml"/>
  <Override PartName="/ppt/diagrams/drawing395.xml" ContentType="application/vnd.ms-office.drawingml.diagramDrawing+xml"/>
  <Override PartName="/ppt/diagrams/data396.xml" ContentType="application/vnd.openxmlformats-officedocument.drawingml.diagramData+xml"/>
  <Override PartName="/ppt/diagrams/layout396.xml" ContentType="application/vnd.openxmlformats-officedocument.drawingml.diagramLayout+xml"/>
  <Override PartName="/ppt/diagrams/quickStyle396.xml" ContentType="application/vnd.openxmlformats-officedocument.drawingml.diagramStyle+xml"/>
  <Override PartName="/ppt/diagrams/colors396.xml" ContentType="application/vnd.openxmlformats-officedocument.drawingml.diagramColors+xml"/>
  <Override PartName="/ppt/diagrams/drawing396.xml" ContentType="application/vnd.ms-office.drawingml.diagramDrawing+xml"/>
  <Override PartName="/ppt/diagrams/data397.xml" ContentType="application/vnd.openxmlformats-officedocument.drawingml.diagramData+xml"/>
  <Override PartName="/ppt/diagrams/layout397.xml" ContentType="application/vnd.openxmlformats-officedocument.drawingml.diagramLayout+xml"/>
  <Override PartName="/ppt/diagrams/quickStyle397.xml" ContentType="application/vnd.openxmlformats-officedocument.drawingml.diagramStyle+xml"/>
  <Override PartName="/ppt/diagrams/colors397.xml" ContentType="application/vnd.openxmlformats-officedocument.drawingml.diagramColors+xml"/>
  <Override PartName="/ppt/diagrams/drawing397.xml" ContentType="application/vnd.ms-office.drawingml.diagramDrawing+xml"/>
  <Override PartName="/ppt/diagrams/data398.xml" ContentType="application/vnd.openxmlformats-officedocument.drawingml.diagramData+xml"/>
  <Override PartName="/ppt/diagrams/layout398.xml" ContentType="application/vnd.openxmlformats-officedocument.drawingml.diagramLayout+xml"/>
  <Override PartName="/ppt/diagrams/quickStyle398.xml" ContentType="application/vnd.openxmlformats-officedocument.drawingml.diagramStyle+xml"/>
  <Override PartName="/ppt/diagrams/colors398.xml" ContentType="application/vnd.openxmlformats-officedocument.drawingml.diagramColors+xml"/>
  <Override PartName="/ppt/diagrams/drawing398.xml" ContentType="application/vnd.ms-office.drawingml.diagramDrawing+xml"/>
  <Override PartName="/ppt/diagrams/data399.xml" ContentType="application/vnd.openxmlformats-officedocument.drawingml.diagramData+xml"/>
  <Override PartName="/ppt/diagrams/layout399.xml" ContentType="application/vnd.openxmlformats-officedocument.drawingml.diagramLayout+xml"/>
  <Override PartName="/ppt/diagrams/quickStyle399.xml" ContentType="application/vnd.openxmlformats-officedocument.drawingml.diagramStyle+xml"/>
  <Override PartName="/ppt/diagrams/colors399.xml" ContentType="application/vnd.openxmlformats-officedocument.drawingml.diagramColors+xml"/>
  <Override PartName="/ppt/diagrams/drawing399.xml" ContentType="application/vnd.ms-office.drawingml.diagramDrawing+xml"/>
  <Override PartName="/ppt/diagrams/data400.xml" ContentType="application/vnd.openxmlformats-officedocument.drawingml.diagramData+xml"/>
  <Override PartName="/ppt/diagrams/layout400.xml" ContentType="application/vnd.openxmlformats-officedocument.drawingml.diagramLayout+xml"/>
  <Override PartName="/ppt/diagrams/quickStyle400.xml" ContentType="application/vnd.openxmlformats-officedocument.drawingml.diagramStyle+xml"/>
  <Override PartName="/ppt/diagrams/colors400.xml" ContentType="application/vnd.openxmlformats-officedocument.drawingml.diagramColors+xml"/>
  <Override PartName="/ppt/diagrams/drawing400.xml" ContentType="application/vnd.ms-office.drawingml.diagramDrawing+xml"/>
  <Override PartName="/ppt/diagrams/data401.xml" ContentType="application/vnd.openxmlformats-officedocument.drawingml.diagramData+xml"/>
  <Override PartName="/ppt/diagrams/layout401.xml" ContentType="application/vnd.openxmlformats-officedocument.drawingml.diagramLayout+xml"/>
  <Override PartName="/ppt/diagrams/quickStyle401.xml" ContentType="application/vnd.openxmlformats-officedocument.drawingml.diagramStyle+xml"/>
  <Override PartName="/ppt/diagrams/colors401.xml" ContentType="application/vnd.openxmlformats-officedocument.drawingml.diagramColors+xml"/>
  <Override PartName="/ppt/diagrams/drawing401.xml" ContentType="application/vnd.ms-office.drawingml.diagramDrawing+xml"/>
  <Override PartName="/ppt/diagrams/data402.xml" ContentType="application/vnd.openxmlformats-officedocument.drawingml.diagramData+xml"/>
  <Override PartName="/ppt/diagrams/layout402.xml" ContentType="application/vnd.openxmlformats-officedocument.drawingml.diagramLayout+xml"/>
  <Override PartName="/ppt/diagrams/quickStyle402.xml" ContentType="application/vnd.openxmlformats-officedocument.drawingml.diagramStyle+xml"/>
  <Override PartName="/ppt/diagrams/colors402.xml" ContentType="application/vnd.openxmlformats-officedocument.drawingml.diagramColors+xml"/>
  <Override PartName="/ppt/diagrams/drawing402.xml" ContentType="application/vnd.ms-office.drawingml.diagramDrawing+xml"/>
  <Override PartName="/ppt/diagrams/data403.xml" ContentType="application/vnd.openxmlformats-officedocument.drawingml.diagramData+xml"/>
  <Override PartName="/ppt/diagrams/layout403.xml" ContentType="application/vnd.openxmlformats-officedocument.drawingml.diagramLayout+xml"/>
  <Override PartName="/ppt/diagrams/quickStyle403.xml" ContentType="application/vnd.openxmlformats-officedocument.drawingml.diagramStyle+xml"/>
  <Override PartName="/ppt/diagrams/colors403.xml" ContentType="application/vnd.openxmlformats-officedocument.drawingml.diagramColors+xml"/>
  <Override PartName="/ppt/diagrams/drawing403.xml" ContentType="application/vnd.ms-office.drawingml.diagramDrawing+xml"/>
  <Override PartName="/ppt/diagrams/data404.xml" ContentType="application/vnd.openxmlformats-officedocument.drawingml.diagramData+xml"/>
  <Override PartName="/ppt/diagrams/layout404.xml" ContentType="application/vnd.openxmlformats-officedocument.drawingml.diagramLayout+xml"/>
  <Override PartName="/ppt/diagrams/quickStyle404.xml" ContentType="application/vnd.openxmlformats-officedocument.drawingml.diagramStyle+xml"/>
  <Override PartName="/ppt/diagrams/colors404.xml" ContentType="application/vnd.openxmlformats-officedocument.drawingml.diagramColors+xml"/>
  <Override PartName="/ppt/diagrams/drawing404.xml" ContentType="application/vnd.ms-office.drawingml.diagramDrawing+xml"/>
  <Override PartName="/ppt/diagrams/data405.xml" ContentType="application/vnd.openxmlformats-officedocument.drawingml.diagramData+xml"/>
  <Override PartName="/ppt/diagrams/layout405.xml" ContentType="application/vnd.openxmlformats-officedocument.drawingml.diagramLayout+xml"/>
  <Override PartName="/ppt/diagrams/quickStyle405.xml" ContentType="application/vnd.openxmlformats-officedocument.drawingml.diagramStyle+xml"/>
  <Override PartName="/ppt/diagrams/colors405.xml" ContentType="application/vnd.openxmlformats-officedocument.drawingml.diagramColors+xml"/>
  <Override PartName="/ppt/diagrams/drawing405.xml" ContentType="application/vnd.ms-office.drawingml.diagramDrawing+xml"/>
  <Override PartName="/ppt/diagrams/data406.xml" ContentType="application/vnd.openxmlformats-officedocument.drawingml.diagramData+xml"/>
  <Override PartName="/ppt/diagrams/layout406.xml" ContentType="application/vnd.openxmlformats-officedocument.drawingml.diagramLayout+xml"/>
  <Override PartName="/ppt/diagrams/quickStyle406.xml" ContentType="application/vnd.openxmlformats-officedocument.drawingml.diagramStyle+xml"/>
  <Override PartName="/ppt/diagrams/colors406.xml" ContentType="application/vnd.openxmlformats-officedocument.drawingml.diagramColors+xml"/>
  <Override PartName="/ppt/diagrams/drawing406.xml" ContentType="application/vnd.ms-office.drawingml.diagramDrawing+xml"/>
  <Override PartName="/ppt/diagrams/data407.xml" ContentType="application/vnd.openxmlformats-officedocument.drawingml.diagramData+xml"/>
  <Override PartName="/ppt/diagrams/layout407.xml" ContentType="application/vnd.openxmlformats-officedocument.drawingml.diagramLayout+xml"/>
  <Override PartName="/ppt/diagrams/quickStyle407.xml" ContentType="application/vnd.openxmlformats-officedocument.drawingml.diagramStyle+xml"/>
  <Override PartName="/ppt/diagrams/colors407.xml" ContentType="application/vnd.openxmlformats-officedocument.drawingml.diagramColors+xml"/>
  <Override PartName="/ppt/diagrams/drawing407.xml" ContentType="application/vnd.ms-office.drawingml.diagramDrawing+xml"/>
  <Override PartName="/ppt/diagrams/data408.xml" ContentType="application/vnd.openxmlformats-officedocument.drawingml.diagramData+xml"/>
  <Override PartName="/ppt/diagrams/layout408.xml" ContentType="application/vnd.openxmlformats-officedocument.drawingml.diagramLayout+xml"/>
  <Override PartName="/ppt/diagrams/quickStyle408.xml" ContentType="application/vnd.openxmlformats-officedocument.drawingml.diagramStyle+xml"/>
  <Override PartName="/ppt/diagrams/colors408.xml" ContentType="application/vnd.openxmlformats-officedocument.drawingml.diagramColors+xml"/>
  <Override PartName="/ppt/diagrams/drawing408.xml" ContentType="application/vnd.ms-office.drawingml.diagramDrawing+xml"/>
  <Override PartName="/ppt/diagrams/data409.xml" ContentType="application/vnd.openxmlformats-officedocument.drawingml.diagramData+xml"/>
  <Override PartName="/ppt/diagrams/layout409.xml" ContentType="application/vnd.openxmlformats-officedocument.drawingml.diagramLayout+xml"/>
  <Override PartName="/ppt/diagrams/quickStyle409.xml" ContentType="application/vnd.openxmlformats-officedocument.drawingml.diagramStyle+xml"/>
  <Override PartName="/ppt/diagrams/colors409.xml" ContentType="application/vnd.openxmlformats-officedocument.drawingml.diagramColors+xml"/>
  <Override PartName="/ppt/diagrams/drawing409.xml" ContentType="application/vnd.ms-office.drawingml.diagramDrawing+xml"/>
  <Override PartName="/ppt/diagrams/data410.xml" ContentType="application/vnd.openxmlformats-officedocument.drawingml.diagramData+xml"/>
  <Override PartName="/ppt/diagrams/layout410.xml" ContentType="application/vnd.openxmlformats-officedocument.drawingml.diagramLayout+xml"/>
  <Override PartName="/ppt/diagrams/quickStyle410.xml" ContentType="application/vnd.openxmlformats-officedocument.drawingml.diagramStyle+xml"/>
  <Override PartName="/ppt/diagrams/colors410.xml" ContentType="application/vnd.openxmlformats-officedocument.drawingml.diagramColors+xml"/>
  <Override PartName="/ppt/diagrams/drawing410.xml" ContentType="application/vnd.ms-office.drawingml.diagramDrawing+xml"/>
  <Override PartName="/ppt/diagrams/data411.xml" ContentType="application/vnd.openxmlformats-officedocument.drawingml.diagramData+xml"/>
  <Override PartName="/ppt/diagrams/layout411.xml" ContentType="application/vnd.openxmlformats-officedocument.drawingml.diagramLayout+xml"/>
  <Override PartName="/ppt/diagrams/quickStyle411.xml" ContentType="application/vnd.openxmlformats-officedocument.drawingml.diagramStyle+xml"/>
  <Override PartName="/ppt/diagrams/colors411.xml" ContentType="application/vnd.openxmlformats-officedocument.drawingml.diagramColors+xml"/>
  <Override PartName="/ppt/diagrams/drawing411.xml" ContentType="application/vnd.ms-office.drawingml.diagramDrawing+xml"/>
  <Override PartName="/ppt/diagrams/data412.xml" ContentType="application/vnd.openxmlformats-officedocument.drawingml.diagramData+xml"/>
  <Override PartName="/ppt/diagrams/layout412.xml" ContentType="application/vnd.openxmlformats-officedocument.drawingml.diagramLayout+xml"/>
  <Override PartName="/ppt/diagrams/quickStyle412.xml" ContentType="application/vnd.openxmlformats-officedocument.drawingml.diagramStyle+xml"/>
  <Override PartName="/ppt/diagrams/colors412.xml" ContentType="application/vnd.openxmlformats-officedocument.drawingml.diagramColors+xml"/>
  <Override PartName="/ppt/diagrams/drawing412.xml" ContentType="application/vnd.ms-office.drawingml.diagramDrawing+xml"/>
  <Override PartName="/ppt/diagrams/data413.xml" ContentType="application/vnd.openxmlformats-officedocument.drawingml.diagramData+xml"/>
  <Override PartName="/ppt/diagrams/layout413.xml" ContentType="application/vnd.openxmlformats-officedocument.drawingml.diagramLayout+xml"/>
  <Override PartName="/ppt/diagrams/quickStyle413.xml" ContentType="application/vnd.openxmlformats-officedocument.drawingml.diagramStyle+xml"/>
  <Override PartName="/ppt/diagrams/colors413.xml" ContentType="application/vnd.openxmlformats-officedocument.drawingml.diagramColors+xml"/>
  <Override PartName="/ppt/diagrams/drawing413.xml" ContentType="application/vnd.ms-office.drawingml.diagramDrawing+xml"/>
  <Override PartName="/ppt/diagrams/data414.xml" ContentType="application/vnd.openxmlformats-officedocument.drawingml.diagramData+xml"/>
  <Override PartName="/ppt/diagrams/layout414.xml" ContentType="application/vnd.openxmlformats-officedocument.drawingml.diagramLayout+xml"/>
  <Override PartName="/ppt/diagrams/quickStyle414.xml" ContentType="application/vnd.openxmlformats-officedocument.drawingml.diagramStyle+xml"/>
  <Override PartName="/ppt/diagrams/colors414.xml" ContentType="application/vnd.openxmlformats-officedocument.drawingml.diagramColors+xml"/>
  <Override PartName="/ppt/diagrams/drawing414.xml" ContentType="application/vnd.ms-office.drawingml.diagramDrawing+xml"/>
  <Override PartName="/ppt/diagrams/data415.xml" ContentType="application/vnd.openxmlformats-officedocument.drawingml.diagramData+xml"/>
  <Override PartName="/ppt/diagrams/layout415.xml" ContentType="application/vnd.openxmlformats-officedocument.drawingml.diagramLayout+xml"/>
  <Override PartName="/ppt/diagrams/quickStyle415.xml" ContentType="application/vnd.openxmlformats-officedocument.drawingml.diagramStyle+xml"/>
  <Override PartName="/ppt/diagrams/colors415.xml" ContentType="application/vnd.openxmlformats-officedocument.drawingml.diagramColors+xml"/>
  <Override PartName="/ppt/diagrams/drawing415.xml" ContentType="application/vnd.ms-office.drawingml.diagramDrawing+xml"/>
  <Override PartName="/ppt/diagrams/data416.xml" ContentType="application/vnd.openxmlformats-officedocument.drawingml.diagramData+xml"/>
  <Override PartName="/ppt/diagrams/layout416.xml" ContentType="application/vnd.openxmlformats-officedocument.drawingml.diagramLayout+xml"/>
  <Override PartName="/ppt/diagrams/quickStyle416.xml" ContentType="application/vnd.openxmlformats-officedocument.drawingml.diagramStyle+xml"/>
  <Override PartName="/ppt/diagrams/colors416.xml" ContentType="application/vnd.openxmlformats-officedocument.drawingml.diagramColors+xml"/>
  <Override PartName="/ppt/diagrams/drawing416.xml" ContentType="application/vnd.ms-office.drawingml.diagramDrawing+xml"/>
  <Override PartName="/ppt/diagrams/data417.xml" ContentType="application/vnd.openxmlformats-officedocument.drawingml.diagramData+xml"/>
  <Override PartName="/ppt/diagrams/layout417.xml" ContentType="application/vnd.openxmlformats-officedocument.drawingml.diagramLayout+xml"/>
  <Override PartName="/ppt/diagrams/quickStyle417.xml" ContentType="application/vnd.openxmlformats-officedocument.drawingml.diagramStyle+xml"/>
  <Override PartName="/ppt/diagrams/colors417.xml" ContentType="application/vnd.openxmlformats-officedocument.drawingml.diagramColors+xml"/>
  <Override PartName="/ppt/diagrams/drawing417.xml" ContentType="application/vnd.ms-office.drawingml.diagramDrawing+xml"/>
  <Override PartName="/ppt/diagrams/data418.xml" ContentType="application/vnd.openxmlformats-officedocument.drawingml.diagramData+xml"/>
  <Override PartName="/ppt/diagrams/layout418.xml" ContentType="application/vnd.openxmlformats-officedocument.drawingml.diagramLayout+xml"/>
  <Override PartName="/ppt/diagrams/quickStyle418.xml" ContentType="application/vnd.openxmlformats-officedocument.drawingml.diagramStyle+xml"/>
  <Override PartName="/ppt/diagrams/colors418.xml" ContentType="application/vnd.openxmlformats-officedocument.drawingml.diagramColors+xml"/>
  <Override PartName="/ppt/diagrams/drawing418.xml" ContentType="application/vnd.ms-office.drawingml.diagramDrawing+xml"/>
  <Override PartName="/ppt/diagrams/data419.xml" ContentType="application/vnd.openxmlformats-officedocument.drawingml.diagramData+xml"/>
  <Override PartName="/ppt/diagrams/layout419.xml" ContentType="application/vnd.openxmlformats-officedocument.drawingml.diagramLayout+xml"/>
  <Override PartName="/ppt/diagrams/quickStyle419.xml" ContentType="application/vnd.openxmlformats-officedocument.drawingml.diagramStyle+xml"/>
  <Override PartName="/ppt/diagrams/colors419.xml" ContentType="application/vnd.openxmlformats-officedocument.drawingml.diagramColors+xml"/>
  <Override PartName="/ppt/diagrams/drawing419.xml" ContentType="application/vnd.ms-office.drawingml.diagramDrawing+xml"/>
  <Override PartName="/ppt/diagrams/data420.xml" ContentType="application/vnd.openxmlformats-officedocument.drawingml.diagramData+xml"/>
  <Override PartName="/ppt/diagrams/layout420.xml" ContentType="application/vnd.openxmlformats-officedocument.drawingml.diagramLayout+xml"/>
  <Override PartName="/ppt/diagrams/quickStyle420.xml" ContentType="application/vnd.openxmlformats-officedocument.drawingml.diagramStyle+xml"/>
  <Override PartName="/ppt/diagrams/colors420.xml" ContentType="application/vnd.openxmlformats-officedocument.drawingml.diagramColors+xml"/>
  <Override PartName="/ppt/diagrams/drawing420.xml" ContentType="application/vnd.ms-office.drawingml.diagramDrawing+xml"/>
  <Override PartName="/ppt/diagrams/data421.xml" ContentType="application/vnd.openxmlformats-officedocument.drawingml.diagramData+xml"/>
  <Override PartName="/ppt/diagrams/layout421.xml" ContentType="application/vnd.openxmlformats-officedocument.drawingml.diagramLayout+xml"/>
  <Override PartName="/ppt/diagrams/quickStyle421.xml" ContentType="application/vnd.openxmlformats-officedocument.drawingml.diagramStyle+xml"/>
  <Override PartName="/ppt/diagrams/colors421.xml" ContentType="application/vnd.openxmlformats-officedocument.drawingml.diagramColors+xml"/>
  <Override PartName="/ppt/diagrams/drawing421.xml" ContentType="application/vnd.ms-office.drawingml.diagramDrawing+xml"/>
  <Override PartName="/ppt/diagrams/data422.xml" ContentType="application/vnd.openxmlformats-officedocument.drawingml.diagramData+xml"/>
  <Override PartName="/ppt/diagrams/layout422.xml" ContentType="application/vnd.openxmlformats-officedocument.drawingml.diagramLayout+xml"/>
  <Override PartName="/ppt/diagrams/quickStyle422.xml" ContentType="application/vnd.openxmlformats-officedocument.drawingml.diagramStyle+xml"/>
  <Override PartName="/ppt/diagrams/colors422.xml" ContentType="application/vnd.openxmlformats-officedocument.drawingml.diagramColors+xml"/>
  <Override PartName="/ppt/diagrams/drawing422.xml" ContentType="application/vnd.ms-office.drawingml.diagramDrawing+xml"/>
  <Override PartName="/ppt/diagrams/data423.xml" ContentType="application/vnd.openxmlformats-officedocument.drawingml.diagramData+xml"/>
  <Override PartName="/ppt/diagrams/layout423.xml" ContentType="application/vnd.openxmlformats-officedocument.drawingml.diagramLayout+xml"/>
  <Override PartName="/ppt/diagrams/quickStyle423.xml" ContentType="application/vnd.openxmlformats-officedocument.drawingml.diagramStyle+xml"/>
  <Override PartName="/ppt/diagrams/colors423.xml" ContentType="application/vnd.openxmlformats-officedocument.drawingml.diagramColors+xml"/>
  <Override PartName="/ppt/diagrams/drawing423.xml" ContentType="application/vnd.ms-office.drawingml.diagramDrawing+xml"/>
  <Override PartName="/ppt/diagrams/data424.xml" ContentType="application/vnd.openxmlformats-officedocument.drawingml.diagramData+xml"/>
  <Override PartName="/ppt/diagrams/layout424.xml" ContentType="application/vnd.openxmlformats-officedocument.drawingml.diagramLayout+xml"/>
  <Override PartName="/ppt/diagrams/quickStyle424.xml" ContentType="application/vnd.openxmlformats-officedocument.drawingml.diagramStyle+xml"/>
  <Override PartName="/ppt/diagrams/colors424.xml" ContentType="application/vnd.openxmlformats-officedocument.drawingml.diagramColors+xml"/>
  <Override PartName="/ppt/diagrams/drawing424.xml" ContentType="application/vnd.ms-office.drawingml.diagramDrawing+xml"/>
  <Override PartName="/ppt/diagrams/data425.xml" ContentType="application/vnd.openxmlformats-officedocument.drawingml.diagramData+xml"/>
  <Override PartName="/ppt/diagrams/layout425.xml" ContentType="application/vnd.openxmlformats-officedocument.drawingml.diagramLayout+xml"/>
  <Override PartName="/ppt/diagrams/quickStyle425.xml" ContentType="application/vnd.openxmlformats-officedocument.drawingml.diagramStyle+xml"/>
  <Override PartName="/ppt/diagrams/colors425.xml" ContentType="application/vnd.openxmlformats-officedocument.drawingml.diagramColors+xml"/>
  <Override PartName="/ppt/diagrams/drawing425.xml" ContentType="application/vnd.ms-office.drawingml.diagramDrawing+xml"/>
  <Override PartName="/ppt/diagrams/data426.xml" ContentType="application/vnd.openxmlformats-officedocument.drawingml.diagramData+xml"/>
  <Override PartName="/ppt/diagrams/layout426.xml" ContentType="application/vnd.openxmlformats-officedocument.drawingml.diagramLayout+xml"/>
  <Override PartName="/ppt/diagrams/quickStyle426.xml" ContentType="application/vnd.openxmlformats-officedocument.drawingml.diagramStyle+xml"/>
  <Override PartName="/ppt/diagrams/colors426.xml" ContentType="application/vnd.openxmlformats-officedocument.drawingml.diagramColors+xml"/>
  <Override PartName="/ppt/diagrams/drawing426.xml" ContentType="application/vnd.ms-office.drawingml.diagramDrawing+xml"/>
  <Override PartName="/ppt/diagrams/data427.xml" ContentType="application/vnd.openxmlformats-officedocument.drawingml.diagramData+xml"/>
  <Override PartName="/ppt/diagrams/layout427.xml" ContentType="application/vnd.openxmlformats-officedocument.drawingml.diagramLayout+xml"/>
  <Override PartName="/ppt/diagrams/quickStyle427.xml" ContentType="application/vnd.openxmlformats-officedocument.drawingml.diagramStyle+xml"/>
  <Override PartName="/ppt/diagrams/colors427.xml" ContentType="application/vnd.openxmlformats-officedocument.drawingml.diagramColors+xml"/>
  <Override PartName="/ppt/diagrams/drawing427.xml" ContentType="application/vnd.ms-office.drawingml.diagramDrawing+xml"/>
  <Override PartName="/ppt/diagrams/data428.xml" ContentType="application/vnd.openxmlformats-officedocument.drawingml.diagramData+xml"/>
  <Override PartName="/ppt/diagrams/layout428.xml" ContentType="application/vnd.openxmlformats-officedocument.drawingml.diagramLayout+xml"/>
  <Override PartName="/ppt/diagrams/quickStyle428.xml" ContentType="application/vnd.openxmlformats-officedocument.drawingml.diagramStyle+xml"/>
  <Override PartName="/ppt/diagrams/colors428.xml" ContentType="application/vnd.openxmlformats-officedocument.drawingml.diagramColors+xml"/>
  <Override PartName="/ppt/diagrams/drawing428.xml" ContentType="application/vnd.ms-office.drawingml.diagramDrawing+xml"/>
  <Override PartName="/ppt/diagrams/data429.xml" ContentType="application/vnd.openxmlformats-officedocument.drawingml.diagramData+xml"/>
  <Override PartName="/ppt/diagrams/layout429.xml" ContentType="application/vnd.openxmlformats-officedocument.drawingml.diagramLayout+xml"/>
  <Override PartName="/ppt/diagrams/quickStyle429.xml" ContentType="application/vnd.openxmlformats-officedocument.drawingml.diagramStyle+xml"/>
  <Override PartName="/ppt/diagrams/colors429.xml" ContentType="application/vnd.openxmlformats-officedocument.drawingml.diagramColors+xml"/>
  <Override PartName="/ppt/diagrams/drawing429.xml" ContentType="application/vnd.ms-office.drawingml.diagramDrawing+xml"/>
  <Override PartName="/ppt/diagrams/data430.xml" ContentType="application/vnd.openxmlformats-officedocument.drawingml.diagramData+xml"/>
  <Override PartName="/ppt/diagrams/layout430.xml" ContentType="application/vnd.openxmlformats-officedocument.drawingml.diagramLayout+xml"/>
  <Override PartName="/ppt/diagrams/quickStyle430.xml" ContentType="application/vnd.openxmlformats-officedocument.drawingml.diagramStyle+xml"/>
  <Override PartName="/ppt/diagrams/colors430.xml" ContentType="application/vnd.openxmlformats-officedocument.drawingml.diagramColors+xml"/>
  <Override PartName="/ppt/diagrams/drawing430.xml" ContentType="application/vnd.ms-office.drawingml.diagramDrawing+xml"/>
  <Override PartName="/ppt/diagrams/data431.xml" ContentType="application/vnd.openxmlformats-officedocument.drawingml.diagramData+xml"/>
  <Override PartName="/ppt/diagrams/layout431.xml" ContentType="application/vnd.openxmlformats-officedocument.drawingml.diagramLayout+xml"/>
  <Override PartName="/ppt/diagrams/quickStyle431.xml" ContentType="application/vnd.openxmlformats-officedocument.drawingml.diagramStyle+xml"/>
  <Override PartName="/ppt/diagrams/colors431.xml" ContentType="application/vnd.openxmlformats-officedocument.drawingml.diagramColors+xml"/>
  <Override PartName="/ppt/diagrams/drawing431.xml" ContentType="application/vnd.ms-office.drawingml.diagramDrawing+xml"/>
  <Override PartName="/ppt/diagrams/data432.xml" ContentType="application/vnd.openxmlformats-officedocument.drawingml.diagramData+xml"/>
  <Override PartName="/ppt/diagrams/layout432.xml" ContentType="application/vnd.openxmlformats-officedocument.drawingml.diagramLayout+xml"/>
  <Override PartName="/ppt/diagrams/quickStyle432.xml" ContentType="application/vnd.openxmlformats-officedocument.drawingml.diagramStyle+xml"/>
  <Override PartName="/ppt/diagrams/colors432.xml" ContentType="application/vnd.openxmlformats-officedocument.drawingml.diagramColors+xml"/>
  <Override PartName="/ppt/diagrams/drawing432.xml" ContentType="application/vnd.ms-office.drawingml.diagramDrawing+xml"/>
  <Override PartName="/ppt/diagrams/data433.xml" ContentType="application/vnd.openxmlformats-officedocument.drawingml.diagramData+xml"/>
  <Override PartName="/ppt/diagrams/layout433.xml" ContentType="application/vnd.openxmlformats-officedocument.drawingml.diagramLayout+xml"/>
  <Override PartName="/ppt/diagrams/quickStyle433.xml" ContentType="application/vnd.openxmlformats-officedocument.drawingml.diagramStyle+xml"/>
  <Override PartName="/ppt/diagrams/colors433.xml" ContentType="application/vnd.openxmlformats-officedocument.drawingml.diagramColors+xml"/>
  <Override PartName="/ppt/diagrams/drawing433.xml" ContentType="application/vnd.ms-office.drawingml.diagramDrawing+xml"/>
  <Override PartName="/ppt/diagrams/data434.xml" ContentType="application/vnd.openxmlformats-officedocument.drawingml.diagramData+xml"/>
  <Override PartName="/ppt/diagrams/layout434.xml" ContentType="application/vnd.openxmlformats-officedocument.drawingml.diagramLayout+xml"/>
  <Override PartName="/ppt/diagrams/quickStyle434.xml" ContentType="application/vnd.openxmlformats-officedocument.drawingml.diagramStyle+xml"/>
  <Override PartName="/ppt/diagrams/colors434.xml" ContentType="application/vnd.openxmlformats-officedocument.drawingml.diagramColors+xml"/>
  <Override PartName="/ppt/diagrams/drawing434.xml" ContentType="application/vnd.ms-office.drawingml.diagramDrawing+xml"/>
  <Override PartName="/ppt/diagrams/data435.xml" ContentType="application/vnd.openxmlformats-officedocument.drawingml.diagramData+xml"/>
  <Override PartName="/ppt/diagrams/layout435.xml" ContentType="application/vnd.openxmlformats-officedocument.drawingml.diagramLayout+xml"/>
  <Override PartName="/ppt/diagrams/quickStyle435.xml" ContentType="application/vnd.openxmlformats-officedocument.drawingml.diagramStyle+xml"/>
  <Override PartName="/ppt/diagrams/colors435.xml" ContentType="application/vnd.openxmlformats-officedocument.drawingml.diagramColors+xml"/>
  <Override PartName="/ppt/diagrams/drawing435.xml" ContentType="application/vnd.ms-office.drawingml.diagramDrawing+xml"/>
  <Override PartName="/ppt/diagrams/data436.xml" ContentType="application/vnd.openxmlformats-officedocument.drawingml.diagramData+xml"/>
  <Override PartName="/ppt/diagrams/layout436.xml" ContentType="application/vnd.openxmlformats-officedocument.drawingml.diagramLayout+xml"/>
  <Override PartName="/ppt/diagrams/quickStyle436.xml" ContentType="application/vnd.openxmlformats-officedocument.drawingml.diagramStyle+xml"/>
  <Override PartName="/ppt/diagrams/colors436.xml" ContentType="application/vnd.openxmlformats-officedocument.drawingml.diagramColors+xml"/>
  <Override PartName="/ppt/diagrams/drawing436.xml" ContentType="application/vnd.ms-office.drawingml.diagramDrawing+xml"/>
  <Override PartName="/ppt/diagrams/data437.xml" ContentType="application/vnd.openxmlformats-officedocument.drawingml.diagramData+xml"/>
  <Override PartName="/ppt/diagrams/layout437.xml" ContentType="application/vnd.openxmlformats-officedocument.drawingml.diagramLayout+xml"/>
  <Override PartName="/ppt/diagrams/quickStyle437.xml" ContentType="application/vnd.openxmlformats-officedocument.drawingml.diagramStyle+xml"/>
  <Override PartName="/ppt/diagrams/colors437.xml" ContentType="application/vnd.openxmlformats-officedocument.drawingml.diagramColors+xml"/>
  <Override PartName="/ppt/diagrams/drawing437.xml" ContentType="application/vnd.ms-office.drawingml.diagramDrawing+xml"/>
  <Override PartName="/ppt/diagrams/data438.xml" ContentType="application/vnd.openxmlformats-officedocument.drawingml.diagramData+xml"/>
  <Override PartName="/ppt/diagrams/layout438.xml" ContentType="application/vnd.openxmlformats-officedocument.drawingml.diagramLayout+xml"/>
  <Override PartName="/ppt/diagrams/quickStyle438.xml" ContentType="application/vnd.openxmlformats-officedocument.drawingml.diagramStyle+xml"/>
  <Override PartName="/ppt/diagrams/colors438.xml" ContentType="application/vnd.openxmlformats-officedocument.drawingml.diagramColors+xml"/>
  <Override PartName="/ppt/diagrams/drawing438.xml" ContentType="application/vnd.ms-office.drawingml.diagramDrawing+xml"/>
  <Override PartName="/ppt/diagrams/data439.xml" ContentType="application/vnd.openxmlformats-officedocument.drawingml.diagramData+xml"/>
  <Override PartName="/ppt/diagrams/layout439.xml" ContentType="application/vnd.openxmlformats-officedocument.drawingml.diagramLayout+xml"/>
  <Override PartName="/ppt/diagrams/quickStyle439.xml" ContentType="application/vnd.openxmlformats-officedocument.drawingml.diagramStyle+xml"/>
  <Override PartName="/ppt/diagrams/colors439.xml" ContentType="application/vnd.openxmlformats-officedocument.drawingml.diagramColors+xml"/>
  <Override PartName="/ppt/diagrams/drawing439.xml" ContentType="application/vnd.ms-office.drawingml.diagramDrawing+xml"/>
  <Override PartName="/ppt/diagrams/data440.xml" ContentType="application/vnd.openxmlformats-officedocument.drawingml.diagramData+xml"/>
  <Override PartName="/ppt/diagrams/layout440.xml" ContentType="application/vnd.openxmlformats-officedocument.drawingml.diagramLayout+xml"/>
  <Override PartName="/ppt/diagrams/quickStyle440.xml" ContentType="application/vnd.openxmlformats-officedocument.drawingml.diagramStyle+xml"/>
  <Override PartName="/ppt/diagrams/colors440.xml" ContentType="application/vnd.openxmlformats-officedocument.drawingml.diagramColors+xml"/>
  <Override PartName="/ppt/diagrams/drawing440.xml" ContentType="application/vnd.ms-office.drawingml.diagramDrawing+xml"/>
  <Override PartName="/ppt/diagrams/data441.xml" ContentType="application/vnd.openxmlformats-officedocument.drawingml.diagramData+xml"/>
  <Override PartName="/ppt/diagrams/layout441.xml" ContentType="application/vnd.openxmlformats-officedocument.drawingml.diagramLayout+xml"/>
  <Override PartName="/ppt/diagrams/quickStyle441.xml" ContentType="application/vnd.openxmlformats-officedocument.drawingml.diagramStyle+xml"/>
  <Override PartName="/ppt/diagrams/colors441.xml" ContentType="application/vnd.openxmlformats-officedocument.drawingml.diagramColors+xml"/>
  <Override PartName="/ppt/diagrams/drawing441.xml" ContentType="application/vnd.ms-office.drawingml.diagramDrawing+xml"/>
  <Override PartName="/ppt/diagrams/data442.xml" ContentType="application/vnd.openxmlformats-officedocument.drawingml.diagramData+xml"/>
  <Override PartName="/ppt/diagrams/layout442.xml" ContentType="application/vnd.openxmlformats-officedocument.drawingml.diagramLayout+xml"/>
  <Override PartName="/ppt/diagrams/quickStyle442.xml" ContentType="application/vnd.openxmlformats-officedocument.drawingml.diagramStyle+xml"/>
  <Override PartName="/ppt/diagrams/colors442.xml" ContentType="application/vnd.openxmlformats-officedocument.drawingml.diagramColors+xml"/>
  <Override PartName="/ppt/diagrams/drawing442.xml" ContentType="application/vnd.ms-office.drawingml.diagramDrawing+xml"/>
  <Override PartName="/ppt/diagrams/data443.xml" ContentType="application/vnd.openxmlformats-officedocument.drawingml.diagramData+xml"/>
  <Override PartName="/ppt/diagrams/layout443.xml" ContentType="application/vnd.openxmlformats-officedocument.drawingml.diagramLayout+xml"/>
  <Override PartName="/ppt/diagrams/quickStyle443.xml" ContentType="application/vnd.openxmlformats-officedocument.drawingml.diagramStyle+xml"/>
  <Override PartName="/ppt/diagrams/colors443.xml" ContentType="application/vnd.openxmlformats-officedocument.drawingml.diagramColors+xml"/>
  <Override PartName="/ppt/diagrams/drawing443.xml" ContentType="application/vnd.ms-office.drawingml.diagramDrawing+xml"/>
  <Override PartName="/ppt/diagrams/data444.xml" ContentType="application/vnd.openxmlformats-officedocument.drawingml.diagramData+xml"/>
  <Override PartName="/ppt/diagrams/layout444.xml" ContentType="application/vnd.openxmlformats-officedocument.drawingml.diagramLayout+xml"/>
  <Override PartName="/ppt/diagrams/quickStyle444.xml" ContentType="application/vnd.openxmlformats-officedocument.drawingml.diagramStyle+xml"/>
  <Override PartName="/ppt/diagrams/colors444.xml" ContentType="application/vnd.openxmlformats-officedocument.drawingml.diagramColors+xml"/>
  <Override PartName="/ppt/diagrams/drawing444.xml" ContentType="application/vnd.ms-office.drawingml.diagramDrawing+xml"/>
  <Override PartName="/ppt/diagrams/data445.xml" ContentType="application/vnd.openxmlformats-officedocument.drawingml.diagramData+xml"/>
  <Override PartName="/ppt/diagrams/layout445.xml" ContentType="application/vnd.openxmlformats-officedocument.drawingml.diagramLayout+xml"/>
  <Override PartName="/ppt/diagrams/quickStyle445.xml" ContentType="application/vnd.openxmlformats-officedocument.drawingml.diagramStyle+xml"/>
  <Override PartName="/ppt/diagrams/colors445.xml" ContentType="application/vnd.openxmlformats-officedocument.drawingml.diagramColors+xml"/>
  <Override PartName="/ppt/diagrams/drawing445.xml" ContentType="application/vnd.ms-office.drawingml.diagramDrawing+xml"/>
  <Override PartName="/ppt/diagrams/data446.xml" ContentType="application/vnd.openxmlformats-officedocument.drawingml.diagramData+xml"/>
  <Override PartName="/ppt/diagrams/layout446.xml" ContentType="application/vnd.openxmlformats-officedocument.drawingml.diagramLayout+xml"/>
  <Override PartName="/ppt/diagrams/quickStyle446.xml" ContentType="application/vnd.openxmlformats-officedocument.drawingml.diagramStyle+xml"/>
  <Override PartName="/ppt/diagrams/colors446.xml" ContentType="application/vnd.openxmlformats-officedocument.drawingml.diagramColors+xml"/>
  <Override PartName="/ppt/diagrams/drawing446.xml" ContentType="application/vnd.ms-office.drawingml.diagramDrawing+xml"/>
  <Override PartName="/ppt/diagrams/data447.xml" ContentType="application/vnd.openxmlformats-officedocument.drawingml.diagramData+xml"/>
  <Override PartName="/ppt/diagrams/layout447.xml" ContentType="application/vnd.openxmlformats-officedocument.drawingml.diagramLayout+xml"/>
  <Override PartName="/ppt/diagrams/quickStyle447.xml" ContentType="application/vnd.openxmlformats-officedocument.drawingml.diagramStyle+xml"/>
  <Override PartName="/ppt/diagrams/colors447.xml" ContentType="application/vnd.openxmlformats-officedocument.drawingml.diagramColors+xml"/>
  <Override PartName="/ppt/diagrams/drawing447.xml" ContentType="application/vnd.ms-office.drawingml.diagramDrawing+xml"/>
  <Override PartName="/ppt/diagrams/data448.xml" ContentType="application/vnd.openxmlformats-officedocument.drawingml.diagramData+xml"/>
  <Override PartName="/ppt/diagrams/layout448.xml" ContentType="application/vnd.openxmlformats-officedocument.drawingml.diagramLayout+xml"/>
  <Override PartName="/ppt/diagrams/quickStyle448.xml" ContentType="application/vnd.openxmlformats-officedocument.drawingml.diagramStyle+xml"/>
  <Override PartName="/ppt/diagrams/colors448.xml" ContentType="application/vnd.openxmlformats-officedocument.drawingml.diagramColors+xml"/>
  <Override PartName="/ppt/diagrams/drawing448.xml" ContentType="application/vnd.ms-office.drawingml.diagramDrawing+xml"/>
  <Override PartName="/ppt/diagrams/data449.xml" ContentType="application/vnd.openxmlformats-officedocument.drawingml.diagramData+xml"/>
  <Override PartName="/ppt/diagrams/layout449.xml" ContentType="application/vnd.openxmlformats-officedocument.drawingml.diagramLayout+xml"/>
  <Override PartName="/ppt/diagrams/quickStyle449.xml" ContentType="application/vnd.openxmlformats-officedocument.drawingml.diagramStyle+xml"/>
  <Override PartName="/ppt/diagrams/colors449.xml" ContentType="application/vnd.openxmlformats-officedocument.drawingml.diagramColors+xml"/>
  <Override PartName="/ppt/diagrams/drawing449.xml" ContentType="application/vnd.ms-office.drawingml.diagramDrawing+xml"/>
  <Override PartName="/ppt/diagrams/data450.xml" ContentType="application/vnd.openxmlformats-officedocument.drawingml.diagramData+xml"/>
  <Override PartName="/ppt/diagrams/layout450.xml" ContentType="application/vnd.openxmlformats-officedocument.drawingml.diagramLayout+xml"/>
  <Override PartName="/ppt/diagrams/quickStyle450.xml" ContentType="application/vnd.openxmlformats-officedocument.drawingml.diagramStyle+xml"/>
  <Override PartName="/ppt/diagrams/colors450.xml" ContentType="application/vnd.openxmlformats-officedocument.drawingml.diagramColors+xml"/>
  <Override PartName="/ppt/diagrams/drawing450.xml" ContentType="application/vnd.ms-office.drawingml.diagramDrawing+xml"/>
  <Override PartName="/ppt/diagrams/data451.xml" ContentType="application/vnd.openxmlformats-officedocument.drawingml.diagramData+xml"/>
  <Override PartName="/ppt/diagrams/layout451.xml" ContentType="application/vnd.openxmlformats-officedocument.drawingml.diagramLayout+xml"/>
  <Override PartName="/ppt/diagrams/quickStyle451.xml" ContentType="application/vnd.openxmlformats-officedocument.drawingml.diagramStyle+xml"/>
  <Override PartName="/ppt/diagrams/colors451.xml" ContentType="application/vnd.openxmlformats-officedocument.drawingml.diagramColors+xml"/>
  <Override PartName="/ppt/diagrams/drawing451.xml" ContentType="application/vnd.ms-office.drawingml.diagramDrawing+xml"/>
  <Override PartName="/ppt/diagrams/data452.xml" ContentType="application/vnd.openxmlformats-officedocument.drawingml.diagramData+xml"/>
  <Override PartName="/ppt/diagrams/layout452.xml" ContentType="application/vnd.openxmlformats-officedocument.drawingml.diagramLayout+xml"/>
  <Override PartName="/ppt/diagrams/quickStyle452.xml" ContentType="application/vnd.openxmlformats-officedocument.drawingml.diagramStyle+xml"/>
  <Override PartName="/ppt/diagrams/colors452.xml" ContentType="application/vnd.openxmlformats-officedocument.drawingml.diagramColors+xml"/>
  <Override PartName="/ppt/diagrams/drawing452.xml" ContentType="application/vnd.ms-office.drawingml.diagramDrawing+xml"/>
  <Override PartName="/ppt/diagrams/data453.xml" ContentType="application/vnd.openxmlformats-officedocument.drawingml.diagramData+xml"/>
  <Override PartName="/ppt/diagrams/layout453.xml" ContentType="application/vnd.openxmlformats-officedocument.drawingml.diagramLayout+xml"/>
  <Override PartName="/ppt/diagrams/quickStyle453.xml" ContentType="application/vnd.openxmlformats-officedocument.drawingml.diagramStyle+xml"/>
  <Override PartName="/ppt/diagrams/colors453.xml" ContentType="application/vnd.openxmlformats-officedocument.drawingml.diagramColors+xml"/>
  <Override PartName="/ppt/diagrams/drawing453.xml" ContentType="application/vnd.ms-office.drawingml.diagramDrawing+xml"/>
  <Override PartName="/ppt/diagrams/data454.xml" ContentType="application/vnd.openxmlformats-officedocument.drawingml.diagramData+xml"/>
  <Override PartName="/ppt/diagrams/layout454.xml" ContentType="application/vnd.openxmlformats-officedocument.drawingml.diagramLayout+xml"/>
  <Override PartName="/ppt/diagrams/quickStyle454.xml" ContentType="application/vnd.openxmlformats-officedocument.drawingml.diagramStyle+xml"/>
  <Override PartName="/ppt/diagrams/colors454.xml" ContentType="application/vnd.openxmlformats-officedocument.drawingml.diagramColors+xml"/>
  <Override PartName="/ppt/diagrams/drawing454.xml" ContentType="application/vnd.ms-office.drawingml.diagramDrawing+xml"/>
  <Override PartName="/ppt/diagrams/data455.xml" ContentType="application/vnd.openxmlformats-officedocument.drawingml.diagramData+xml"/>
  <Override PartName="/ppt/diagrams/layout455.xml" ContentType="application/vnd.openxmlformats-officedocument.drawingml.diagramLayout+xml"/>
  <Override PartName="/ppt/diagrams/quickStyle455.xml" ContentType="application/vnd.openxmlformats-officedocument.drawingml.diagramStyle+xml"/>
  <Override PartName="/ppt/diagrams/colors455.xml" ContentType="application/vnd.openxmlformats-officedocument.drawingml.diagramColors+xml"/>
  <Override PartName="/ppt/diagrams/drawing455.xml" ContentType="application/vnd.ms-office.drawingml.diagramDrawing+xml"/>
  <Override PartName="/ppt/diagrams/data456.xml" ContentType="application/vnd.openxmlformats-officedocument.drawingml.diagramData+xml"/>
  <Override PartName="/ppt/diagrams/layout456.xml" ContentType="application/vnd.openxmlformats-officedocument.drawingml.diagramLayout+xml"/>
  <Override PartName="/ppt/diagrams/quickStyle456.xml" ContentType="application/vnd.openxmlformats-officedocument.drawingml.diagramStyle+xml"/>
  <Override PartName="/ppt/diagrams/colors456.xml" ContentType="application/vnd.openxmlformats-officedocument.drawingml.diagramColors+xml"/>
  <Override PartName="/ppt/diagrams/drawing456.xml" ContentType="application/vnd.ms-office.drawingml.diagramDrawing+xml"/>
  <Override PartName="/ppt/diagrams/data457.xml" ContentType="application/vnd.openxmlformats-officedocument.drawingml.diagramData+xml"/>
  <Override PartName="/ppt/diagrams/layout457.xml" ContentType="application/vnd.openxmlformats-officedocument.drawingml.diagramLayout+xml"/>
  <Override PartName="/ppt/diagrams/quickStyle457.xml" ContentType="application/vnd.openxmlformats-officedocument.drawingml.diagramStyle+xml"/>
  <Override PartName="/ppt/diagrams/colors457.xml" ContentType="application/vnd.openxmlformats-officedocument.drawingml.diagramColors+xml"/>
  <Override PartName="/ppt/diagrams/drawing457.xml" ContentType="application/vnd.ms-office.drawingml.diagramDrawing+xml"/>
  <Override PartName="/ppt/diagrams/data458.xml" ContentType="application/vnd.openxmlformats-officedocument.drawingml.diagramData+xml"/>
  <Override PartName="/ppt/diagrams/layout458.xml" ContentType="application/vnd.openxmlformats-officedocument.drawingml.diagramLayout+xml"/>
  <Override PartName="/ppt/diagrams/quickStyle458.xml" ContentType="application/vnd.openxmlformats-officedocument.drawingml.diagramStyle+xml"/>
  <Override PartName="/ppt/diagrams/colors458.xml" ContentType="application/vnd.openxmlformats-officedocument.drawingml.diagramColors+xml"/>
  <Override PartName="/ppt/diagrams/drawing458.xml" ContentType="application/vnd.ms-office.drawingml.diagramDrawing+xml"/>
  <Override PartName="/ppt/diagrams/data459.xml" ContentType="application/vnd.openxmlformats-officedocument.drawingml.diagramData+xml"/>
  <Override PartName="/ppt/diagrams/layout459.xml" ContentType="application/vnd.openxmlformats-officedocument.drawingml.diagramLayout+xml"/>
  <Override PartName="/ppt/diagrams/quickStyle459.xml" ContentType="application/vnd.openxmlformats-officedocument.drawingml.diagramStyle+xml"/>
  <Override PartName="/ppt/diagrams/colors459.xml" ContentType="application/vnd.openxmlformats-officedocument.drawingml.diagramColors+xml"/>
  <Override PartName="/ppt/diagrams/drawing459.xml" ContentType="application/vnd.ms-office.drawingml.diagramDrawing+xml"/>
  <Override PartName="/ppt/diagrams/data460.xml" ContentType="application/vnd.openxmlformats-officedocument.drawingml.diagramData+xml"/>
  <Override PartName="/ppt/diagrams/layout460.xml" ContentType="application/vnd.openxmlformats-officedocument.drawingml.diagramLayout+xml"/>
  <Override PartName="/ppt/diagrams/quickStyle460.xml" ContentType="application/vnd.openxmlformats-officedocument.drawingml.diagramStyle+xml"/>
  <Override PartName="/ppt/diagrams/colors460.xml" ContentType="application/vnd.openxmlformats-officedocument.drawingml.diagramColors+xml"/>
  <Override PartName="/ppt/diagrams/drawing460.xml" ContentType="application/vnd.ms-office.drawingml.diagramDrawing+xml"/>
  <Override PartName="/ppt/diagrams/data461.xml" ContentType="application/vnd.openxmlformats-officedocument.drawingml.diagramData+xml"/>
  <Override PartName="/ppt/diagrams/layout461.xml" ContentType="application/vnd.openxmlformats-officedocument.drawingml.diagramLayout+xml"/>
  <Override PartName="/ppt/diagrams/quickStyle461.xml" ContentType="application/vnd.openxmlformats-officedocument.drawingml.diagramStyle+xml"/>
  <Override PartName="/ppt/diagrams/colors461.xml" ContentType="application/vnd.openxmlformats-officedocument.drawingml.diagramColors+xml"/>
  <Override PartName="/ppt/diagrams/drawing461.xml" ContentType="application/vnd.ms-office.drawingml.diagramDrawing+xml"/>
  <Override PartName="/ppt/diagrams/data462.xml" ContentType="application/vnd.openxmlformats-officedocument.drawingml.diagramData+xml"/>
  <Override PartName="/ppt/diagrams/layout462.xml" ContentType="application/vnd.openxmlformats-officedocument.drawingml.diagramLayout+xml"/>
  <Override PartName="/ppt/diagrams/quickStyle462.xml" ContentType="application/vnd.openxmlformats-officedocument.drawingml.diagramStyle+xml"/>
  <Override PartName="/ppt/diagrams/colors462.xml" ContentType="application/vnd.openxmlformats-officedocument.drawingml.diagramColors+xml"/>
  <Override PartName="/ppt/diagrams/drawing462.xml" ContentType="application/vnd.ms-office.drawingml.diagramDrawing+xml"/>
  <Override PartName="/ppt/diagrams/data463.xml" ContentType="application/vnd.openxmlformats-officedocument.drawingml.diagramData+xml"/>
  <Override PartName="/ppt/diagrams/layout463.xml" ContentType="application/vnd.openxmlformats-officedocument.drawingml.diagramLayout+xml"/>
  <Override PartName="/ppt/diagrams/quickStyle463.xml" ContentType="application/vnd.openxmlformats-officedocument.drawingml.diagramStyle+xml"/>
  <Override PartName="/ppt/diagrams/colors463.xml" ContentType="application/vnd.openxmlformats-officedocument.drawingml.diagramColors+xml"/>
  <Override PartName="/ppt/diagrams/drawing463.xml" ContentType="application/vnd.ms-office.drawingml.diagramDrawing+xml"/>
  <Override PartName="/ppt/diagrams/data464.xml" ContentType="application/vnd.openxmlformats-officedocument.drawingml.diagramData+xml"/>
  <Override PartName="/ppt/diagrams/layout464.xml" ContentType="application/vnd.openxmlformats-officedocument.drawingml.diagramLayout+xml"/>
  <Override PartName="/ppt/diagrams/quickStyle464.xml" ContentType="application/vnd.openxmlformats-officedocument.drawingml.diagramStyle+xml"/>
  <Override PartName="/ppt/diagrams/colors464.xml" ContentType="application/vnd.openxmlformats-officedocument.drawingml.diagramColors+xml"/>
  <Override PartName="/ppt/diagrams/drawing464.xml" ContentType="application/vnd.ms-office.drawingml.diagramDrawing+xml"/>
  <Override PartName="/ppt/diagrams/data465.xml" ContentType="application/vnd.openxmlformats-officedocument.drawingml.diagramData+xml"/>
  <Override PartName="/ppt/diagrams/layout465.xml" ContentType="application/vnd.openxmlformats-officedocument.drawingml.diagramLayout+xml"/>
  <Override PartName="/ppt/diagrams/quickStyle465.xml" ContentType="application/vnd.openxmlformats-officedocument.drawingml.diagramStyle+xml"/>
  <Override PartName="/ppt/diagrams/colors465.xml" ContentType="application/vnd.openxmlformats-officedocument.drawingml.diagramColors+xml"/>
  <Override PartName="/ppt/diagrams/drawing465.xml" ContentType="application/vnd.ms-office.drawingml.diagramDrawing+xml"/>
  <Override PartName="/ppt/diagrams/data466.xml" ContentType="application/vnd.openxmlformats-officedocument.drawingml.diagramData+xml"/>
  <Override PartName="/ppt/diagrams/layout466.xml" ContentType="application/vnd.openxmlformats-officedocument.drawingml.diagramLayout+xml"/>
  <Override PartName="/ppt/diagrams/quickStyle466.xml" ContentType="application/vnd.openxmlformats-officedocument.drawingml.diagramStyle+xml"/>
  <Override PartName="/ppt/diagrams/colors466.xml" ContentType="application/vnd.openxmlformats-officedocument.drawingml.diagramColors+xml"/>
  <Override PartName="/ppt/diagrams/drawing466.xml" ContentType="application/vnd.ms-office.drawingml.diagramDrawing+xml"/>
  <Override PartName="/ppt/diagrams/data467.xml" ContentType="application/vnd.openxmlformats-officedocument.drawingml.diagramData+xml"/>
  <Override PartName="/ppt/diagrams/layout467.xml" ContentType="application/vnd.openxmlformats-officedocument.drawingml.diagramLayout+xml"/>
  <Override PartName="/ppt/diagrams/quickStyle467.xml" ContentType="application/vnd.openxmlformats-officedocument.drawingml.diagramStyle+xml"/>
  <Override PartName="/ppt/diagrams/colors467.xml" ContentType="application/vnd.openxmlformats-officedocument.drawingml.diagramColors+xml"/>
  <Override PartName="/ppt/diagrams/drawing467.xml" ContentType="application/vnd.ms-office.drawingml.diagramDrawing+xml"/>
  <Override PartName="/ppt/diagrams/data468.xml" ContentType="application/vnd.openxmlformats-officedocument.drawingml.diagramData+xml"/>
  <Override PartName="/ppt/diagrams/layout468.xml" ContentType="application/vnd.openxmlformats-officedocument.drawingml.diagramLayout+xml"/>
  <Override PartName="/ppt/diagrams/quickStyle468.xml" ContentType="application/vnd.openxmlformats-officedocument.drawingml.diagramStyle+xml"/>
  <Override PartName="/ppt/diagrams/colors468.xml" ContentType="application/vnd.openxmlformats-officedocument.drawingml.diagramColors+xml"/>
  <Override PartName="/ppt/diagrams/drawing468.xml" ContentType="application/vnd.ms-office.drawingml.diagramDrawing+xml"/>
  <Override PartName="/ppt/diagrams/data469.xml" ContentType="application/vnd.openxmlformats-officedocument.drawingml.diagramData+xml"/>
  <Override PartName="/ppt/diagrams/layout469.xml" ContentType="application/vnd.openxmlformats-officedocument.drawingml.diagramLayout+xml"/>
  <Override PartName="/ppt/diagrams/quickStyle469.xml" ContentType="application/vnd.openxmlformats-officedocument.drawingml.diagramStyle+xml"/>
  <Override PartName="/ppt/diagrams/colors469.xml" ContentType="application/vnd.openxmlformats-officedocument.drawingml.diagramColors+xml"/>
  <Override PartName="/ppt/diagrams/drawing469.xml" ContentType="application/vnd.ms-office.drawingml.diagramDrawing+xml"/>
  <Override PartName="/ppt/diagrams/data470.xml" ContentType="application/vnd.openxmlformats-officedocument.drawingml.diagramData+xml"/>
  <Override PartName="/ppt/diagrams/layout470.xml" ContentType="application/vnd.openxmlformats-officedocument.drawingml.diagramLayout+xml"/>
  <Override PartName="/ppt/diagrams/quickStyle470.xml" ContentType="application/vnd.openxmlformats-officedocument.drawingml.diagramStyle+xml"/>
  <Override PartName="/ppt/diagrams/colors470.xml" ContentType="application/vnd.openxmlformats-officedocument.drawingml.diagramColors+xml"/>
  <Override PartName="/ppt/diagrams/drawing470.xml" ContentType="application/vnd.ms-office.drawingml.diagramDrawing+xml"/>
  <Override PartName="/ppt/diagrams/data471.xml" ContentType="application/vnd.openxmlformats-officedocument.drawingml.diagramData+xml"/>
  <Override PartName="/ppt/diagrams/layout471.xml" ContentType="application/vnd.openxmlformats-officedocument.drawingml.diagramLayout+xml"/>
  <Override PartName="/ppt/diagrams/quickStyle471.xml" ContentType="application/vnd.openxmlformats-officedocument.drawingml.diagramStyle+xml"/>
  <Override PartName="/ppt/diagrams/colors471.xml" ContentType="application/vnd.openxmlformats-officedocument.drawingml.diagramColors+xml"/>
  <Override PartName="/ppt/diagrams/drawing471.xml" ContentType="application/vnd.ms-office.drawingml.diagramDrawing+xml"/>
  <Override PartName="/ppt/diagrams/data472.xml" ContentType="application/vnd.openxmlformats-officedocument.drawingml.diagramData+xml"/>
  <Override PartName="/ppt/diagrams/layout472.xml" ContentType="application/vnd.openxmlformats-officedocument.drawingml.diagramLayout+xml"/>
  <Override PartName="/ppt/diagrams/quickStyle472.xml" ContentType="application/vnd.openxmlformats-officedocument.drawingml.diagramStyle+xml"/>
  <Override PartName="/ppt/diagrams/colors472.xml" ContentType="application/vnd.openxmlformats-officedocument.drawingml.diagramColors+xml"/>
  <Override PartName="/ppt/diagrams/drawing472.xml" ContentType="application/vnd.ms-office.drawingml.diagramDrawing+xml"/>
  <Override PartName="/ppt/diagrams/data473.xml" ContentType="application/vnd.openxmlformats-officedocument.drawingml.diagramData+xml"/>
  <Override PartName="/ppt/diagrams/layout473.xml" ContentType="application/vnd.openxmlformats-officedocument.drawingml.diagramLayout+xml"/>
  <Override PartName="/ppt/diagrams/quickStyle473.xml" ContentType="application/vnd.openxmlformats-officedocument.drawingml.diagramStyle+xml"/>
  <Override PartName="/ppt/diagrams/colors473.xml" ContentType="application/vnd.openxmlformats-officedocument.drawingml.diagramColors+xml"/>
  <Override PartName="/ppt/diagrams/drawing473.xml" ContentType="application/vnd.ms-office.drawingml.diagramDrawing+xml"/>
  <Override PartName="/ppt/diagrams/data474.xml" ContentType="application/vnd.openxmlformats-officedocument.drawingml.diagramData+xml"/>
  <Override PartName="/ppt/diagrams/layout474.xml" ContentType="application/vnd.openxmlformats-officedocument.drawingml.diagramLayout+xml"/>
  <Override PartName="/ppt/diagrams/quickStyle474.xml" ContentType="application/vnd.openxmlformats-officedocument.drawingml.diagramStyle+xml"/>
  <Override PartName="/ppt/diagrams/colors474.xml" ContentType="application/vnd.openxmlformats-officedocument.drawingml.diagramColors+xml"/>
  <Override PartName="/ppt/diagrams/drawing474.xml" ContentType="application/vnd.ms-office.drawingml.diagramDrawing+xml"/>
  <Override PartName="/ppt/diagrams/data475.xml" ContentType="application/vnd.openxmlformats-officedocument.drawingml.diagramData+xml"/>
  <Override PartName="/ppt/diagrams/layout475.xml" ContentType="application/vnd.openxmlformats-officedocument.drawingml.diagramLayout+xml"/>
  <Override PartName="/ppt/diagrams/quickStyle475.xml" ContentType="application/vnd.openxmlformats-officedocument.drawingml.diagramStyle+xml"/>
  <Override PartName="/ppt/diagrams/colors475.xml" ContentType="application/vnd.openxmlformats-officedocument.drawingml.diagramColors+xml"/>
  <Override PartName="/ppt/diagrams/drawing475.xml" ContentType="application/vnd.ms-office.drawingml.diagramDrawing+xml"/>
  <Override PartName="/ppt/diagrams/data476.xml" ContentType="application/vnd.openxmlformats-officedocument.drawingml.diagramData+xml"/>
  <Override PartName="/ppt/diagrams/layout476.xml" ContentType="application/vnd.openxmlformats-officedocument.drawingml.diagramLayout+xml"/>
  <Override PartName="/ppt/diagrams/quickStyle476.xml" ContentType="application/vnd.openxmlformats-officedocument.drawingml.diagramStyle+xml"/>
  <Override PartName="/ppt/diagrams/colors476.xml" ContentType="application/vnd.openxmlformats-officedocument.drawingml.diagramColors+xml"/>
  <Override PartName="/ppt/diagrams/drawing476.xml" ContentType="application/vnd.ms-office.drawingml.diagramDrawing+xml"/>
  <Override PartName="/ppt/diagrams/data477.xml" ContentType="application/vnd.openxmlformats-officedocument.drawingml.diagramData+xml"/>
  <Override PartName="/ppt/diagrams/layout477.xml" ContentType="application/vnd.openxmlformats-officedocument.drawingml.diagramLayout+xml"/>
  <Override PartName="/ppt/diagrams/quickStyle477.xml" ContentType="application/vnd.openxmlformats-officedocument.drawingml.diagramStyle+xml"/>
  <Override PartName="/ppt/diagrams/colors477.xml" ContentType="application/vnd.openxmlformats-officedocument.drawingml.diagramColors+xml"/>
  <Override PartName="/ppt/diagrams/drawing477.xml" ContentType="application/vnd.ms-office.drawingml.diagramDrawing+xml"/>
  <Override PartName="/ppt/diagrams/data478.xml" ContentType="application/vnd.openxmlformats-officedocument.drawingml.diagramData+xml"/>
  <Override PartName="/ppt/diagrams/layout478.xml" ContentType="application/vnd.openxmlformats-officedocument.drawingml.diagramLayout+xml"/>
  <Override PartName="/ppt/diagrams/quickStyle478.xml" ContentType="application/vnd.openxmlformats-officedocument.drawingml.diagramStyle+xml"/>
  <Override PartName="/ppt/diagrams/colors478.xml" ContentType="application/vnd.openxmlformats-officedocument.drawingml.diagramColors+xml"/>
  <Override PartName="/ppt/diagrams/drawing478.xml" ContentType="application/vnd.ms-office.drawingml.diagramDrawing+xml"/>
  <Override PartName="/ppt/diagrams/data479.xml" ContentType="application/vnd.openxmlformats-officedocument.drawingml.diagramData+xml"/>
  <Override PartName="/ppt/diagrams/layout479.xml" ContentType="application/vnd.openxmlformats-officedocument.drawingml.diagramLayout+xml"/>
  <Override PartName="/ppt/diagrams/quickStyle479.xml" ContentType="application/vnd.openxmlformats-officedocument.drawingml.diagramStyle+xml"/>
  <Override PartName="/ppt/diagrams/colors479.xml" ContentType="application/vnd.openxmlformats-officedocument.drawingml.diagramColors+xml"/>
  <Override PartName="/ppt/diagrams/drawing479.xml" ContentType="application/vnd.ms-office.drawingml.diagramDrawing+xml"/>
  <Override PartName="/ppt/diagrams/data480.xml" ContentType="application/vnd.openxmlformats-officedocument.drawingml.diagramData+xml"/>
  <Override PartName="/ppt/diagrams/layout480.xml" ContentType="application/vnd.openxmlformats-officedocument.drawingml.diagramLayout+xml"/>
  <Override PartName="/ppt/diagrams/quickStyle480.xml" ContentType="application/vnd.openxmlformats-officedocument.drawingml.diagramStyle+xml"/>
  <Override PartName="/ppt/diagrams/colors480.xml" ContentType="application/vnd.openxmlformats-officedocument.drawingml.diagramColors+xml"/>
  <Override PartName="/ppt/diagrams/drawing480.xml" ContentType="application/vnd.ms-office.drawingml.diagramDrawing+xml"/>
  <Override PartName="/ppt/diagrams/data481.xml" ContentType="application/vnd.openxmlformats-officedocument.drawingml.diagramData+xml"/>
  <Override PartName="/ppt/diagrams/layout481.xml" ContentType="application/vnd.openxmlformats-officedocument.drawingml.diagramLayout+xml"/>
  <Override PartName="/ppt/diagrams/quickStyle481.xml" ContentType="application/vnd.openxmlformats-officedocument.drawingml.diagramStyle+xml"/>
  <Override PartName="/ppt/diagrams/colors481.xml" ContentType="application/vnd.openxmlformats-officedocument.drawingml.diagramColors+xml"/>
  <Override PartName="/ppt/diagrams/drawing481.xml" ContentType="application/vnd.ms-office.drawingml.diagramDrawing+xml"/>
  <Override PartName="/ppt/diagrams/data482.xml" ContentType="application/vnd.openxmlformats-officedocument.drawingml.diagramData+xml"/>
  <Override PartName="/ppt/diagrams/layout482.xml" ContentType="application/vnd.openxmlformats-officedocument.drawingml.diagramLayout+xml"/>
  <Override PartName="/ppt/diagrams/quickStyle482.xml" ContentType="application/vnd.openxmlformats-officedocument.drawingml.diagramStyle+xml"/>
  <Override PartName="/ppt/diagrams/colors482.xml" ContentType="application/vnd.openxmlformats-officedocument.drawingml.diagramColors+xml"/>
  <Override PartName="/ppt/diagrams/drawing482.xml" ContentType="application/vnd.ms-office.drawingml.diagramDrawing+xml"/>
  <Override PartName="/ppt/diagrams/data483.xml" ContentType="application/vnd.openxmlformats-officedocument.drawingml.diagramData+xml"/>
  <Override PartName="/ppt/diagrams/layout483.xml" ContentType="application/vnd.openxmlformats-officedocument.drawingml.diagramLayout+xml"/>
  <Override PartName="/ppt/diagrams/quickStyle483.xml" ContentType="application/vnd.openxmlformats-officedocument.drawingml.diagramStyle+xml"/>
  <Override PartName="/ppt/diagrams/colors483.xml" ContentType="application/vnd.openxmlformats-officedocument.drawingml.diagramColors+xml"/>
  <Override PartName="/ppt/diagrams/drawing483.xml" ContentType="application/vnd.ms-office.drawingml.diagramDrawing+xml"/>
  <Override PartName="/ppt/diagrams/data484.xml" ContentType="application/vnd.openxmlformats-officedocument.drawingml.diagramData+xml"/>
  <Override PartName="/ppt/diagrams/layout484.xml" ContentType="application/vnd.openxmlformats-officedocument.drawingml.diagramLayout+xml"/>
  <Override PartName="/ppt/diagrams/quickStyle484.xml" ContentType="application/vnd.openxmlformats-officedocument.drawingml.diagramStyle+xml"/>
  <Override PartName="/ppt/diagrams/colors484.xml" ContentType="application/vnd.openxmlformats-officedocument.drawingml.diagramColors+xml"/>
  <Override PartName="/ppt/diagrams/drawing484.xml" ContentType="application/vnd.ms-office.drawingml.diagramDrawing+xml"/>
  <Override PartName="/ppt/diagrams/data485.xml" ContentType="application/vnd.openxmlformats-officedocument.drawingml.diagramData+xml"/>
  <Override PartName="/ppt/diagrams/layout485.xml" ContentType="application/vnd.openxmlformats-officedocument.drawingml.diagramLayout+xml"/>
  <Override PartName="/ppt/diagrams/quickStyle485.xml" ContentType="application/vnd.openxmlformats-officedocument.drawingml.diagramStyle+xml"/>
  <Override PartName="/ppt/diagrams/colors485.xml" ContentType="application/vnd.openxmlformats-officedocument.drawingml.diagramColors+xml"/>
  <Override PartName="/ppt/diagrams/drawing485.xml" ContentType="application/vnd.ms-office.drawingml.diagramDrawing+xml"/>
  <Override PartName="/ppt/diagrams/data486.xml" ContentType="application/vnd.openxmlformats-officedocument.drawingml.diagramData+xml"/>
  <Override PartName="/ppt/diagrams/layout486.xml" ContentType="application/vnd.openxmlformats-officedocument.drawingml.diagramLayout+xml"/>
  <Override PartName="/ppt/diagrams/quickStyle486.xml" ContentType="application/vnd.openxmlformats-officedocument.drawingml.diagramStyle+xml"/>
  <Override PartName="/ppt/diagrams/colors486.xml" ContentType="application/vnd.openxmlformats-officedocument.drawingml.diagramColors+xml"/>
  <Override PartName="/ppt/diagrams/drawing486.xml" ContentType="application/vnd.ms-office.drawingml.diagramDrawing+xml"/>
  <Override PartName="/ppt/diagrams/data487.xml" ContentType="application/vnd.openxmlformats-officedocument.drawingml.diagramData+xml"/>
  <Override PartName="/ppt/diagrams/layout487.xml" ContentType="application/vnd.openxmlformats-officedocument.drawingml.diagramLayout+xml"/>
  <Override PartName="/ppt/diagrams/quickStyle487.xml" ContentType="application/vnd.openxmlformats-officedocument.drawingml.diagramStyle+xml"/>
  <Override PartName="/ppt/diagrams/colors487.xml" ContentType="application/vnd.openxmlformats-officedocument.drawingml.diagramColors+xml"/>
  <Override PartName="/ppt/diagrams/drawing487.xml" ContentType="application/vnd.ms-office.drawingml.diagramDrawing+xml"/>
  <Override PartName="/ppt/diagrams/data488.xml" ContentType="application/vnd.openxmlformats-officedocument.drawingml.diagramData+xml"/>
  <Override PartName="/ppt/diagrams/layout488.xml" ContentType="application/vnd.openxmlformats-officedocument.drawingml.diagramLayout+xml"/>
  <Override PartName="/ppt/diagrams/quickStyle488.xml" ContentType="application/vnd.openxmlformats-officedocument.drawingml.diagramStyle+xml"/>
  <Override PartName="/ppt/diagrams/colors488.xml" ContentType="application/vnd.openxmlformats-officedocument.drawingml.diagramColors+xml"/>
  <Override PartName="/ppt/diagrams/drawing488.xml" ContentType="application/vnd.ms-office.drawingml.diagramDrawing+xml"/>
  <Override PartName="/ppt/diagrams/data489.xml" ContentType="application/vnd.openxmlformats-officedocument.drawingml.diagramData+xml"/>
  <Override PartName="/ppt/diagrams/layout489.xml" ContentType="application/vnd.openxmlformats-officedocument.drawingml.diagramLayout+xml"/>
  <Override PartName="/ppt/diagrams/quickStyle489.xml" ContentType="application/vnd.openxmlformats-officedocument.drawingml.diagramStyle+xml"/>
  <Override PartName="/ppt/diagrams/colors489.xml" ContentType="application/vnd.openxmlformats-officedocument.drawingml.diagramColors+xml"/>
  <Override PartName="/ppt/diagrams/drawing489.xml" ContentType="application/vnd.ms-office.drawingml.diagramDrawing+xml"/>
  <Override PartName="/ppt/diagrams/data490.xml" ContentType="application/vnd.openxmlformats-officedocument.drawingml.diagramData+xml"/>
  <Override PartName="/ppt/diagrams/layout490.xml" ContentType="application/vnd.openxmlformats-officedocument.drawingml.diagramLayout+xml"/>
  <Override PartName="/ppt/diagrams/quickStyle490.xml" ContentType="application/vnd.openxmlformats-officedocument.drawingml.diagramStyle+xml"/>
  <Override PartName="/ppt/diagrams/colors490.xml" ContentType="application/vnd.openxmlformats-officedocument.drawingml.diagramColors+xml"/>
  <Override PartName="/ppt/diagrams/drawing490.xml" ContentType="application/vnd.ms-office.drawingml.diagramDrawing+xml"/>
  <Override PartName="/ppt/diagrams/data491.xml" ContentType="application/vnd.openxmlformats-officedocument.drawingml.diagramData+xml"/>
  <Override PartName="/ppt/diagrams/layout491.xml" ContentType="application/vnd.openxmlformats-officedocument.drawingml.diagramLayout+xml"/>
  <Override PartName="/ppt/diagrams/quickStyle491.xml" ContentType="application/vnd.openxmlformats-officedocument.drawingml.diagramStyle+xml"/>
  <Override PartName="/ppt/diagrams/colors491.xml" ContentType="application/vnd.openxmlformats-officedocument.drawingml.diagramColors+xml"/>
  <Override PartName="/ppt/diagrams/drawing491.xml" ContentType="application/vnd.ms-office.drawingml.diagramDrawing+xml"/>
  <Override PartName="/ppt/diagrams/data492.xml" ContentType="application/vnd.openxmlformats-officedocument.drawingml.diagramData+xml"/>
  <Override PartName="/ppt/diagrams/layout492.xml" ContentType="application/vnd.openxmlformats-officedocument.drawingml.diagramLayout+xml"/>
  <Override PartName="/ppt/diagrams/quickStyle492.xml" ContentType="application/vnd.openxmlformats-officedocument.drawingml.diagramStyle+xml"/>
  <Override PartName="/ppt/diagrams/colors492.xml" ContentType="application/vnd.openxmlformats-officedocument.drawingml.diagramColors+xml"/>
  <Override PartName="/ppt/diagrams/drawing49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7567" r:id="rId2"/>
    <p:sldId id="7568" r:id="rId3"/>
    <p:sldId id="7569" r:id="rId4"/>
    <p:sldId id="7570" r:id="rId5"/>
    <p:sldId id="7571" r:id="rId6"/>
    <p:sldId id="7572" r:id="rId7"/>
    <p:sldId id="7573" r:id="rId8"/>
    <p:sldId id="7574" r:id="rId9"/>
    <p:sldId id="7575" r:id="rId10"/>
    <p:sldId id="7576" r:id="rId11"/>
    <p:sldId id="7577" r:id="rId12"/>
    <p:sldId id="7578" r:id="rId13"/>
    <p:sldId id="7579" r:id="rId14"/>
    <p:sldId id="7580" r:id="rId15"/>
    <p:sldId id="7581" r:id="rId16"/>
    <p:sldId id="7582" r:id="rId17"/>
    <p:sldId id="7583" r:id="rId18"/>
    <p:sldId id="7584" r:id="rId19"/>
    <p:sldId id="7585" r:id="rId20"/>
    <p:sldId id="7586" r:id="rId21"/>
    <p:sldId id="7587" r:id="rId22"/>
    <p:sldId id="7588" r:id="rId23"/>
    <p:sldId id="7589" r:id="rId24"/>
    <p:sldId id="7590" r:id="rId25"/>
    <p:sldId id="7591" r:id="rId26"/>
    <p:sldId id="7592" r:id="rId27"/>
    <p:sldId id="7593" r:id="rId28"/>
    <p:sldId id="7594" r:id="rId29"/>
    <p:sldId id="7595" r:id="rId30"/>
    <p:sldId id="7596" r:id="rId31"/>
    <p:sldId id="7597" r:id="rId32"/>
    <p:sldId id="7598" r:id="rId33"/>
    <p:sldId id="7599" r:id="rId34"/>
    <p:sldId id="7600" r:id="rId35"/>
    <p:sldId id="7601" r:id="rId36"/>
    <p:sldId id="7602" r:id="rId37"/>
    <p:sldId id="7603" r:id="rId38"/>
    <p:sldId id="7604" r:id="rId39"/>
    <p:sldId id="7605" r:id="rId40"/>
    <p:sldId id="7606" r:id="rId41"/>
    <p:sldId id="7607" r:id="rId42"/>
    <p:sldId id="7608" r:id="rId43"/>
    <p:sldId id="7609" r:id="rId44"/>
    <p:sldId id="7610" r:id="rId45"/>
    <p:sldId id="7611" r:id="rId46"/>
    <p:sldId id="7612" r:id="rId47"/>
    <p:sldId id="7613" r:id="rId48"/>
    <p:sldId id="7614" r:id="rId49"/>
    <p:sldId id="7615" r:id="rId50"/>
    <p:sldId id="7616" r:id="rId51"/>
    <p:sldId id="7617" r:id="rId52"/>
    <p:sldId id="7618" r:id="rId53"/>
    <p:sldId id="7619" r:id="rId54"/>
    <p:sldId id="7620" r:id="rId55"/>
    <p:sldId id="7621" r:id="rId56"/>
    <p:sldId id="7622" r:id="rId57"/>
    <p:sldId id="7623" r:id="rId58"/>
    <p:sldId id="7624" r:id="rId59"/>
    <p:sldId id="7625" r:id="rId60"/>
    <p:sldId id="7626" r:id="rId61"/>
    <p:sldId id="7627" r:id="rId62"/>
    <p:sldId id="7628" r:id="rId63"/>
    <p:sldId id="7629" r:id="rId64"/>
    <p:sldId id="7630" r:id="rId65"/>
    <p:sldId id="7631" r:id="rId66"/>
    <p:sldId id="7632" r:id="rId67"/>
    <p:sldId id="7633" r:id="rId68"/>
    <p:sldId id="7634" r:id="rId69"/>
    <p:sldId id="7635" r:id="rId70"/>
    <p:sldId id="7636" r:id="rId71"/>
    <p:sldId id="7637" r:id="rId72"/>
    <p:sldId id="7638" r:id="rId73"/>
    <p:sldId id="7639" r:id="rId74"/>
    <p:sldId id="7640" r:id="rId75"/>
    <p:sldId id="7641" r:id="rId76"/>
    <p:sldId id="7642" r:id="rId77"/>
    <p:sldId id="7643" r:id="rId78"/>
    <p:sldId id="7644" r:id="rId79"/>
    <p:sldId id="7645" r:id="rId80"/>
    <p:sldId id="7646" r:id="rId81"/>
    <p:sldId id="7647" r:id="rId82"/>
    <p:sldId id="7648" r:id="rId83"/>
    <p:sldId id="7649" r:id="rId84"/>
    <p:sldId id="7650" r:id="rId85"/>
    <p:sldId id="7651" r:id="rId86"/>
    <p:sldId id="7652" r:id="rId87"/>
    <p:sldId id="7653" r:id="rId88"/>
    <p:sldId id="7654" r:id="rId89"/>
    <p:sldId id="7655" r:id="rId90"/>
    <p:sldId id="7656" r:id="rId91"/>
    <p:sldId id="7657" r:id="rId92"/>
    <p:sldId id="7658" r:id="rId93"/>
    <p:sldId id="7659" r:id="rId94"/>
    <p:sldId id="7660" r:id="rId95"/>
    <p:sldId id="7661" r:id="rId96"/>
    <p:sldId id="7662" r:id="rId97"/>
    <p:sldId id="7663" r:id="rId98"/>
    <p:sldId id="7664" r:id="rId99"/>
    <p:sldId id="7665" r:id="rId100"/>
    <p:sldId id="7666" r:id="rId101"/>
    <p:sldId id="7667" r:id="rId102"/>
    <p:sldId id="7668" r:id="rId103"/>
    <p:sldId id="7669" r:id="rId104"/>
    <p:sldId id="7670" r:id="rId105"/>
    <p:sldId id="7671" r:id="rId106"/>
    <p:sldId id="7672" r:id="rId107"/>
    <p:sldId id="7673" r:id="rId108"/>
    <p:sldId id="7674" r:id="rId109"/>
    <p:sldId id="7675" r:id="rId110"/>
    <p:sldId id="7676" r:id="rId111"/>
    <p:sldId id="7677" r:id="rId112"/>
    <p:sldId id="7678" r:id="rId113"/>
    <p:sldId id="7679" r:id="rId114"/>
    <p:sldId id="7680" r:id="rId115"/>
    <p:sldId id="7681" r:id="rId116"/>
    <p:sldId id="7682" r:id="rId117"/>
    <p:sldId id="7683" r:id="rId118"/>
    <p:sldId id="7684" r:id="rId119"/>
    <p:sldId id="7685" r:id="rId120"/>
    <p:sldId id="7686" r:id="rId121"/>
    <p:sldId id="7687" r:id="rId122"/>
    <p:sldId id="7688" r:id="rId123"/>
    <p:sldId id="7689" r:id="rId124"/>
    <p:sldId id="7690" r:id="rId125"/>
    <p:sldId id="7691" r:id="rId126"/>
    <p:sldId id="7692" r:id="rId127"/>
    <p:sldId id="7693" r:id="rId128"/>
    <p:sldId id="7694" r:id="rId129"/>
    <p:sldId id="7695" r:id="rId130"/>
    <p:sldId id="7696" r:id="rId131"/>
    <p:sldId id="7697" r:id="rId132"/>
    <p:sldId id="7698" r:id="rId133"/>
    <p:sldId id="7699" r:id="rId134"/>
    <p:sldId id="7700" r:id="rId135"/>
    <p:sldId id="7701" r:id="rId136"/>
    <p:sldId id="7702" r:id="rId137"/>
    <p:sldId id="7703" r:id="rId138"/>
    <p:sldId id="7704" r:id="rId139"/>
    <p:sldId id="7705" r:id="rId140"/>
    <p:sldId id="7706" r:id="rId141"/>
    <p:sldId id="7707" r:id="rId142"/>
    <p:sldId id="7708" r:id="rId143"/>
    <p:sldId id="7709" r:id="rId144"/>
    <p:sldId id="7710" r:id="rId145"/>
    <p:sldId id="7711" r:id="rId146"/>
    <p:sldId id="7712" r:id="rId147"/>
    <p:sldId id="7713" r:id="rId148"/>
    <p:sldId id="7714" r:id="rId149"/>
    <p:sldId id="7715" r:id="rId150"/>
    <p:sldId id="7716" r:id="rId151"/>
    <p:sldId id="7717" r:id="rId152"/>
    <p:sldId id="7718" r:id="rId153"/>
    <p:sldId id="7719" r:id="rId154"/>
    <p:sldId id="7720" r:id="rId155"/>
    <p:sldId id="7721" r:id="rId156"/>
    <p:sldId id="7722" r:id="rId157"/>
    <p:sldId id="7723" r:id="rId158"/>
    <p:sldId id="7724" r:id="rId159"/>
    <p:sldId id="7725" r:id="rId160"/>
    <p:sldId id="7726" r:id="rId161"/>
    <p:sldId id="7727" r:id="rId162"/>
    <p:sldId id="7728" r:id="rId163"/>
    <p:sldId id="7729" r:id="rId164"/>
    <p:sldId id="7730" r:id="rId165"/>
    <p:sldId id="7731" r:id="rId166"/>
    <p:sldId id="7732" r:id="rId167"/>
    <p:sldId id="7733" r:id="rId168"/>
    <p:sldId id="7734" r:id="rId169"/>
    <p:sldId id="7735" r:id="rId170"/>
    <p:sldId id="7736" r:id="rId171"/>
    <p:sldId id="7737" r:id="rId172"/>
    <p:sldId id="7738" r:id="rId173"/>
    <p:sldId id="7739" r:id="rId174"/>
    <p:sldId id="7740" r:id="rId175"/>
    <p:sldId id="7741" r:id="rId176"/>
    <p:sldId id="7742" r:id="rId177"/>
    <p:sldId id="7743" r:id="rId178"/>
    <p:sldId id="7744" r:id="rId179"/>
    <p:sldId id="7745" r:id="rId180"/>
    <p:sldId id="7746" r:id="rId181"/>
    <p:sldId id="7747" r:id="rId182"/>
    <p:sldId id="7748" r:id="rId183"/>
    <p:sldId id="7749" r:id="rId184"/>
    <p:sldId id="7750" r:id="rId185"/>
    <p:sldId id="7751" r:id="rId186"/>
    <p:sldId id="7752" r:id="rId187"/>
    <p:sldId id="7753" r:id="rId188"/>
    <p:sldId id="7754" r:id="rId189"/>
    <p:sldId id="7755" r:id="rId190"/>
    <p:sldId id="7756" r:id="rId191"/>
    <p:sldId id="7757" r:id="rId192"/>
    <p:sldId id="7758" r:id="rId193"/>
    <p:sldId id="7759" r:id="rId194"/>
    <p:sldId id="7760" r:id="rId195"/>
    <p:sldId id="7761" r:id="rId196"/>
    <p:sldId id="7762" r:id="rId197"/>
    <p:sldId id="7763" r:id="rId198"/>
    <p:sldId id="7764" r:id="rId199"/>
    <p:sldId id="7765" r:id="rId200"/>
    <p:sldId id="7766" r:id="rId201"/>
    <p:sldId id="7767" r:id="rId202"/>
    <p:sldId id="7768" r:id="rId203"/>
    <p:sldId id="7769" r:id="rId204"/>
    <p:sldId id="7770" r:id="rId205"/>
    <p:sldId id="7771" r:id="rId206"/>
    <p:sldId id="7772" r:id="rId207"/>
    <p:sldId id="7773" r:id="rId208"/>
    <p:sldId id="7774" r:id="rId209"/>
    <p:sldId id="7775" r:id="rId210"/>
    <p:sldId id="7776" r:id="rId211"/>
    <p:sldId id="7777" r:id="rId212"/>
    <p:sldId id="7778" r:id="rId213"/>
    <p:sldId id="7779" r:id="rId214"/>
    <p:sldId id="7780" r:id="rId215"/>
    <p:sldId id="7781" r:id="rId216"/>
    <p:sldId id="7782" r:id="rId217"/>
    <p:sldId id="7783" r:id="rId218"/>
    <p:sldId id="7784" r:id="rId219"/>
    <p:sldId id="7785" r:id="rId220"/>
    <p:sldId id="7786" r:id="rId221"/>
    <p:sldId id="7787" r:id="rId222"/>
    <p:sldId id="7788" r:id="rId223"/>
    <p:sldId id="7789" r:id="rId224"/>
    <p:sldId id="7790" r:id="rId225"/>
    <p:sldId id="7791" r:id="rId226"/>
    <p:sldId id="7792" r:id="rId227"/>
    <p:sldId id="7793" r:id="rId228"/>
    <p:sldId id="7794" r:id="rId229"/>
    <p:sldId id="7795" r:id="rId230"/>
    <p:sldId id="7796" r:id="rId231"/>
    <p:sldId id="7797" r:id="rId232"/>
    <p:sldId id="7798" r:id="rId233"/>
    <p:sldId id="7799" r:id="rId234"/>
    <p:sldId id="7800" r:id="rId235"/>
    <p:sldId id="7801" r:id="rId236"/>
    <p:sldId id="7802" r:id="rId237"/>
    <p:sldId id="7803" r:id="rId238"/>
    <p:sldId id="7804" r:id="rId239"/>
    <p:sldId id="7805" r:id="rId240"/>
    <p:sldId id="7806" r:id="rId241"/>
    <p:sldId id="7807" r:id="rId242"/>
    <p:sldId id="7808" r:id="rId243"/>
    <p:sldId id="7809" r:id="rId244"/>
    <p:sldId id="7810" r:id="rId245"/>
    <p:sldId id="7811" r:id="rId246"/>
    <p:sldId id="7812" r:id="rId247"/>
    <p:sldId id="7813" r:id="rId248"/>
    <p:sldId id="7814" r:id="rId249"/>
    <p:sldId id="7815" r:id="rId250"/>
    <p:sldId id="7816" r:id="rId251"/>
    <p:sldId id="7817" r:id="rId252"/>
    <p:sldId id="7818" r:id="rId253"/>
    <p:sldId id="7819" r:id="rId254"/>
    <p:sldId id="7820" r:id="rId255"/>
    <p:sldId id="7821" r:id="rId256"/>
    <p:sldId id="7822" r:id="rId257"/>
    <p:sldId id="7823" r:id="rId258"/>
    <p:sldId id="7824" r:id="rId259"/>
    <p:sldId id="7825" r:id="rId260"/>
    <p:sldId id="7826" r:id="rId261"/>
    <p:sldId id="7827" r:id="rId262"/>
    <p:sldId id="7828" r:id="rId263"/>
    <p:sldId id="7829" r:id="rId264"/>
    <p:sldId id="7830" r:id="rId265"/>
    <p:sldId id="7831" r:id="rId266"/>
    <p:sldId id="7832" r:id="rId267"/>
    <p:sldId id="7833" r:id="rId268"/>
    <p:sldId id="7834" r:id="rId269"/>
    <p:sldId id="7835" r:id="rId270"/>
    <p:sldId id="7836" r:id="rId271"/>
    <p:sldId id="7837" r:id="rId272"/>
    <p:sldId id="7838" r:id="rId273"/>
    <p:sldId id="7839" r:id="rId274"/>
    <p:sldId id="7840" r:id="rId275"/>
    <p:sldId id="7841" r:id="rId276"/>
    <p:sldId id="7842" r:id="rId277"/>
    <p:sldId id="7843" r:id="rId278"/>
    <p:sldId id="7844" r:id="rId279"/>
    <p:sldId id="7845" r:id="rId280"/>
    <p:sldId id="7846" r:id="rId281"/>
    <p:sldId id="7847" r:id="rId282"/>
    <p:sldId id="7848" r:id="rId283"/>
    <p:sldId id="7849" r:id="rId284"/>
    <p:sldId id="7850" r:id="rId285"/>
    <p:sldId id="7851" r:id="rId286"/>
    <p:sldId id="7852" r:id="rId287"/>
    <p:sldId id="7853" r:id="rId288"/>
    <p:sldId id="7854" r:id="rId289"/>
    <p:sldId id="7855" r:id="rId290"/>
    <p:sldId id="7856" r:id="rId291"/>
    <p:sldId id="7857" r:id="rId292"/>
    <p:sldId id="7858" r:id="rId293"/>
    <p:sldId id="7859" r:id="rId294"/>
    <p:sldId id="7860" r:id="rId295"/>
    <p:sldId id="7861" r:id="rId296"/>
    <p:sldId id="7862" r:id="rId297"/>
    <p:sldId id="7863" r:id="rId298"/>
    <p:sldId id="7864" r:id="rId299"/>
    <p:sldId id="7865" r:id="rId300"/>
    <p:sldId id="7866" r:id="rId301"/>
    <p:sldId id="7867" r:id="rId302"/>
    <p:sldId id="7868" r:id="rId303"/>
    <p:sldId id="7869" r:id="rId304"/>
    <p:sldId id="7870" r:id="rId305"/>
    <p:sldId id="7871" r:id="rId306"/>
    <p:sldId id="7872" r:id="rId307"/>
    <p:sldId id="7873" r:id="rId308"/>
    <p:sldId id="7874" r:id="rId309"/>
    <p:sldId id="7875" r:id="rId310"/>
    <p:sldId id="7876" r:id="rId311"/>
    <p:sldId id="7877" r:id="rId312"/>
    <p:sldId id="7878" r:id="rId313"/>
    <p:sldId id="7879" r:id="rId314"/>
    <p:sldId id="7880" r:id="rId315"/>
    <p:sldId id="7881" r:id="rId316"/>
    <p:sldId id="7882" r:id="rId317"/>
    <p:sldId id="7883" r:id="rId318"/>
    <p:sldId id="7884" r:id="rId319"/>
    <p:sldId id="7885" r:id="rId320"/>
    <p:sldId id="7886" r:id="rId321"/>
    <p:sldId id="7887" r:id="rId322"/>
    <p:sldId id="7888" r:id="rId323"/>
    <p:sldId id="7889" r:id="rId324"/>
    <p:sldId id="7890" r:id="rId325"/>
    <p:sldId id="7891" r:id="rId326"/>
    <p:sldId id="7892" r:id="rId327"/>
    <p:sldId id="7893" r:id="rId328"/>
    <p:sldId id="7894" r:id="rId329"/>
    <p:sldId id="7895" r:id="rId330"/>
    <p:sldId id="7896" r:id="rId331"/>
    <p:sldId id="7897" r:id="rId332"/>
    <p:sldId id="7898" r:id="rId333"/>
    <p:sldId id="7899" r:id="rId334"/>
    <p:sldId id="7900" r:id="rId335"/>
    <p:sldId id="7901" r:id="rId336"/>
    <p:sldId id="7902" r:id="rId337"/>
    <p:sldId id="7903" r:id="rId338"/>
    <p:sldId id="7904" r:id="rId339"/>
    <p:sldId id="7905" r:id="rId340"/>
    <p:sldId id="7906" r:id="rId341"/>
    <p:sldId id="7907" r:id="rId342"/>
    <p:sldId id="7908" r:id="rId343"/>
    <p:sldId id="7909" r:id="rId344"/>
    <p:sldId id="7910" r:id="rId345"/>
    <p:sldId id="7911" r:id="rId346"/>
    <p:sldId id="7912" r:id="rId347"/>
    <p:sldId id="7913" r:id="rId348"/>
    <p:sldId id="7914" r:id="rId349"/>
    <p:sldId id="7915" r:id="rId350"/>
    <p:sldId id="7916" r:id="rId351"/>
    <p:sldId id="7917" r:id="rId352"/>
    <p:sldId id="7918" r:id="rId353"/>
    <p:sldId id="7919" r:id="rId354"/>
    <p:sldId id="7920" r:id="rId355"/>
    <p:sldId id="7921" r:id="rId356"/>
    <p:sldId id="7922" r:id="rId357"/>
    <p:sldId id="7923" r:id="rId358"/>
    <p:sldId id="7924" r:id="rId359"/>
    <p:sldId id="7925" r:id="rId360"/>
    <p:sldId id="7926" r:id="rId361"/>
    <p:sldId id="7927" r:id="rId362"/>
    <p:sldId id="7928" r:id="rId363"/>
    <p:sldId id="7929" r:id="rId364"/>
    <p:sldId id="7930" r:id="rId365"/>
    <p:sldId id="7931" r:id="rId366"/>
    <p:sldId id="7932" r:id="rId367"/>
    <p:sldId id="7933" r:id="rId368"/>
    <p:sldId id="7934" r:id="rId369"/>
    <p:sldId id="7935" r:id="rId370"/>
    <p:sldId id="7936" r:id="rId371"/>
    <p:sldId id="7937" r:id="rId372"/>
    <p:sldId id="7938" r:id="rId373"/>
    <p:sldId id="7939" r:id="rId374"/>
    <p:sldId id="7940" r:id="rId375"/>
    <p:sldId id="7941" r:id="rId376"/>
    <p:sldId id="7942" r:id="rId377"/>
    <p:sldId id="7943" r:id="rId378"/>
    <p:sldId id="7944" r:id="rId379"/>
    <p:sldId id="7945" r:id="rId380"/>
    <p:sldId id="7946" r:id="rId381"/>
    <p:sldId id="7947" r:id="rId382"/>
    <p:sldId id="7948" r:id="rId383"/>
    <p:sldId id="7949" r:id="rId384"/>
    <p:sldId id="7950" r:id="rId385"/>
    <p:sldId id="7951" r:id="rId386"/>
    <p:sldId id="7952" r:id="rId387"/>
    <p:sldId id="7953" r:id="rId388"/>
    <p:sldId id="7954" r:id="rId389"/>
    <p:sldId id="7955" r:id="rId390"/>
    <p:sldId id="7956" r:id="rId391"/>
    <p:sldId id="7957" r:id="rId392"/>
    <p:sldId id="7958" r:id="rId393"/>
    <p:sldId id="7959" r:id="rId394"/>
    <p:sldId id="7960" r:id="rId395"/>
    <p:sldId id="7961" r:id="rId396"/>
    <p:sldId id="7962" r:id="rId397"/>
    <p:sldId id="7963" r:id="rId398"/>
    <p:sldId id="7964" r:id="rId399"/>
    <p:sldId id="7965" r:id="rId400"/>
    <p:sldId id="7966" r:id="rId401"/>
    <p:sldId id="7967" r:id="rId402"/>
    <p:sldId id="7968" r:id="rId403"/>
    <p:sldId id="7969" r:id="rId404"/>
    <p:sldId id="7970" r:id="rId405"/>
    <p:sldId id="7971" r:id="rId406"/>
    <p:sldId id="7972" r:id="rId407"/>
    <p:sldId id="7973" r:id="rId408"/>
    <p:sldId id="7974" r:id="rId409"/>
    <p:sldId id="7975" r:id="rId410"/>
    <p:sldId id="7976" r:id="rId411"/>
    <p:sldId id="7977" r:id="rId412"/>
    <p:sldId id="7978" r:id="rId413"/>
    <p:sldId id="7979" r:id="rId414"/>
    <p:sldId id="7980" r:id="rId415"/>
    <p:sldId id="7981" r:id="rId416"/>
    <p:sldId id="7982" r:id="rId417"/>
    <p:sldId id="7983" r:id="rId418"/>
    <p:sldId id="7984" r:id="rId419"/>
    <p:sldId id="7985" r:id="rId420"/>
    <p:sldId id="7986" r:id="rId421"/>
    <p:sldId id="7987" r:id="rId422"/>
    <p:sldId id="7988" r:id="rId423"/>
    <p:sldId id="7989" r:id="rId424"/>
    <p:sldId id="7990" r:id="rId425"/>
    <p:sldId id="7991" r:id="rId426"/>
    <p:sldId id="7992" r:id="rId427"/>
    <p:sldId id="7993" r:id="rId428"/>
    <p:sldId id="7994" r:id="rId429"/>
    <p:sldId id="7995" r:id="rId430"/>
    <p:sldId id="7996" r:id="rId431"/>
    <p:sldId id="7997" r:id="rId432"/>
    <p:sldId id="7998" r:id="rId433"/>
    <p:sldId id="7999" r:id="rId434"/>
    <p:sldId id="8000" r:id="rId435"/>
    <p:sldId id="8001" r:id="rId436"/>
    <p:sldId id="8002" r:id="rId437"/>
    <p:sldId id="8003" r:id="rId438"/>
    <p:sldId id="8004" r:id="rId439"/>
    <p:sldId id="8005" r:id="rId440"/>
    <p:sldId id="8006" r:id="rId441"/>
    <p:sldId id="8007" r:id="rId442"/>
    <p:sldId id="8008" r:id="rId443"/>
    <p:sldId id="8009" r:id="rId444"/>
    <p:sldId id="8010" r:id="rId445"/>
    <p:sldId id="8011" r:id="rId446"/>
    <p:sldId id="8012" r:id="rId447"/>
    <p:sldId id="8013" r:id="rId448"/>
    <p:sldId id="8014" r:id="rId449"/>
    <p:sldId id="8015" r:id="rId450"/>
    <p:sldId id="8016" r:id="rId451"/>
    <p:sldId id="8017" r:id="rId452"/>
    <p:sldId id="8018" r:id="rId453"/>
    <p:sldId id="8019" r:id="rId454"/>
    <p:sldId id="8020" r:id="rId455"/>
    <p:sldId id="8021" r:id="rId456"/>
    <p:sldId id="8022" r:id="rId457"/>
    <p:sldId id="8023" r:id="rId458"/>
    <p:sldId id="8024" r:id="rId459"/>
    <p:sldId id="8025" r:id="rId460"/>
    <p:sldId id="8026" r:id="rId461"/>
    <p:sldId id="8027" r:id="rId462"/>
    <p:sldId id="8028" r:id="rId463"/>
    <p:sldId id="8029" r:id="rId464"/>
    <p:sldId id="8030" r:id="rId465"/>
    <p:sldId id="8031" r:id="rId466"/>
    <p:sldId id="8032" r:id="rId467"/>
    <p:sldId id="8033" r:id="rId468"/>
    <p:sldId id="8034" r:id="rId469"/>
    <p:sldId id="8035" r:id="rId470"/>
    <p:sldId id="8036" r:id="rId471"/>
    <p:sldId id="8037" r:id="rId472"/>
    <p:sldId id="8038" r:id="rId473"/>
    <p:sldId id="8039" r:id="rId474"/>
    <p:sldId id="8040" r:id="rId475"/>
    <p:sldId id="8041" r:id="rId476"/>
    <p:sldId id="8042" r:id="rId477"/>
    <p:sldId id="8043" r:id="rId478"/>
    <p:sldId id="8044" r:id="rId479"/>
    <p:sldId id="8045" r:id="rId480"/>
    <p:sldId id="8046" r:id="rId481"/>
    <p:sldId id="8047" r:id="rId482"/>
    <p:sldId id="8048" r:id="rId483"/>
    <p:sldId id="8049" r:id="rId484"/>
    <p:sldId id="8050" r:id="rId485"/>
    <p:sldId id="8051" r:id="rId486"/>
    <p:sldId id="8052" r:id="rId487"/>
    <p:sldId id="8053" r:id="rId488"/>
    <p:sldId id="8054" r:id="rId489"/>
    <p:sldId id="8055" r:id="rId490"/>
    <p:sldId id="8056" r:id="rId491"/>
    <p:sldId id="8057" r:id="rId492"/>
    <p:sldId id="8058" r:id="rId493"/>
    <p:sldId id="8059" r:id="rId494"/>
    <p:sldId id="8060" r:id="rId495"/>
    <p:sldId id="8061" r:id="rId496"/>
    <p:sldId id="8062" r:id="rId497"/>
    <p:sldId id="8063" r:id="rId498"/>
    <p:sldId id="8064" r:id="rId499"/>
    <p:sldId id="8065" r:id="rId500"/>
    <p:sldId id="8066" r:id="rId501"/>
    <p:sldId id="8067" r:id="rId502"/>
    <p:sldId id="8068" r:id="rId503"/>
    <p:sldId id="8069" r:id="rId504"/>
    <p:sldId id="8070" r:id="rId505"/>
    <p:sldId id="8071" r:id="rId506"/>
    <p:sldId id="8072" r:id="rId507"/>
    <p:sldId id="8073" r:id="rId508"/>
    <p:sldId id="8074" r:id="rId509"/>
    <p:sldId id="8075" r:id="rId510"/>
    <p:sldId id="8076" r:id="rId511"/>
    <p:sldId id="8077" r:id="rId512"/>
    <p:sldId id="8078" r:id="rId513"/>
    <p:sldId id="8079" r:id="rId514"/>
    <p:sldId id="8080" r:id="rId515"/>
    <p:sldId id="8081" r:id="rId516"/>
    <p:sldId id="8082" r:id="rId517"/>
    <p:sldId id="8083" r:id="rId518"/>
    <p:sldId id="8084" r:id="rId519"/>
    <p:sldId id="8085" r:id="rId520"/>
    <p:sldId id="8086" r:id="rId521"/>
    <p:sldId id="8087" r:id="rId522"/>
    <p:sldId id="8088" r:id="rId523"/>
    <p:sldId id="8089" r:id="rId524"/>
    <p:sldId id="8090" r:id="rId525"/>
    <p:sldId id="8091" r:id="rId526"/>
    <p:sldId id="8092" r:id="rId527"/>
    <p:sldId id="8093" r:id="rId528"/>
    <p:sldId id="8094" r:id="rId529"/>
    <p:sldId id="8095" r:id="rId530"/>
    <p:sldId id="8096" r:id="rId531"/>
    <p:sldId id="8097" r:id="rId532"/>
    <p:sldId id="8098" r:id="rId533"/>
    <p:sldId id="8099" r:id="rId534"/>
    <p:sldId id="8100" r:id="rId535"/>
    <p:sldId id="8101" r:id="rId536"/>
    <p:sldId id="8102" r:id="rId537"/>
    <p:sldId id="8103" r:id="rId538"/>
    <p:sldId id="8104" r:id="rId539"/>
    <p:sldId id="8105" r:id="rId540"/>
    <p:sldId id="8106" r:id="rId541"/>
    <p:sldId id="8107" r:id="rId542"/>
    <p:sldId id="8108" r:id="rId543"/>
    <p:sldId id="8109" r:id="rId544"/>
    <p:sldId id="8110" r:id="rId545"/>
    <p:sldId id="8111" r:id="rId546"/>
    <p:sldId id="8112" r:id="rId547"/>
    <p:sldId id="8113" r:id="rId548"/>
    <p:sldId id="8114" r:id="rId549"/>
    <p:sldId id="8115" r:id="rId550"/>
    <p:sldId id="8116" r:id="rId551"/>
    <p:sldId id="8117" r:id="rId552"/>
    <p:sldId id="8118" r:id="rId553"/>
    <p:sldId id="8119" r:id="rId554"/>
    <p:sldId id="8120" r:id="rId555"/>
    <p:sldId id="8121" r:id="rId556"/>
    <p:sldId id="8122" r:id="rId557"/>
    <p:sldId id="8123" r:id="rId558"/>
    <p:sldId id="8124" r:id="rId559"/>
    <p:sldId id="8125" r:id="rId560"/>
    <p:sldId id="8126" r:id="rId561"/>
    <p:sldId id="8127" r:id="rId562"/>
    <p:sldId id="8128" r:id="rId563"/>
    <p:sldId id="8129" r:id="rId564"/>
    <p:sldId id="8130" r:id="rId565"/>
    <p:sldId id="8131" r:id="rId566"/>
    <p:sldId id="8132" r:id="rId567"/>
    <p:sldId id="8133" r:id="rId568"/>
    <p:sldId id="8134" r:id="rId569"/>
    <p:sldId id="8135" r:id="rId570"/>
    <p:sldId id="8136" r:id="rId571"/>
    <p:sldId id="8137" r:id="rId572"/>
    <p:sldId id="8138" r:id="rId573"/>
    <p:sldId id="8139" r:id="rId574"/>
    <p:sldId id="8140" r:id="rId575"/>
    <p:sldId id="8141" r:id="rId576"/>
    <p:sldId id="8142" r:id="rId577"/>
    <p:sldId id="8143" r:id="rId578"/>
    <p:sldId id="8144" r:id="rId579"/>
    <p:sldId id="8145" r:id="rId580"/>
    <p:sldId id="8146" r:id="rId581"/>
    <p:sldId id="8147" r:id="rId582"/>
    <p:sldId id="8148" r:id="rId583"/>
    <p:sldId id="8149" r:id="rId584"/>
    <p:sldId id="8150" r:id="rId585"/>
    <p:sldId id="8151" r:id="rId586"/>
    <p:sldId id="8152" r:id="rId587"/>
    <p:sldId id="8153" r:id="rId588"/>
    <p:sldId id="8154" r:id="rId589"/>
    <p:sldId id="8155" r:id="rId590"/>
    <p:sldId id="8156" r:id="rId591"/>
    <p:sldId id="8157" r:id="rId592"/>
    <p:sldId id="8158" r:id="rId593"/>
    <p:sldId id="8159" r:id="rId594"/>
    <p:sldId id="8160" r:id="rId595"/>
    <p:sldId id="8161" r:id="rId596"/>
    <p:sldId id="8162" r:id="rId597"/>
    <p:sldId id="8163" r:id="rId598"/>
    <p:sldId id="8164" r:id="rId599"/>
    <p:sldId id="8165" r:id="rId600"/>
    <p:sldId id="8166" r:id="rId601"/>
    <p:sldId id="8167" r:id="rId602"/>
    <p:sldId id="8168" r:id="rId603"/>
    <p:sldId id="8169" r:id="rId604"/>
    <p:sldId id="8170" r:id="rId605"/>
    <p:sldId id="8171" r:id="rId606"/>
    <p:sldId id="8172" r:id="rId607"/>
    <p:sldId id="8173" r:id="rId608"/>
    <p:sldId id="8174" r:id="rId609"/>
    <p:sldId id="8175" r:id="rId610"/>
    <p:sldId id="8176" r:id="rId611"/>
    <p:sldId id="8177" r:id="rId612"/>
    <p:sldId id="8178" r:id="rId613"/>
    <p:sldId id="8179" r:id="rId614"/>
    <p:sldId id="8180" r:id="rId615"/>
    <p:sldId id="8181" r:id="rId616"/>
    <p:sldId id="8182" r:id="rId617"/>
    <p:sldId id="8183" r:id="rId618"/>
    <p:sldId id="8184" r:id="rId619"/>
    <p:sldId id="8185" r:id="rId620"/>
    <p:sldId id="8186" r:id="rId621"/>
    <p:sldId id="8187" r:id="rId622"/>
    <p:sldId id="8188" r:id="rId623"/>
    <p:sldId id="8189" r:id="rId624"/>
    <p:sldId id="8190" r:id="rId625"/>
    <p:sldId id="8191" r:id="rId626"/>
    <p:sldId id="8192" r:id="rId627"/>
    <p:sldId id="8193" r:id="rId628"/>
    <p:sldId id="8194" r:id="rId629"/>
    <p:sldId id="8195" r:id="rId630"/>
    <p:sldId id="8196" r:id="rId631"/>
    <p:sldId id="8197" r:id="rId632"/>
    <p:sldId id="8198" r:id="rId633"/>
    <p:sldId id="8199" r:id="rId634"/>
    <p:sldId id="8200" r:id="rId635"/>
    <p:sldId id="8201" r:id="rId636"/>
    <p:sldId id="8202" r:id="rId637"/>
    <p:sldId id="8203" r:id="rId638"/>
    <p:sldId id="8204" r:id="rId639"/>
    <p:sldId id="8205" r:id="rId640"/>
    <p:sldId id="8206" r:id="rId641"/>
    <p:sldId id="8207" r:id="rId642"/>
    <p:sldId id="8208" r:id="rId643"/>
    <p:sldId id="8209" r:id="rId644"/>
    <p:sldId id="8210" r:id="rId645"/>
    <p:sldId id="8211" r:id="rId646"/>
    <p:sldId id="8212" r:id="rId647"/>
    <p:sldId id="8213" r:id="rId648"/>
    <p:sldId id="8214" r:id="rId649"/>
    <p:sldId id="8215" r:id="rId650"/>
    <p:sldId id="8216" r:id="rId651"/>
    <p:sldId id="8217" r:id="rId652"/>
    <p:sldId id="8218" r:id="rId653"/>
    <p:sldId id="8219" r:id="rId654"/>
    <p:sldId id="8220" r:id="rId655"/>
    <p:sldId id="8221" r:id="rId656"/>
    <p:sldId id="8222" r:id="rId657"/>
    <p:sldId id="8223" r:id="rId658"/>
    <p:sldId id="8224" r:id="rId659"/>
    <p:sldId id="8225" r:id="rId660"/>
    <p:sldId id="8226" r:id="rId661"/>
    <p:sldId id="8227" r:id="rId662"/>
    <p:sldId id="8228" r:id="rId663"/>
    <p:sldId id="8229" r:id="rId664"/>
    <p:sldId id="8230" r:id="rId665"/>
    <p:sldId id="8231" r:id="rId666"/>
    <p:sldId id="8232" r:id="rId667"/>
    <p:sldId id="8233" r:id="rId668"/>
    <p:sldId id="8234" r:id="rId669"/>
    <p:sldId id="8235" r:id="rId670"/>
    <p:sldId id="8236" r:id="rId671"/>
    <p:sldId id="8237" r:id="rId672"/>
    <p:sldId id="8238" r:id="rId673"/>
    <p:sldId id="8239" r:id="rId674"/>
    <p:sldId id="8240" r:id="rId675"/>
    <p:sldId id="8241" r:id="rId676"/>
    <p:sldId id="8242" r:id="rId677"/>
    <p:sldId id="8243" r:id="rId678"/>
    <p:sldId id="8244" r:id="rId679"/>
    <p:sldId id="8245" r:id="rId680"/>
    <p:sldId id="8246" r:id="rId681"/>
    <p:sldId id="8247" r:id="rId682"/>
    <p:sldId id="8248" r:id="rId683"/>
    <p:sldId id="8249" r:id="rId684"/>
    <p:sldId id="8250" r:id="rId685"/>
    <p:sldId id="8251" r:id="rId686"/>
    <p:sldId id="8252" r:id="rId687"/>
    <p:sldId id="8253" r:id="rId688"/>
    <p:sldId id="8254" r:id="rId689"/>
    <p:sldId id="8255" r:id="rId690"/>
    <p:sldId id="8256" r:id="rId691"/>
    <p:sldId id="8257" r:id="rId692"/>
    <p:sldId id="8258" r:id="rId693"/>
    <p:sldId id="8259" r:id="rId694"/>
    <p:sldId id="8260" r:id="rId695"/>
    <p:sldId id="8261" r:id="rId696"/>
    <p:sldId id="8262" r:id="rId697"/>
    <p:sldId id="8263" r:id="rId698"/>
    <p:sldId id="8264" r:id="rId699"/>
    <p:sldId id="8265" r:id="rId700"/>
    <p:sldId id="8266" r:id="rId701"/>
    <p:sldId id="8267" r:id="rId702"/>
    <p:sldId id="8268" r:id="rId703"/>
    <p:sldId id="8269" r:id="rId704"/>
    <p:sldId id="8270" r:id="rId705"/>
    <p:sldId id="8271" r:id="rId706"/>
    <p:sldId id="8272" r:id="rId707"/>
    <p:sldId id="8273" r:id="rId708"/>
    <p:sldId id="8274" r:id="rId709"/>
    <p:sldId id="8275" r:id="rId710"/>
    <p:sldId id="8276" r:id="rId711"/>
    <p:sldId id="8277" r:id="rId712"/>
    <p:sldId id="8278" r:id="rId713"/>
    <p:sldId id="8279" r:id="rId714"/>
    <p:sldId id="8280" r:id="rId715"/>
    <p:sldId id="8281" r:id="rId716"/>
    <p:sldId id="8282" r:id="rId717"/>
    <p:sldId id="8283" r:id="rId718"/>
    <p:sldId id="8284" r:id="rId719"/>
    <p:sldId id="8285" r:id="rId720"/>
    <p:sldId id="8286" r:id="rId721"/>
    <p:sldId id="8287" r:id="rId722"/>
    <p:sldId id="8288" r:id="rId723"/>
    <p:sldId id="8289" r:id="rId724"/>
    <p:sldId id="8290" r:id="rId725"/>
    <p:sldId id="8291" r:id="rId726"/>
    <p:sldId id="8292" r:id="rId727"/>
    <p:sldId id="8293" r:id="rId728"/>
    <p:sldId id="8294" r:id="rId729"/>
    <p:sldId id="8295" r:id="rId730"/>
    <p:sldId id="8296" r:id="rId731"/>
    <p:sldId id="8297" r:id="rId732"/>
    <p:sldId id="8298" r:id="rId733"/>
    <p:sldId id="8299" r:id="rId734"/>
    <p:sldId id="8300" r:id="rId735"/>
    <p:sldId id="8301" r:id="rId736"/>
    <p:sldId id="8302" r:id="rId737"/>
    <p:sldId id="8303" r:id="rId738"/>
    <p:sldId id="8304" r:id="rId739"/>
    <p:sldId id="8305" r:id="rId740"/>
    <p:sldId id="8306" r:id="rId741"/>
    <p:sldId id="8307" r:id="rId742"/>
    <p:sldId id="8308" r:id="rId743"/>
    <p:sldId id="8309" r:id="rId744"/>
    <p:sldId id="8310" r:id="rId745"/>
    <p:sldId id="8311" r:id="rId746"/>
    <p:sldId id="8312" r:id="rId747"/>
    <p:sldId id="8313" r:id="rId748"/>
    <p:sldId id="8314" r:id="rId749"/>
    <p:sldId id="8315" r:id="rId750"/>
    <p:sldId id="8316" r:id="rId751"/>
    <p:sldId id="8317" r:id="rId752"/>
    <p:sldId id="8318" r:id="rId753"/>
    <p:sldId id="8319" r:id="rId754"/>
    <p:sldId id="8320" r:id="rId755"/>
    <p:sldId id="8321" r:id="rId756"/>
    <p:sldId id="8322" r:id="rId757"/>
    <p:sldId id="8323" r:id="rId758"/>
    <p:sldId id="8324" r:id="rId759"/>
    <p:sldId id="8325" r:id="rId760"/>
    <p:sldId id="8326" r:id="rId761"/>
    <p:sldId id="8327" r:id="rId762"/>
    <p:sldId id="8328" r:id="rId763"/>
    <p:sldId id="8329" r:id="rId764"/>
    <p:sldId id="8330" r:id="rId765"/>
    <p:sldId id="8331" r:id="rId766"/>
    <p:sldId id="8332" r:id="rId767"/>
    <p:sldId id="8333" r:id="rId768"/>
    <p:sldId id="8334" r:id="rId769"/>
    <p:sldId id="8335" r:id="rId770"/>
    <p:sldId id="8336" r:id="rId771"/>
    <p:sldId id="8337" r:id="rId772"/>
    <p:sldId id="8338" r:id="rId773"/>
    <p:sldId id="8339" r:id="rId774"/>
    <p:sldId id="8340" r:id="rId775"/>
    <p:sldId id="8341" r:id="rId776"/>
    <p:sldId id="8342" r:id="rId777"/>
    <p:sldId id="8343" r:id="rId778"/>
    <p:sldId id="8344" r:id="rId779"/>
    <p:sldId id="8345" r:id="rId780"/>
    <p:sldId id="8346" r:id="rId781"/>
    <p:sldId id="8347" r:id="rId782"/>
    <p:sldId id="8348" r:id="rId783"/>
    <p:sldId id="8349" r:id="rId784"/>
    <p:sldId id="8350" r:id="rId785"/>
    <p:sldId id="8351" r:id="rId786"/>
    <p:sldId id="8352" r:id="rId787"/>
    <p:sldId id="8353" r:id="rId788"/>
    <p:sldId id="8354" r:id="rId789"/>
    <p:sldId id="8355" r:id="rId790"/>
    <p:sldId id="8356" r:id="rId791"/>
    <p:sldId id="8357" r:id="rId792"/>
    <p:sldId id="8358" r:id="rId793"/>
    <p:sldId id="8359" r:id="rId794"/>
    <p:sldId id="8360" r:id="rId795"/>
    <p:sldId id="8361" r:id="rId796"/>
    <p:sldId id="8362" r:id="rId797"/>
    <p:sldId id="8363" r:id="rId798"/>
    <p:sldId id="8364" r:id="rId799"/>
    <p:sldId id="8365" r:id="rId800"/>
    <p:sldId id="8366" r:id="rId801"/>
    <p:sldId id="8367" r:id="rId802"/>
    <p:sldId id="8368" r:id="rId803"/>
    <p:sldId id="8369" r:id="rId804"/>
    <p:sldId id="8370" r:id="rId805"/>
    <p:sldId id="8371" r:id="rId806"/>
    <p:sldId id="8372" r:id="rId807"/>
    <p:sldId id="8373" r:id="rId808"/>
    <p:sldId id="8374" r:id="rId809"/>
    <p:sldId id="8375" r:id="rId810"/>
    <p:sldId id="8376" r:id="rId811"/>
    <p:sldId id="8377" r:id="rId812"/>
    <p:sldId id="8378" r:id="rId813"/>
    <p:sldId id="8379" r:id="rId814"/>
    <p:sldId id="8380" r:id="rId815"/>
    <p:sldId id="8381" r:id="rId816"/>
    <p:sldId id="8382" r:id="rId817"/>
    <p:sldId id="8383" r:id="rId818"/>
    <p:sldId id="8384" r:id="rId819"/>
    <p:sldId id="8385" r:id="rId820"/>
    <p:sldId id="8386" r:id="rId821"/>
    <p:sldId id="8387" r:id="rId822"/>
    <p:sldId id="8388" r:id="rId823"/>
    <p:sldId id="8389" r:id="rId824"/>
    <p:sldId id="8390" r:id="rId825"/>
    <p:sldId id="8391" r:id="rId826"/>
    <p:sldId id="8392" r:id="rId827"/>
    <p:sldId id="8393" r:id="rId828"/>
    <p:sldId id="8394" r:id="rId829"/>
    <p:sldId id="8395" r:id="rId830"/>
    <p:sldId id="8396" r:id="rId831"/>
    <p:sldId id="8397" r:id="rId832"/>
    <p:sldId id="8398" r:id="rId833"/>
    <p:sldId id="8399" r:id="rId834"/>
    <p:sldId id="8400" r:id="rId835"/>
    <p:sldId id="8401" r:id="rId836"/>
    <p:sldId id="8402" r:id="rId837"/>
    <p:sldId id="8403" r:id="rId838"/>
    <p:sldId id="8404" r:id="rId839"/>
    <p:sldId id="8405" r:id="rId840"/>
    <p:sldId id="8406" r:id="rId841"/>
    <p:sldId id="8407" r:id="rId842"/>
    <p:sldId id="8408" r:id="rId843"/>
    <p:sldId id="8409" r:id="rId844"/>
    <p:sldId id="8410" r:id="rId845"/>
    <p:sldId id="8411" r:id="rId846"/>
    <p:sldId id="8412" r:id="rId847"/>
    <p:sldId id="8413" r:id="rId848"/>
    <p:sldId id="8414" r:id="rId849"/>
    <p:sldId id="8415" r:id="rId850"/>
    <p:sldId id="8416" r:id="rId851"/>
    <p:sldId id="8417" r:id="rId852"/>
    <p:sldId id="8418" r:id="rId853"/>
    <p:sldId id="8419" r:id="rId854"/>
    <p:sldId id="8420" r:id="rId855"/>
    <p:sldId id="8421" r:id="rId856"/>
    <p:sldId id="8422" r:id="rId857"/>
    <p:sldId id="8423" r:id="rId858"/>
    <p:sldId id="8424" r:id="rId859"/>
    <p:sldId id="8425" r:id="rId860"/>
    <p:sldId id="8426" r:id="rId861"/>
    <p:sldId id="8427" r:id="rId862"/>
    <p:sldId id="8428" r:id="rId863"/>
    <p:sldId id="8429" r:id="rId864"/>
    <p:sldId id="8430" r:id="rId865"/>
    <p:sldId id="8431" r:id="rId866"/>
    <p:sldId id="8432" r:id="rId867"/>
    <p:sldId id="8433" r:id="rId868"/>
    <p:sldId id="8434" r:id="rId869"/>
    <p:sldId id="8435" r:id="rId870"/>
    <p:sldId id="8436" r:id="rId871"/>
    <p:sldId id="8437" r:id="rId872"/>
    <p:sldId id="8438" r:id="rId873"/>
    <p:sldId id="8439" r:id="rId874"/>
    <p:sldId id="8440" r:id="rId875"/>
    <p:sldId id="8441" r:id="rId876"/>
    <p:sldId id="8442" r:id="rId877"/>
    <p:sldId id="8443" r:id="rId878"/>
    <p:sldId id="8444" r:id="rId879"/>
    <p:sldId id="8445" r:id="rId880"/>
    <p:sldId id="8446" r:id="rId881"/>
    <p:sldId id="8447" r:id="rId882"/>
    <p:sldId id="8448" r:id="rId883"/>
    <p:sldId id="8449" r:id="rId884"/>
    <p:sldId id="8450" r:id="rId885"/>
    <p:sldId id="8451" r:id="rId886"/>
    <p:sldId id="8452" r:id="rId887"/>
    <p:sldId id="8453" r:id="rId888"/>
    <p:sldId id="8454" r:id="rId889"/>
    <p:sldId id="8455" r:id="rId890"/>
    <p:sldId id="8456" r:id="rId891"/>
    <p:sldId id="8457" r:id="rId892"/>
    <p:sldId id="8458" r:id="rId893"/>
    <p:sldId id="8459" r:id="rId894"/>
    <p:sldId id="8460" r:id="rId895"/>
    <p:sldId id="8461" r:id="rId896"/>
    <p:sldId id="8462" r:id="rId897"/>
    <p:sldId id="8463" r:id="rId898"/>
    <p:sldId id="8464" r:id="rId899"/>
    <p:sldId id="8465" r:id="rId900"/>
    <p:sldId id="8466" r:id="rId901"/>
    <p:sldId id="8467" r:id="rId902"/>
    <p:sldId id="8468" r:id="rId903"/>
    <p:sldId id="8469" r:id="rId904"/>
    <p:sldId id="8470" r:id="rId905"/>
    <p:sldId id="8471" r:id="rId906"/>
    <p:sldId id="8472" r:id="rId907"/>
    <p:sldId id="8473" r:id="rId908"/>
    <p:sldId id="8474" r:id="rId909"/>
    <p:sldId id="8475" r:id="rId910"/>
    <p:sldId id="8476" r:id="rId911"/>
    <p:sldId id="8477" r:id="rId912"/>
    <p:sldId id="8478" r:id="rId913"/>
    <p:sldId id="8479" r:id="rId914"/>
    <p:sldId id="8480" r:id="rId915"/>
    <p:sldId id="8481" r:id="rId916"/>
    <p:sldId id="8482" r:id="rId917"/>
    <p:sldId id="8483" r:id="rId918"/>
    <p:sldId id="8484" r:id="rId919"/>
    <p:sldId id="8485" r:id="rId920"/>
    <p:sldId id="8486" r:id="rId921"/>
    <p:sldId id="8487" r:id="rId922"/>
    <p:sldId id="8488" r:id="rId923"/>
    <p:sldId id="8489" r:id="rId924"/>
    <p:sldId id="8490" r:id="rId925"/>
    <p:sldId id="8491" r:id="rId926"/>
    <p:sldId id="8492" r:id="rId927"/>
    <p:sldId id="8493" r:id="rId928"/>
    <p:sldId id="8494" r:id="rId929"/>
    <p:sldId id="8495" r:id="rId930"/>
    <p:sldId id="8496" r:id="rId931"/>
    <p:sldId id="8497" r:id="rId932"/>
    <p:sldId id="8498" r:id="rId933"/>
    <p:sldId id="8499" r:id="rId934"/>
    <p:sldId id="8500" r:id="rId935"/>
    <p:sldId id="8501" r:id="rId936"/>
    <p:sldId id="8502" r:id="rId937"/>
    <p:sldId id="8503" r:id="rId938"/>
    <p:sldId id="8504" r:id="rId939"/>
    <p:sldId id="8505" r:id="rId940"/>
    <p:sldId id="8506" r:id="rId941"/>
    <p:sldId id="8507" r:id="rId942"/>
    <p:sldId id="8508" r:id="rId943"/>
    <p:sldId id="8509" r:id="rId944"/>
    <p:sldId id="8510" r:id="rId945"/>
    <p:sldId id="8511" r:id="rId946"/>
    <p:sldId id="8512" r:id="rId947"/>
    <p:sldId id="8513" r:id="rId948"/>
    <p:sldId id="8514" r:id="rId949"/>
    <p:sldId id="8515" r:id="rId950"/>
    <p:sldId id="8516" r:id="rId951"/>
    <p:sldId id="8517" r:id="rId952"/>
    <p:sldId id="8518" r:id="rId953"/>
    <p:sldId id="8519" r:id="rId954"/>
    <p:sldId id="8520" r:id="rId955"/>
    <p:sldId id="8521" r:id="rId956"/>
    <p:sldId id="8522" r:id="rId957"/>
    <p:sldId id="8523" r:id="rId958"/>
    <p:sldId id="8524" r:id="rId959"/>
    <p:sldId id="8525" r:id="rId960"/>
    <p:sldId id="8526" r:id="rId961"/>
    <p:sldId id="8527" r:id="rId962"/>
    <p:sldId id="8528" r:id="rId963"/>
    <p:sldId id="8529" r:id="rId964"/>
    <p:sldId id="8530" r:id="rId965"/>
    <p:sldId id="8531" r:id="rId966"/>
    <p:sldId id="8532" r:id="rId967"/>
    <p:sldId id="8533" r:id="rId968"/>
    <p:sldId id="8534" r:id="rId969"/>
    <p:sldId id="8535" r:id="rId970"/>
    <p:sldId id="8536" r:id="rId971"/>
    <p:sldId id="8537" r:id="rId972"/>
    <p:sldId id="8538" r:id="rId973"/>
    <p:sldId id="8539" r:id="rId974"/>
    <p:sldId id="8540" r:id="rId975"/>
    <p:sldId id="8541" r:id="rId976"/>
    <p:sldId id="8542" r:id="rId977"/>
    <p:sldId id="8543" r:id="rId978"/>
    <p:sldId id="8544" r:id="rId979"/>
    <p:sldId id="8545" r:id="rId980"/>
    <p:sldId id="8546" r:id="rId981"/>
    <p:sldId id="8547" r:id="rId982"/>
    <p:sldId id="8548" r:id="rId983"/>
    <p:sldId id="8549" r:id="rId984"/>
    <p:sldId id="8550" r:id="rId985"/>
    <p:sldId id="8551" r:id="rId986"/>
    <p:sldId id="8552" r:id="rId987"/>
    <p:sldId id="8553" r:id="rId988"/>
    <p:sldId id="8554" r:id="rId989"/>
    <p:sldId id="8555" r:id="rId990"/>
    <p:sldId id="8556" r:id="rId991"/>
    <p:sldId id="8557" r:id="rId992"/>
    <p:sldId id="8558" r:id="rId993"/>
    <p:sldId id="8559" r:id="rId994"/>
    <p:sldId id="8560" r:id="rId995"/>
    <p:sldId id="8561" r:id="rId996"/>
    <p:sldId id="8562" r:id="rId997"/>
    <p:sldId id="8563" r:id="rId998"/>
    <p:sldId id="8564" r:id="rId999"/>
    <p:sldId id="8565" r:id="rId1000"/>
    <p:sldId id="8566" r:id="rId1001"/>
    <p:sldId id="8567" r:id="rId1002"/>
    <p:sldId id="8568" r:id="rId1003"/>
    <p:sldId id="8569" r:id="rId1004"/>
    <p:sldId id="8570" r:id="rId1005"/>
    <p:sldId id="8571" r:id="rId1006"/>
    <p:sldId id="8572" r:id="rId1007"/>
    <p:sldId id="8573" r:id="rId1008"/>
    <p:sldId id="8574" r:id="rId1009"/>
    <p:sldId id="8575" r:id="rId1010"/>
    <p:sldId id="8576" r:id="rId1011"/>
    <p:sldId id="8577" r:id="rId1012"/>
    <p:sldId id="8578" r:id="rId1013"/>
    <p:sldId id="8579" r:id="rId1014"/>
    <p:sldId id="8580" r:id="rId1015"/>
    <p:sldId id="8581" r:id="rId1016"/>
    <p:sldId id="8582" r:id="rId1017"/>
    <p:sldId id="8583" r:id="rId1018"/>
    <p:sldId id="8584" r:id="rId1019"/>
    <p:sldId id="8585" r:id="rId1020"/>
    <p:sldId id="8586" r:id="rId1021"/>
    <p:sldId id="8587" r:id="rId1022"/>
    <p:sldId id="8588" r:id="rId1023"/>
    <p:sldId id="8589" r:id="rId1024"/>
    <p:sldId id="8590" r:id="rId1025"/>
    <p:sldId id="8591" r:id="rId1026"/>
    <p:sldId id="8592" r:id="rId1027"/>
    <p:sldId id="8593" r:id="rId1028"/>
    <p:sldId id="8594" r:id="rId1029"/>
    <p:sldId id="8595" r:id="rId1030"/>
    <p:sldId id="8596" r:id="rId1031"/>
    <p:sldId id="8597" r:id="rId1032"/>
    <p:sldId id="8598" r:id="rId1033"/>
    <p:sldId id="8599" r:id="rId1034"/>
    <p:sldId id="8600" r:id="rId1035"/>
    <p:sldId id="8601" r:id="rId1036"/>
    <p:sldId id="8602" r:id="rId1037"/>
    <p:sldId id="8603" r:id="rId1038"/>
    <p:sldId id="8604" r:id="rId1039"/>
    <p:sldId id="8605" r:id="rId1040"/>
    <p:sldId id="8606" r:id="rId1041"/>
    <p:sldId id="8607" r:id="rId1042"/>
    <p:sldId id="8608" r:id="rId1043"/>
    <p:sldId id="8609" r:id="rId1044"/>
    <p:sldId id="8610" r:id="rId1045"/>
    <p:sldId id="8611" r:id="rId1046"/>
    <p:sldId id="8612" r:id="rId1047"/>
    <p:sldId id="8613" r:id="rId1048"/>
    <p:sldId id="8614" r:id="rId1049"/>
    <p:sldId id="8615" r:id="rId1050"/>
    <p:sldId id="8616" r:id="rId1051"/>
    <p:sldId id="8617" r:id="rId1052"/>
    <p:sldId id="8618" r:id="rId1053"/>
    <p:sldId id="8619" r:id="rId1054"/>
    <p:sldId id="8620" r:id="rId1055"/>
    <p:sldId id="8621" r:id="rId1056"/>
    <p:sldId id="8622" r:id="rId1057"/>
    <p:sldId id="8623" r:id="rId1058"/>
    <p:sldId id="8624" r:id="rId1059"/>
    <p:sldId id="8625" r:id="rId1060"/>
    <p:sldId id="8626" r:id="rId1061"/>
    <p:sldId id="8627" r:id="rId1062"/>
    <p:sldId id="8628" r:id="rId1063"/>
    <p:sldId id="8629" r:id="rId1064"/>
    <p:sldId id="8630" r:id="rId1065"/>
    <p:sldId id="8631" r:id="rId1066"/>
    <p:sldId id="8632" r:id="rId1067"/>
    <p:sldId id="8633" r:id="rId1068"/>
    <p:sldId id="8634" r:id="rId1069"/>
    <p:sldId id="8635" r:id="rId1070"/>
    <p:sldId id="8636" r:id="rId1071"/>
    <p:sldId id="8637" r:id="rId1072"/>
    <p:sldId id="8638" r:id="rId1073"/>
    <p:sldId id="8639" r:id="rId1074"/>
    <p:sldId id="8640" r:id="rId1075"/>
    <p:sldId id="8641" r:id="rId1076"/>
    <p:sldId id="8642" r:id="rId1077"/>
    <p:sldId id="8643" r:id="rId1078"/>
    <p:sldId id="8644" r:id="rId1079"/>
    <p:sldId id="8645" r:id="rId1080"/>
    <p:sldId id="8646" r:id="rId1081"/>
    <p:sldId id="8647" r:id="rId1082"/>
    <p:sldId id="8648" r:id="rId1083"/>
    <p:sldId id="8649" r:id="rId1084"/>
    <p:sldId id="8650" r:id="rId1085"/>
    <p:sldId id="8651" r:id="rId1086"/>
    <p:sldId id="8652" r:id="rId1087"/>
    <p:sldId id="8653" r:id="rId1088"/>
    <p:sldId id="8654" r:id="rId1089"/>
    <p:sldId id="8655" r:id="rId1090"/>
    <p:sldId id="8656" r:id="rId1091"/>
    <p:sldId id="8657" r:id="rId1092"/>
    <p:sldId id="8658" r:id="rId1093"/>
    <p:sldId id="8659" r:id="rId1094"/>
    <p:sldId id="8660" r:id="rId1095"/>
    <p:sldId id="8661" r:id="rId1096"/>
    <p:sldId id="8662" r:id="rId1097"/>
    <p:sldId id="8663" r:id="rId1098"/>
    <p:sldId id="8664" r:id="rId1099"/>
    <p:sldId id="8665" r:id="rId1100"/>
    <p:sldId id="8666" r:id="rId1101"/>
    <p:sldId id="8667" r:id="rId1102"/>
    <p:sldId id="8668" r:id="rId1103"/>
    <p:sldId id="8669" r:id="rId1104"/>
    <p:sldId id="8670" r:id="rId1105"/>
    <p:sldId id="8671" r:id="rId1106"/>
    <p:sldId id="8672" r:id="rId1107"/>
    <p:sldId id="8673" r:id="rId1108"/>
    <p:sldId id="8674" r:id="rId1109"/>
    <p:sldId id="8675" r:id="rId1110"/>
    <p:sldId id="8676" r:id="rId1111"/>
    <p:sldId id="8677" r:id="rId1112"/>
    <p:sldId id="8678" r:id="rId1113"/>
    <p:sldId id="8679" r:id="rId1114"/>
    <p:sldId id="8680" r:id="rId1115"/>
    <p:sldId id="8681" r:id="rId1116"/>
    <p:sldId id="8682" r:id="rId1117"/>
    <p:sldId id="8683" r:id="rId1118"/>
    <p:sldId id="8684" r:id="rId1119"/>
    <p:sldId id="8685" r:id="rId1120"/>
    <p:sldId id="8686" r:id="rId1121"/>
    <p:sldId id="8687" r:id="rId1122"/>
    <p:sldId id="8688" r:id="rId1123"/>
    <p:sldId id="8689" r:id="rId1124"/>
    <p:sldId id="8690" r:id="rId1125"/>
    <p:sldId id="8691" r:id="rId1126"/>
    <p:sldId id="8692" r:id="rId1127"/>
    <p:sldId id="8693" r:id="rId1128"/>
    <p:sldId id="8694" r:id="rId1129"/>
    <p:sldId id="8695" r:id="rId1130"/>
    <p:sldId id="8696" r:id="rId1131"/>
    <p:sldId id="8697" r:id="rId1132"/>
    <p:sldId id="8698" r:id="rId1133"/>
    <p:sldId id="8699" r:id="rId1134"/>
    <p:sldId id="8700" r:id="rId1135"/>
    <p:sldId id="8701" r:id="rId1136"/>
    <p:sldId id="8702" r:id="rId1137"/>
    <p:sldId id="8703" r:id="rId1138"/>
    <p:sldId id="8704" r:id="rId1139"/>
    <p:sldId id="8705" r:id="rId1140"/>
    <p:sldId id="8706" r:id="rId1141"/>
    <p:sldId id="8707" r:id="rId1142"/>
    <p:sldId id="8708" r:id="rId1143"/>
    <p:sldId id="8709" r:id="rId1144"/>
    <p:sldId id="8710" r:id="rId1145"/>
    <p:sldId id="8711" r:id="rId1146"/>
    <p:sldId id="8712" r:id="rId1147"/>
    <p:sldId id="8713" r:id="rId1148"/>
    <p:sldId id="8714" r:id="rId1149"/>
    <p:sldId id="8715" r:id="rId1150"/>
    <p:sldId id="8716" r:id="rId1151"/>
    <p:sldId id="8717" r:id="rId1152"/>
    <p:sldId id="8718" r:id="rId1153"/>
    <p:sldId id="8719" r:id="rId1154"/>
    <p:sldId id="8720" r:id="rId1155"/>
    <p:sldId id="8721" r:id="rId1156"/>
    <p:sldId id="8722" r:id="rId1157"/>
    <p:sldId id="8723" r:id="rId1158"/>
    <p:sldId id="8724" r:id="rId1159"/>
    <p:sldId id="8725" r:id="rId1160"/>
    <p:sldId id="8726" r:id="rId1161"/>
    <p:sldId id="8727" r:id="rId1162"/>
    <p:sldId id="8728" r:id="rId1163"/>
    <p:sldId id="8729" r:id="rId1164"/>
    <p:sldId id="8730" r:id="rId1165"/>
    <p:sldId id="8731" r:id="rId1166"/>
    <p:sldId id="8732" r:id="rId1167"/>
    <p:sldId id="8733" r:id="rId1168"/>
    <p:sldId id="8734" r:id="rId1169"/>
    <p:sldId id="8735" r:id="rId1170"/>
    <p:sldId id="8736" r:id="rId1171"/>
    <p:sldId id="8737" r:id="rId1172"/>
    <p:sldId id="8738" r:id="rId1173"/>
    <p:sldId id="8739" r:id="rId1174"/>
    <p:sldId id="8740" r:id="rId1175"/>
    <p:sldId id="8741" r:id="rId1176"/>
    <p:sldId id="8742" r:id="rId1177"/>
    <p:sldId id="8743" r:id="rId1178"/>
    <p:sldId id="8744" r:id="rId1179"/>
    <p:sldId id="8745" r:id="rId1180"/>
    <p:sldId id="8746" r:id="rId1181"/>
    <p:sldId id="8747" r:id="rId1182"/>
    <p:sldId id="8748" r:id="rId1183"/>
    <p:sldId id="8749" r:id="rId1184"/>
    <p:sldId id="8750" r:id="rId1185"/>
    <p:sldId id="8751" r:id="rId1186"/>
    <p:sldId id="8752" r:id="rId1187"/>
    <p:sldId id="8753" r:id="rId1188"/>
    <p:sldId id="8754" r:id="rId1189"/>
    <p:sldId id="8755" r:id="rId1190"/>
    <p:sldId id="8756" r:id="rId1191"/>
    <p:sldId id="8757" r:id="rId1192"/>
    <p:sldId id="8758" r:id="rId1193"/>
    <p:sldId id="8759" r:id="rId1194"/>
    <p:sldId id="8760" r:id="rId1195"/>
    <p:sldId id="8761" r:id="rId1196"/>
    <p:sldId id="8762" r:id="rId1197"/>
    <p:sldId id="8763" r:id="rId1198"/>
    <p:sldId id="8764" r:id="rId1199"/>
    <p:sldId id="8765" r:id="rId1200"/>
    <p:sldId id="8766" r:id="rId1201"/>
    <p:sldId id="8767" r:id="rId1202"/>
    <p:sldId id="8768" r:id="rId1203"/>
    <p:sldId id="8769" r:id="rId1204"/>
    <p:sldId id="8770" r:id="rId1205"/>
    <p:sldId id="8771" r:id="rId1206"/>
    <p:sldId id="8772" r:id="rId1207"/>
    <p:sldId id="8773" r:id="rId1208"/>
    <p:sldId id="8774" r:id="rId1209"/>
    <p:sldId id="8775" r:id="rId1210"/>
    <p:sldId id="8776" r:id="rId1211"/>
    <p:sldId id="8777" r:id="rId1212"/>
    <p:sldId id="8778" r:id="rId1213"/>
    <p:sldId id="8779" r:id="rId1214"/>
    <p:sldId id="8780" r:id="rId1215"/>
    <p:sldId id="8781" r:id="rId1216"/>
    <p:sldId id="8782" r:id="rId1217"/>
    <p:sldId id="8783" r:id="rId1218"/>
    <p:sldId id="8784" r:id="rId1219"/>
    <p:sldId id="8785" r:id="rId1220"/>
    <p:sldId id="8786" r:id="rId1221"/>
    <p:sldId id="8787" r:id="rId1222"/>
    <p:sldId id="8788" r:id="rId1223"/>
    <p:sldId id="8789" r:id="rId1224"/>
    <p:sldId id="8790" r:id="rId1225"/>
    <p:sldId id="8791" r:id="rId1226"/>
    <p:sldId id="8792" r:id="rId1227"/>
    <p:sldId id="8793" r:id="rId1228"/>
    <p:sldId id="8794" r:id="rId1229"/>
    <p:sldId id="8795" r:id="rId1230"/>
    <p:sldId id="8796" r:id="rId1231"/>
    <p:sldId id="8797" r:id="rId1232"/>
    <p:sldId id="8798" r:id="rId1233"/>
    <p:sldId id="8799" r:id="rId1234"/>
    <p:sldId id="8800" r:id="rId1235"/>
    <p:sldId id="8801" r:id="rId1236"/>
    <p:sldId id="8802" r:id="rId1237"/>
    <p:sldId id="8803" r:id="rId1238"/>
    <p:sldId id="8804" r:id="rId1239"/>
    <p:sldId id="8805" r:id="rId1240"/>
    <p:sldId id="8806" r:id="rId1241"/>
    <p:sldId id="8807" r:id="rId1242"/>
    <p:sldId id="8808" r:id="rId1243"/>
    <p:sldId id="8809" r:id="rId1244"/>
    <p:sldId id="8810" r:id="rId1245"/>
    <p:sldId id="8811" r:id="rId1246"/>
    <p:sldId id="8812" r:id="rId1247"/>
    <p:sldId id="8813" r:id="rId1248"/>
    <p:sldId id="8814" r:id="rId1249"/>
    <p:sldId id="8815" r:id="rId1250"/>
    <p:sldId id="8816" r:id="rId1251"/>
    <p:sldId id="8817" r:id="rId1252"/>
    <p:sldId id="8818" r:id="rId1253"/>
    <p:sldId id="8819" r:id="rId1254"/>
    <p:sldId id="8820" r:id="rId1255"/>
    <p:sldId id="8821" r:id="rId1256"/>
    <p:sldId id="8822" r:id="rId1257"/>
    <p:sldId id="8823" r:id="rId1258"/>
    <p:sldId id="8824" r:id="rId1259"/>
    <p:sldId id="8825" r:id="rId1260"/>
    <p:sldId id="8826" r:id="rId1261"/>
    <p:sldId id="8827" r:id="rId1262"/>
    <p:sldId id="8828" r:id="rId1263"/>
    <p:sldId id="8829" r:id="rId1264"/>
    <p:sldId id="8830" r:id="rId1265"/>
    <p:sldId id="8831" r:id="rId1266"/>
    <p:sldId id="8832" r:id="rId1267"/>
    <p:sldId id="8833" r:id="rId1268"/>
    <p:sldId id="8834" r:id="rId1269"/>
    <p:sldId id="8835" r:id="rId1270"/>
    <p:sldId id="8836" r:id="rId1271"/>
    <p:sldId id="8837" r:id="rId1272"/>
    <p:sldId id="8838" r:id="rId1273"/>
    <p:sldId id="8839" r:id="rId1274"/>
    <p:sldId id="8840" r:id="rId1275"/>
    <p:sldId id="8841" r:id="rId1276"/>
    <p:sldId id="8842" r:id="rId1277"/>
    <p:sldId id="8843" r:id="rId1278"/>
    <p:sldId id="8844" r:id="rId1279"/>
    <p:sldId id="8845" r:id="rId1280"/>
    <p:sldId id="8846" r:id="rId1281"/>
    <p:sldId id="8847" r:id="rId1282"/>
    <p:sldId id="8848" r:id="rId1283"/>
    <p:sldId id="8849" r:id="rId1284"/>
    <p:sldId id="8850" r:id="rId1285"/>
    <p:sldId id="8851" r:id="rId1286"/>
    <p:sldId id="8852" r:id="rId1287"/>
    <p:sldId id="8853" r:id="rId1288"/>
    <p:sldId id="8854" r:id="rId1289"/>
    <p:sldId id="8855" r:id="rId1290"/>
    <p:sldId id="8856" r:id="rId1291"/>
    <p:sldId id="8857" r:id="rId1292"/>
    <p:sldId id="8858" r:id="rId1293"/>
    <p:sldId id="8859" r:id="rId1294"/>
    <p:sldId id="8860" r:id="rId1295"/>
    <p:sldId id="8861" r:id="rId1296"/>
    <p:sldId id="8862" r:id="rId1297"/>
    <p:sldId id="8863" r:id="rId1298"/>
    <p:sldId id="8864" r:id="rId1299"/>
    <p:sldId id="8865" r:id="rId1300"/>
    <p:sldId id="8866" r:id="rId1301"/>
    <p:sldId id="8867" r:id="rId1302"/>
    <p:sldId id="8868" r:id="rId1303"/>
    <p:sldId id="8869" r:id="rId1304"/>
    <p:sldId id="8870" r:id="rId1305"/>
    <p:sldId id="8871" r:id="rId1306"/>
    <p:sldId id="8872" r:id="rId1307"/>
    <p:sldId id="8873" r:id="rId1308"/>
    <p:sldId id="8874" r:id="rId1309"/>
    <p:sldId id="8875" r:id="rId1310"/>
    <p:sldId id="8876" r:id="rId1311"/>
    <p:sldId id="8877" r:id="rId1312"/>
    <p:sldId id="8878" r:id="rId1313"/>
    <p:sldId id="8879" r:id="rId1314"/>
    <p:sldId id="8880" r:id="rId1315"/>
    <p:sldId id="8881" r:id="rId1316"/>
    <p:sldId id="8882" r:id="rId1317"/>
    <p:sldId id="8883" r:id="rId1318"/>
    <p:sldId id="8884" r:id="rId1319"/>
    <p:sldId id="8885" r:id="rId1320"/>
    <p:sldId id="8886" r:id="rId1321"/>
    <p:sldId id="8887" r:id="rId1322"/>
    <p:sldId id="8888" r:id="rId1323"/>
    <p:sldId id="8889" r:id="rId1324"/>
    <p:sldId id="8890" r:id="rId1325"/>
    <p:sldId id="8891" r:id="rId1326"/>
    <p:sldId id="8892" r:id="rId1327"/>
    <p:sldId id="8893" r:id="rId1328"/>
    <p:sldId id="8894" r:id="rId1329"/>
    <p:sldId id="8895" r:id="rId1330"/>
    <p:sldId id="8896" r:id="rId1331"/>
    <p:sldId id="8897" r:id="rId1332"/>
    <p:sldId id="8898" r:id="rId1333"/>
    <p:sldId id="8899" r:id="rId1334"/>
    <p:sldId id="8900" r:id="rId1335"/>
    <p:sldId id="8901" r:id="rId1336"/>
    <p:sldId id="8902" r:id="rId1337"/>
    <p:sldId id="8903" r:id="rId1338"/>
    <p:sldId id="8904" r:id="rId1339"/>
    <p:sldId id="8905" r:id="rId1340"/>
    <p:sldId id="8906" r:id="rId1341"/>
    <p:sldId id="8907" r:id="rId1342"/>
    <p:sldId id="8908" r:id="rId1343"/>
    <p:sldId id="8909" r:id="rId1344"/>
    <p:sldId id="8910" r:id="rId1345"/>
    <p:sldId id="8911" r:id="rId1346"/>
    <p:sldId id="8912" r:id="rId1347"/>
    <p:sldId id="8913" r:id="rId1348"/>
    <p:sldId id="8914" r:id="rId1349"/>
    <p:sldId id="8915" r:id="rId1350"/>
    <p:sldId id="8916" r:id="rId1351"/>
    <p:sldId id="8917" r:id="rId1352"/>
    <p:sldId id="8918" r:id="rId1353"/>
    <p:sldId id="8919" r:id="rId1354"/>
    <p:sldId id="8920" r:id="rId1355"/>
    <p:sldId id="8921" r:id="rId1356"/>
    <p:sldId id="8922" r:id="rId1357"/>
    <p:sldId id="8923" r:id="rId1358"/>
    <p:sldId id="8924" r:id="rId1359"/>
    <p:sldId id="8925" r:id="rId1360"/>
    <p:sldId id="8926" r:id="rId1361"/>
    <p:sldId id="8927" r:id="rId1362"/>
    <p:sldId id="8928" r:id="rId1363"/>
    <p:sldId id="8929" r:id="rId1364"/>
    <p:sldId id="8930" r:id="rId1365"/>
    <p:sldId id="8931" r:id="rId1366"/>
    <p:sldId id="8932" r:id="rId1367"/>
    <p:sldId id="8933" r:id="rId1368"/>
    <p:sldId id="8934" r:id="rId1369"/>
    <p:sldId id="8935" r:id="rId1370"/>
    <p:sldId id="8936" r:id="rId1371"/>
    <p:sldId id="8937" r:id="rId1372"/>
    <p:sldId id="8938" r:id="rId1373"/>
    <p:sldId id="8939" r:id="rId1374"/>
    <p:sldId id="8940" r:id="rId1375"/>
    <p:sldId id="8941" r:id="rId1376"/>
    <p:sldId id="8942" r:id="rId1377"/>
    <p:sldId id="8943" r:id="rId1378"/>
    <p:sldId id="8944" r:id="rId1379"/>
    <p:sldId id="8945" r:id="rId1380"/>
    <p:sldId id="8946" r:id="rId1381"/>
    <p:sldId id="8947" r:id="rId1382"/>
    <p:sldId id="8948" r:id="rId1383"/>
    <p:sldId id="8949" r:id="rId1384"/>
    <p:sldId id="8950" r:id="rId1385"/>
    <p:sldId id="8951" r:id="rId1386"/>
    <p:sldId id="8952" r:id="rId1387"/>
    <p:sldId id="8953" r:id="rId1388"/>
    <p:sldId id="8954" r:id="rId1389"/>
    <p:sldId id="8955" r:id="rId1390"/>
    <p:sldId id="8956" r:id="rId1391"/>
    <p:sldId id="8957" r:id="rId1392"/>
    <p:sldId id="8958" r:id="rId1393"/>
    <p:sldId id="8959" r:id="rId1394"/>
    <p:sldId id="8960" r:id="rId1395"/>
    <p:sldId id="8961" r:id="rId1396"/>
    <p:sldId id="8962" r:id="rId1397"/>
    <p:sldId id="8963" r:id="rId1398"/>
    <p:sldId id="8964" r:id="rId1399"/>
    <p:sldId id="8965" r:id="rId1400"/>
    <p:sldId id="8966" r:id="rId1401"/>
    <p:sldId id="8967" r:id="rId1402"/>
    <p:sldId id="8968" r:id="rId1403"/>
    <p:sldId id="8969" r:id="rId1404"/>
    <p:sldId id="8970" r:id="rId1405"/>
    <p:sldId id="8971" r:id="rId1406"/>
    <p:sldId id="8972" r:id="rId1407"/>
    <p:sldId id="8973" r:id="rId1408"/>
    <p:sldId id="8974" r:id="rId1409"/>
    <p:sldId id="8975" r:id="rId1410"/>
    <p:sldId id="8976" r:id="rId1411"/>
    <p:sldId id="8977" r:id="rId1412"/>
    <p:sldId id="8978" r:id="rId1413"/>
    <p:sldId id="8979" r:id="rId1414"/>
    <p:sldId id="8980" r:id="rId1415"/>
    <p:sldId id="8981" r:id="rId1416"/>
    <p:sldId id="8982" r:id="rId1417"/>
    <p:sldId id="8983" r:id="rId1418"/>
    <p:sldId id="8984" r:id="rId1419"/>
    <p:sldId id="8985" r:id="rId1420"/>
    <p:sldId id="8986" r:id="rId1421"/>
    <p:sldId id="8987" r:id="rId1422"/>
    <p:sldId id="8988" r:id="rId1423"/>
    <p:sldId id="8989" r:id="rId1424"/>
    <p:sldId id="8990" r:id="rId1425"/>
    <p:sldId id="8991" r:id="rId1426"/>
    <p:sldId id="8992" r:id="rId1427"/>
    <p:sldId id="8993" r:id="rId1428"/>
    <p:sldId id="8994" r:id="rId1429"/>
    <p:sldId id="8995" r:id="rId1430"/>
    <p:sldId id="8996" r:id="rId1431"/>
    <p:sldId id="8997" r:id="rId1432"/>
    <p:sldId id="8998" r:id="rId1433"/>
    <p:sldId id="8999" r:id="rId1434"/>
    <p:sldId id="9000" r:id="rId1435"/>
    <p:sldId id="9001" r:id="rId1436"/>
    <p:sldId id="9002" r:id="rId1437"/>
    <p:sldId id="9003" r:id="rId1438"/>
    <p:sldId id="9004" r:id="rId1439"/>
    <p:sldId id="9005" r:id="rId1440"/>
    <p:sldId id="9006" r:id="rId1441"/>
    <p:sldId id="9007" r:id="rId1442"/>
    <p:sldId id="9008" r:id="rId1443"/>
    <p:sldId id="9009" r:id="rId1444"/>
    <p:sldId id="9010" r:id="rId1445"/>
    <p:sldId id="9011" r:id="rId1446"/>
    <p:sldId id="9012" r:id="rId1447"/>
    <p:sldId id="9013" r:id="rId1448"/>
    <p:sldId id="9014" r:id="rId1449"/>
    <p:sldId id="9015" r:id="rId1450"/>
    <p:sldId id="9016" r:id="rId1451"/>
    <p:sldId id="9017" r:id="rId1452"/>
    <p:sldId id="9018" r:id="rId1453"/>
    <p:sldId id="9019" r:id="rId1454"/>
    <p:sldId id="9020" r:id="rId1455"/>
    <p:sldId id="9021" r:id="rId1456"/>
    <p:sldId id="9022" r:id="rId1457"/>
    <p:sldId id="9023" r:id="rId1458"/>
    <p:sldId id="9024" r:id="rId1459"/>
    <p:sldId id="9025" r:id="rId1460"/>
    <p:sldId id="9026" r:id="rId1461"/>
    <p:sldId id="9027" r:id="rId1462"/>
    <p:sldId id="9028" r:id="rId1463"/>
    <p:sldId id="9029" r:id="rId1464"/>
    <p:sldId id="9030" r:id="rId1465"/>
    <p:sldId id="9031" r:id="rId1466"/>
    <p:sldId id="9032" r:id="rId1467"/>
    <p:sldId id="9033" r:id="rId1468"/>
    <p:sldId id="9034" r:id="rId1469"/>
    <p:sldId id="9035" r:id="rId1470"/>
    <p:sldId id="9036" r:id="rId1471"/>
    <p:sldId id="9037" r:id="rId1472"/>
    <p:sldId id="9038" r:id="rId1473"/>
    <p:sldId id="9039" r:id="rId1474"/>
    <p:sldId id="9040" r:id="rId1475"/>
    <p:sldId id="9041" r:id="rId1476"/>
    <p:sldId id="9042" r:id="rId1477"/>
    <p:sldId id="9043" r:id="rId1478"/>
    <p:sldId id="9044" r:id="rId1479"/>
    <p:sldId id="9045" r:id="rId1480"/>
    <p:sldId id="9046" r:id="rId1481"/>
    <p:sldId id="9047" r:id="rId1482"/>
    <p:sldId id="9048" r:id="rId1483"/>
    <p:sldId id="9049" r:id="rId1484"/>
    <p:sldId id="9050" r:id="rId1485"/>
    <p:sldId id="9051" r:id="rId1486"/>
    <p:sldId id="9052" r:id="rId1487"/>
    <p:sldId id="9053" r:id="rId1488"/>
    <p:sldId id="9054" r:id="rId1489"/>
    <p:sldId id="9055" r:id="rId1490"/>
    <p:sldId id="9056" r:id="rId1491"/>
    <p:sldId id="9057" r:id="rId1492"/>
    <p:sldId id="9058" r:id="rId1493"/>
    <p:sldId id="9059" r:id="rId1494"/>
    <p:sldId id="9060" r:id="rId1495"/>
    <p:sldId id="9061" r:id="rId1496"/>
    <p:sldId id="9062" r:id="rId1497"/>
    <p:sldId id="9063" r:id="rId1498"/>
    <p:sldId id="9064" r:id="rId1499"/>
    <p:sldId id="9065" r:id="rId1500"/>
    <p:sldId id="9066" r:id="rId1501"/>
    <p:sldId id="9067" r:id="rId1502"/>
    <p:sldId id="9068" r:id="rId1503"/>
    <p:sldId id="9069" r:id="rId1504"/>
    <p:sldId id="9070" r:id="rId1505"/>
    <p:sldId id="9071" r:id="rId1506"/>
    <p:sldId id="9072" r:id="rId1507"/>
    <p:sldId id="9073" r:id="rId1508"/>
    <p:sldId id="9074" r:id="rId1509"/>
    <p:sldId id="9075" r:id="rId1510"/>
    <p:sldId id="9076" r:id="rId1511"/>
    <p:sldId id="9077" r:id="rId1512"/>
    <p:sldId id="9078" r:id="rId1513"/>
    <p:sldId id="9079" r:id="rId1514"/>
    <p:sldId id="9080" r:id="rId1515"/>
    <p:sldId id="9081" r:id="rId1516"/>
    <p:sldId id="9082" r:id="rId1517"/>
    <p:sldId id="9083" r:id="rId1518"/>
    <p:sldId id="9084" r:id="rId1519"/>
    <p:sldId id="9085" r:id="rId1520"/>
    <p:sldId id="9086" r:id="rId1521"/>
    <p:sldId id="9087" r:id="rId1522"/>
    <p:sldId id="9088" r:id="rId1523"/>
    <p:sldId id="9089" r:id="rId1524"/>
    <p:sldId id="9090" r:id="rId1525"/>
    <p:sldId id="9091" r:id="rId1526"/>
    <p:sldId id="9092" r:id="rId1527"/>
    <p:sldId id="9093" r:id="rId1528"/>
    <p:sldId id="9094" r:id="rId1529"/>
    <p:sldId id="9095" r:id="rId1530"/>
    <p:sldId id="9096" r:id="rId1531"/>
    <p:sldId id="9097" r:id="rId1532"/>
    <p:sldId id="9098" r:id="rId1533"/>
    <p:sldId id="9099" r:id="rId1534"/>
    <p:sldId id="9100" r:id="rId1535"/>
    <p:sldId id="9101" r:id="rId1536"/>
    <p:sldId id="9102" r:id="rId1537"/>
    <p:sldId id="9103" r:id="rId1538"/>
    <p:sldId id="9104" r:id="rId1539"/>
    <p:sldId id="9105" r:id="rId1540"/>
    <p:sldId id="9106" r:id="rId1541"/>
    <p:sldId id="9107" r:id="rId1542"/>
    <p:sldId id="9108" r:id="rId1543"/>
    <p:sldId id="9109" r:id="rId1544"/>
    <p:sldId id="9110" r:id="rId1545"/>
    <p:sldId id="9111" r:id="rId1546"/>
    <p:sldId id="9112" r:id="rId1547"/>
    <p:sldId id="9113" r:id="rId1548"/>
    <p:sldId id="9114" r:id="rId1549"/>
    <p:sldId id="9115" r:id="rId1550"/>
    <p:sldId id="9116" r:id="rId1551"/>
    <p:sldId id="9117" r:id="rId1552"/>
    <p:sldId id="9118" r:id="rId1553"/>
    <p:sldId id="9119" r:id="rId1554"/>
    <p:sldId id="9120" r:id="rId1555"/>
    <p:sldId id="9121" r:id="rId1556"/>
    <p:sldId id="9122" r:id="rId1557"/>
    <p:sldId id="9123" r:id="rId1558"/>
    <p:sldId id="9124" r:id="rId1559"/>
    <p:sldId id="9125" r:id="rId1560"/>
    <p:sldId id="9126" r:id="rId1561"/>
    <p:sldId id="9127" r:id="rId1562"/>
    <p:sldId id="9128" r:id="rId1563"/>
    <p:sldId id="9129" r:id="rId1564"/>
    <p:sldId id="9130" r:id="rId1565"/>
    <p:sldId id="9131" r:id="rId1566"/>
    <p:sldId id="9132" r:id="rId1567"/>
    <p:sldId id="9133" r:id="rId1568"/>
    <p:sldId id="9134" r:id="rId1569"/>
    <p:sldId id="9135" r:id="rId1570"/>
    <p:sldId id="9136" r:id="rId1571"/>
    <p:sldId id="9137" r:id="rId1572"/>
    <p:sldId id="9138" r:id="rId1573"/>
    <p:sldId id="9139" r:id="rId1574"/>
    <p:sldId id="9140" r:id="rId1575"/>
    <p:sldId id="9141" r:id="rId1576"/>
    <p:sldId id="9142" r:id="rId1577"/>
    <p:sldId id="9143" r:id="rId1578"/>
    <p:sldId id="9144" r:id="rId1579"/>
    <p:sldId id="9145" r:id="rId1580"/>
    <p:sldId id="9146" r:id="rId1581"/>
    <p:sldId id="9147" r:id="rId1582"/>
    <p:sldId id="9148" r:id="rId1583"/>
    <p:sldId id="9149" r:id="rId1584"/>
    <p:sldId id="9150" r:id="rId1585"/>
    <p:sldId id="9151" r:id="rId1586"/>
    <p:sldId id="9152" r:id="rId1587"/>
    <p:sldId id="9153" r:id="rId1588"/>
    <p:sldId id="9154" r:id="rId1589"/>
    <p:sldId id="9155" r:id="rId1590"/>
    <p:sldId id="9156" r:id="rId1591"/>
    <p:sldId id="9157" r:id="rId1592"/>
    <p:sldId id="9158" r:id="rId1593"/>
    <p:sldId id="9159" r:id="rId1594"/>
    <p:sldId id="9160" r:id="rId1595"/>
    <p:sldId id="9161" r:id="rId1596"/>
    <p:sldId id="9162" r:id="rId1597"/>
    <p:sldId id="9163" r:id="rId1598"/>
    <p:sldId id="9164" r:id="rId1599"/>
    <p:sldId id="9165" r:id="rId1600"/>
    <p:sldId id="9166" r:id="rId1601"/>
    <p:sldId id="9167" r:id="rId1602"/>
    <p:sldId id="9168" r:id="rId1603"/>
    <p:sldId id="9169" r:id="rId1604"/>
    <p:sldId id="9170" r:id="rId1605"/>
    <p:sldId id="9171" r:id="rId1606"/>
    <p:sldId id="9172" r:id="rId1607"/>
    <p:sldId id="9173" r:id="rId1608"/>
    <p:sldId id="9174" r:id="rId1609"/>
    <p:sldId id="9175" r:id="rId1610"/>
    <p:sldId id="9176" r:id="rId1611"/>
    <p:sldId id="9177" r:id="rId1612"/>
    <p:sldId id="9178" r:id="rId1613"/>
    <p:sldId id="9179" r:id="rId1614"/>
    <p:sldId id="9180" r:id="rId1615"/>
    <p:sldId id="9181" r:id="rId1616"/>
    <p:sldId id="9182" r:id="rId1617"/>
    <p:sldId id="9183" r:id="rId1618"/>
    <p:sldId id="9184" r:id="rId1619"/>
    <p:sldId id="9185" r:id="rId1620"/>
    <p:sldId id="9186" r:id="rId1621"/>
    <p:sldId id="9187" r:id="rId1622"/>
    <p:sldId id="9188" r:id="rId1623"/>
    <p:sldId id="9189" r:id="rId1624"/>
    <p:sldId id="9190" r:id="rId1625"/>
    <p:sldId id="9191" r:id="rId1626"/>
    <p:sldId id="9192" r:id="rId1627"/>
    <p:sldId id="9193" r:id="rId1628"/>
    <p:sldId id="9194" r:id="rId1629"/>
    <p:sldId id="9195" r:id="rId1630"/>
    <p:sldId id="9196" r:id="rId1631"/>
    <p:sldId id="9197" r:id="rId1632"/>
    <p:sldId id="9198" r:id="rId1633"/>
    <p:sldId id="9199" r:id="rId1634"/>
    <p:sldId id="9200" r:id="rId1635"/>
    <p:sldId id="9201" r:id="rId1636"/>
    <p:sldId id="9202" r:id="rId1637"/>
    <p:sldId id="9203" r:id="rId1638"/>
    <p:sldId id="9204" r:id="rId1639"/>
    <p:sldId id="9205" r:id="rId1640"/>
    <p:sldId id="9206" r:id="rId1641"/>
    <p:sldId id="9207" r:id="rId1642"/>
    <p:sldId id="9208" r:id="rId1643"/>
    <p:sldId id="9209" r:id="rId1644"/>
    <p:sldId id="9210" r:id="rId1645"/>
    <p:sldId id="9211" r:id="rId1646"/>
    <p:sldId id="9212" r:id="rId1647"/>
    <p:sldId id="9213" r:id="rId1648"/>
    <p:sldId id="9214" r:id="rId1649"/>
    <p:sldId id="9215" r:id="rId1650"/>
    <p:sldId id="9216" r:id="rId1651"/>
    <p:sldId id="9217" r:id="rId1652"/>
    <p:sldId id="9218" r:id="rId1653"/>
    <p:sldId id="9219" r:id="rId1654"/>
    <p:sldId id="9220" r:id="rId1655"/>
    <p:sldId id="9221" r:id="rId1656"/>
    <p:sldId id="9222" r:id="rId1657"/>
    <p:sldId id="9223" r:id="rId1658"/>
    <p:sldId id="9224" r:id="rId1659"/>
    <p:sldId id="9225" r:id="rId1660"/>
    <p:sldId id="9226" r:id="rId1661"/>
    <p:sldId id="9227" r:id="rId1662"/>
    <p:sldId id="9228" r:id="rId1663"/>
    <p:sldId id="9229" r:id="rId1664"/>
    <p:sldId id="9230" r:id="rId1665"/>
    <p:sldId id="9231" r:id="rId1666"/>
    <p:sldId id="9232" r:id="rId1667"/>
    <p:sldId id="9233" r:id="rId1668"/>
    <p:sldId id="9234" r:id="rId1669"/>
    <p:sldId id="9235" r:id="rId1670"/>
    <p:sldId id="9236" r:id="rId1671"/>
    <p:sldId id="9237" r:id="rId1672"/>
    <p:sldId id="9238" r:id="rId1673"/>
    <p:sldId id="9239" r:id="rId1674"/>
    <p:sldId id="9240" r:id="rId1675"/>
    <p:sldId id="9241" r:id="rId1676"/>
    <p:sldId id="9242" r:id="rId1677"/>
    <p:sldId id="9243" r:id="rId1678"/>
    <p:sldId id="9244" r:id="rId1679"/>
    <p:sldId id="9245" r:id="rId1680"/>
    <p:sldId id="9246" r:id="rId1681"/>
    <p:sldId id="9247" r:id="rId1682"/>
    <p:sldId id="9248" r:id="rId1683"/>
    <p:sldId id="9249" r:id="rId1684"/>
    <p:sldId id="9250" r:id="rId1685"/>
    <p:sldId id="9251" r:id="rId1686"/>
    <p:sldId id="9252" r:id="rId1687"/>
    <p:sldId id="9253" r:id="rId1688"/>
    <p:sldId id="9254" r:id="rId1689"/>
    <p:sldId id="9255" r:id="rId1690"/>
    <p:sldId id="9256" r:id="rId1691"/>
    <p:sldId id="9257" r:id="rId1692"/>
    <p:sldId id="9258" r:id="rId1693"/>
    <p:sldId id="9259" r:id="rId1694"/>
    <p:sldId id="9260" r:id="rId1695"/>
    <p:sldId id="9261" r:id="rId1696"/>
    <p:sldId id="9262" r:id="rId1697"/>
    <p:sldId id="9263" r:id="rId1698"/>
    <p:sldId id="9264" r:id="rId1699"/>
    <p:sldId id="9265" r:id="rId1700"/>
    <p:sldId id="9266" r:id="rId1701"/>
    <p:sldId id="9267" r:id="rId1702"/>
    <p:sldId id="9268" r:id="rId1703"/>
    <p:sldId id="9269" r:id="rId1704"/>
    <p:sldId id="9270" r:id="rId1705"/>
    <p:sldId id="9271" r:id="rId1706"/>
    <p:sldId id="9272" r:id="rId1707"/>
    <p:sldId id="9273" r:id="rId1708"/>
    <p:sldId id="9274" r:id="rId1709"/>
    <p:sldId id="9275" r:id="rId1710"/>
    <p:sldId id="9276" r:id="rId1711"/>
    <p:sldId id="9277" r:id="rId1712"/>
    <p:sldId id="9278" r:id="rId1713"/>
    <p:sldId id="9279" r:id="rId1714"/>
    <p:sldId id="9280" r:id="rId1715"/>
    <p:sldId id="9281" r:id="rId1716"/>
    <p:sldId id="9282" r:id="rId1717"/>
    <p:sldId id="9283" r:id="rId1718"/>
    <p:sldId id="9284" r:id="rId1719"/>
    <p:sldId id="9285" r:id="rId1720"/>
    <p:sldId id="9286" r:id="rId1721"/>
    <p:sldId id="9287" r:id="rId1722"/>
    <p:sldId id="9288" r:id="rId1723"/>
    <p:sldId id="9289" r:id="rId1724"/>
    <p:sldId id="9290" r:id="rId1725"/>
    <p:sldId id="9291" r:id="rId1726"/>
    <p:sldId id="9292" r:id="rId1727"/>
    <p:sldId id="9293" r:id="rId1728"/>
    <p:sldId id="9294" r:id="rId1729"/>
    <p:sldId id="9295" r:id="rId1730"/>
    <p:sldId id="9296" r:id="rId1731"/>
    <p:sldId id="9297" r:id="rId1732"/>
    <p:sldId id="9298" r:id="rId1733"/>
    <p:sldId id="9299" r:id="rId1734"/>
    <p:sldId id="9300" r:id="rId1735"/>
    <p:sldId id="9301" r:id="rId1736"/>
    <p:sldId id="9302" r:id="rId1737"/>
    <p:sldId id="9303" r:id="rId1738"/>
    <p:sldId id="9304" r:id="rId1739"/>
    <p:sldId id="9305" r:id="rId1740"/>
    <p:sldId id="9306" r:id="rId1741"/>
    <p:sldId id="9307" r:id="rId1742"/>
    <p:sldId id="9308" r:id="rId1743"/>
    <p:sldId id="9309" r:id="rId1744"/>
    <p:sldId id="9310" r:id="rId1745"/>
    <p:sldId id="9311" r:id="rId1746"/>
    <p:sldId id="9312" r:id="rId1747"/>
    <p:sldId id="9313" r:id="rId1748"/>
    <p:sldId id="9314" r:id="rId1749"/>
    <p:sldId id="9315" r:id="rId1750"/>
    <p:sldId id="9316" r:id="rId1751"/>
    <p:sldId id="9317" r:id="rId1752"/>
    <p:sldId id="9318" r:id="rId1753"/>
    <p:sldId id="9319" r:id="rId1754"/>
    <p:sldId id="9320" r:id="rId1755"/>
    <p:sldId id="9321" r:id="rId1756"/>
    <p:sldId id="9322" r:id="rId1757"/>
    <p:sldId id="9323" r:id="rId1758"/>
    <p:sldId id="9324" r:id="rId1759"/>
    <p:sldId id="9325" r:id="rId1760"/>
    <p:sldId id="9326" r:id="rId1761"/>
    <p:sldId id="9327" r:id="rId1762"/>
    <p:sldId id="9328" r:id="rId1763"/>
    <p:sldId id="9329" r:id="rId1764"/>
    <p:sldId id="9330" r:id="rId1765"/>
    <p:sldId id="9331" r:id="rId1766"/>
    <p:sldId id="9332" r:id="rId1767"/>
    <p:sldId id="9333" r:id="rId1768"/>
    <p:sldId id="9334" r:id="rId1769"/>
    <p:sldId id="9335" r:id="rId1770"/>
    <p:sldId id="9336" r:id="rId1771"/>
    <p:sldId id="9337" r:id="rId1772"/>
    <p:sldId id="9338" r:id="rId1773"/>
    <p:sldId id="9339" r:id="rId1774"/>
    <p:sldId id="9340" r:id="rId1775"/>
    <p:sldId id="9341" r:id="rId1776"/>
    <p:sldId id="9342" r:id="rId1777"/>
    <p:sldId id="9343" r:id="rId1778"/>
    <p:sldId id="9344" r:id="rId1779"/>
    <p:sldId id="9345" r:id="rId1780"/>
    <p:sldId id="9346" r:id="rId1781"/>
    <p:sldId id="9347" r:id="rId1782"/>
    <p:sldId id="9348" r:id="rId1783"/>
    <p:sldId id="9349" r:id="rId1784"/>
    <p:sldId id="9350" r:id="rId1785"/>
    <p:sldId id="9351" r:id="rId1786"/>
    <p:sldId id="9352" r:id="rId1787"/>
    <p:sldId id="9353" r:id="rId1788"/>
    <p:sldId id="9354" r:id="rId1789"/>
    <p:sldId id="9355" r:id="rId1790"/>
    <p:sldId id="9356" r:id="rId1791"/>
    <p:sldId id="9357" r:id="rId1792"/>
    <p:sldId id="9358" r:id="rId1793"/>
    <p:sldId id="9359" r:id="rId1794"/>
    <p:sldId id="9360" r:id="rId1795"/>
    <p:sldId id="9361" r:id="rId1796"/>
    <p:sldId id="9362" r:id="rId1797"/>
    <p:sldId id="9363" r:id="rId1798"/>
    <p:sldId id="9364" r:id="rId1799"/>
    <p:sldId id="9365" r:id="rId1800"/>
    <p:sldId id="9366" r:id="rId1801"/>
    <p:sldId id="9367" r:id="rId1802"/>
    <p:sldId id="9368" r:id="rId1803"/>
    <p:sldId id="9369" r:id="rId1804"/>
    <p:sldId id="9370" r:id="rId1805"/>
    <p:sldId id="9371" r:id="rId1806"/>
    <p:sldId id="9372" r:id="rId1807"/>
    <p:sldId id="9373" r:id="rId1808"/>
    <p:sldId id="9374" r:id="rId1809"/>
    <p:sldId id="9375" r:id="rId1810"/>
    <p:sldId id="9376" r:id="rId1811"/>
    <p:sldId id="9377" r:id="rId1812"/>
    <p:sldId id="9378" r:id="rId1813"/>
    <p:sldId id="9379" r:id="rId1814"/>
    <p:sldId id="9380" r:id="rId1815"/>
    <p:sldId id="9381" r:id="rId1816"/>
    <p:sldId id="9382" r:id="rId1817"/>
    <p:sldId id="9383" r:id="rId1818"/>
    <p:sldId id="9384" r:id="rId1819"/>
    <p:sldId id="9385" r:id="rId1820"/>
    <p:sldId id="9386" r:id="rId1821"/>
    <p:sldId id="9387" r:id="rId1822"/>
    <p:sldId id="9388" r:id="rId1823"/>
    <p:sldId id="9389" r:id="rId1824"/>
    <p:sldId id="9390" r:id="rId1825"/>
    <p:sldId id="9391" r:id="rId1826"/>
    <p:sldId id="9392" r:id="rId1827"/>
    <p:sldId id="9393" r:id="rId1828"/>
    <p:sldId id="9394" r:id="rId1829"/>
    <p:sldId id="9395" r:id="rId1830"/>
    <p:sldId id="9396" r:id="rId1831"/>
    <p:sldId id="9397" r:id="rId1832"/>
    <p:sldId id="9398" r:id="rId1833"/>
    <p:sldId id="9399" r:id="rId1834"/>
    <p:sldId id="9400" r:id="rId1835"/>
    <p:sldId id="9401" r:id="rId1836"/>
    <p:sldId id="9402" r:id="rId1837"/>
    <p:sldId id="9403" r:id="rId1838"/>
    <p:sldId id="9404" r:id="rId1839"/>
    <p:sldId id="9405" r:id="rId1840"/>
    <p:sldId id="9406" r:id="rId1841"/>
    <p:sldId id="9407" r:id="rId1842"/>
    <p:sldId id="9408" r:id="rId1843"/>
    <p:sldId id="9409" r:id="rId1844"/>
    <p:sldId id="9410" r:id="rId1845"/>
    <p:sldId id="9411" r:id="rId1846"/>
    <p:sldId id="9412" r:id="rId1847"/>
    <p:sldId id="9413" r:id="rId1848"/>
    <p:sldId id="9414" r:id="rId1849"/>
    <p:sldId id="9415" r:id="rId1850"/>
    <p:sldId id="9416" r:id="rId1851"/>
    <p:sldId id="9417" r:id="rId1852"/>
    <p:sldId id="9418" r:id="rId1853"/>
    <p:sldId id="9419" r:id="rId1854"/>
    <p:sldId id="9420" r:id="rId1855"/>
    <p:sldId id="9421" r:id="rId1856"/>
    <p:sldId id="9422" r:id="rId1857"/>
    <p:sldId id="9423" r:id="rId1858"/>
    <p:sldId id="9424" r:id="rId1859"/>
    <p:sldId id="9425" r:id="rId1860"/>
    <p:sldId id="9426" r:id="rId1861"/>
    <p:sldId id="9427" r:id="rId1862"/>
    <p:sldId id="9428" r:id="rId1863"/>
    <p:sldId id="9429" r:id="rId1864"/>
    <p:sldId id="9430" r:id="rId1865"/>
    <p:sldId id="9431" r:id="rId1866"/>
    <p:sldId id="9432" r:id="rId1867"/>
    <p:sldId id="9433" r:id="rId1868"/>
    <p:sldId id="9434" r:id="rId1869"/>
    <p:sldId id="9435" r:id="rId1870"/>
    <p:sldId id="9436" r:id="rId1871"/>
    <p:sldId id="9437" r:id="rId1872"/>
    <p:sldId id="9438" r:id="rId1873"/>
    <p:sldId id="9439" r:id="rId1874"/>
    <p:sldId id="9440" r:id="rId1875"/>
    <p:sldId id="9441" r:id="rId1876"/>
    <p:sldId id="9442" r:id="rId1877"/>
    <p:sldId id="9443" r:id="rId1878"/>
    <p:sldId id="9444" r:id="rId1879"/>
    <p:sldId id="9445" r:id="rId1880"/>
    <p:sldId id="9446" r:id="rId1881"/>
    <p:sldId id="9447" r:id="rId1882"/>
    <p:sldId id="9448" r:id="rId1883"/>
    <p:sldId id="9449" r:id="rId1884"/>
    <p:sldId id="9450" r:id="rId1885"/>
    <p:sldId id="9451" r:id="rId1886"/>
    <p:sldId id="9452" r:id="rId1887"/>
    <p:sldId id="9453" r:id="rId1888"/>
    <p:sldId id="9454" r:id="rId1889"/>
    <p:sldId id="9455" r:id="rId1890"/>
    <p:sldId id="9456" r:id="rId1891"/>
    <p:sldId id="9457" r:id="rId1892"/>
    <p:sldId id="9458" r:id="rId1893"/>
    <p:sldId id="9459" r:id="rId1894"/>
    <p:sldId id="9460" r:id="rId1895"/>
    <p:sldId id="9461" r:id="rId1896"/>
    <p:sldId id="9462" r:id="rId1897"/>
    <p:sldId id="9463" r:id="rId1898"/>
    <p:sldId id="9464" r:id="rId1899"/>
    <p:sldId id="9465" r:id="rId1900"/>
    <p:sldId id="9466" r:id="rId1901"/>
    <p:sldId id="9467" r:id="rId1902"/>
    <p:sldId id="9468" r:id="rId1903"/>
    <p:sldId id="9469" r:id="rId1904"/>
    <p:sldId id="9470" r:id="rId1905"/>
    <p:sldId id="9471" r:id="rId1906"/>
    <p:sldId id="9472" r:id="rId1907"/>
    <p:sldId id="9473" r:id="rId1908"/>
    <p:sldId id="9474" r:id="rId1909"/>
    <p:sldId id="9475" r:id="rId1910"/>
    <p:sldId id="9476" r:id="rId1911"/>
    <p:sldId id="9477" r:id="rId1912"/>
    <p:sldId id="9478" r:id="rId1913"/>
    <p:sldId id="9479" r:id="rId1914"/>
    <p:sldId id="9480" r:id="rId1915"/>
    <p:sldId id="9481" r:id="rId1916"/>
    <p:sldId id="9482" r:id="rId1917"/>
    <p:sldId id="9483" r:id="rId1918"/>
    <p:sldId id="9484" r:id="rId1919"/>
    <p:sldId id="9485" r:id="rId1920"/>
    <p:sldId id="9486" r:id="rId1921"/>
    <p:sldId id="9487" r:id="rId1922"/>
    <p:sldId id="9488" r:id="rId1923"/>
    <p:sldId id="9489" r:id="rId1924"/>
    <p:sldId id="9490" r:id="rId1925"/>
    <p:sldId id="9491" r:id="rId1926"/>
    <p:sldId id="9492" r:id="rId1927"/>
    <p:sldId id="9493" r:id="rId1928"/>
    <p:sldId id="9494" r:id="rId1929"/>
    <p:sldId id="9495" r:id="rId1930"/>
    <p:sldId id="9496" r:id="rId1931"/>
    <p:sldId id="9497" r:id="rId1932"/>
    <p:sldId id="9498" r:id="rId1933"/>
    <p:sldId id="9499" r:id="rId1934"/>
    <p:sldId id="9500" r:id="rId1935"/>
    <p:sldId id="9501" r:id="rId1936"/>
    <p:sldId id="9502" r:id="rId1937"/>
    <p:sldId id="9503" r:id="rId1938"/>
    <p:sldId id="9504" r:id="rId1939"/>
    <p:sldId id="9505" r:id="rId1940"/>
    <p:sldId id="9506" r:id="rId1941"/>
    <p:sldId id="9507" r:id="rId1942"/>
    <p:sldId id="9508" r:id="rId1943"/>
    <p:sldId id="9509" r:id="rId1944"/>
    <p:sldId id="9510" r:id="rId1945"/>
    <p:sldId id="9511" r:id="rId1946"/>
    <p:sldId id="9512" r:id="rId1947"/>
    <p:sldId id="9513" r:id="rId1948"/>
    <p:sldId id="9514" r:id="rId1949"/>
    <p:sldId id="9515" r:id="rId1950"/>
    <p:sldId id="9516" r:id="rId1951"/>
    <p:sldId id="9517" r:id="rId1952"/>
    <p:sldId id="9518" r:id="rId1953"/>
    <p:sldId id="9519" r:id="rId1954"/>
    <p:sldId id="9520" r:id="rId1955"/>
    <p:sldId id="9521" r:id="rId1956"/>
    <p:sldId id="9522" r:id="rId1957"/>
    <p:sldId id="9523" r:id="rId1958"/>
    <p:sldId id="9524" r:id="rId1959"/>
    <p:sldId id="9525" r:id="rId1960"/>
    <p:sldId id="9526" r:id="rId1961"/>
    <p:sldId id="9527" r:id="rId1962"/>
    <p:sldId id="9528" r:id="rId1963"/>
    <p:sldId id="9529" r:id="rId1964"/>
    <p:sldId id="9530" r:id="rId1965"/>
    <p:sldId id="9531" r:id="rId1966"/>
    <p:sldId id="9532" r:id="rId1967"/>
    <p:sldId id="9533" r:id="rId1968"/>
    <p:sldId id="9534" r:id="rId1969"/>
    <p:sldId id="9535" r:id="rId1970"/>
    <p:sldId id="9536" r:id="rId1971"/>
    <p:sldId id="9537" r:id="rId1972"/>
    <p:sldId id="9538" r:id="rId1973"/>
    <p:sldId id="9539" r:id="rId1974"/>
    <p:sldId id="9540" r:id="rId1975"/>
    <p:sldId id="9541" r:id="rId1976"/>
    <p:sldId id="9542" r:id="rId1977"/>
    <p:sldId id="9543" r:id="rId1978"/>
    <p:sldId id="9544" r:id="rId1979"/>
    <p:sldId id="9545" r:id="rId1980"/>
    <p:sldId id="9546" r:id="rId1981"/>
    <p:sldId id="9547" r:id="rId1982"/>
    <p:sldId id="9548" r:id="rId1983"/>
    <p:sldId id="9549" r:id="rId1984"/>
    <p:sldId id="9550" r:id="rId1985"/>
    <p:sldId id="9551" r:id="rId1986"/>
    <p:sldId id="9552" r:id="rId1987"/>
    <p:sldId id="9553" r:id="rId1988"/>
    <p:sldId id="9554" r:id="rId1989"/>
    <p:sldId id="9555" r:id="rId1990"/>
    <p:sldId id="9556" r:id="rId1991"/>
    <p:sldId id="9557" r:id="rId1992"/>
    <p:sldId id="9558" r:id="rId1993"/>
    <p:sldId id="9559" r:id="rId1994"/>
    <p:sldId id="9560" r:id="rId1995"/>
    <p:sldId id="9561" r:id="rId1996"/>
    <p:sldId id="9562" r:id="rId1997"/>
    <p:sldId id="9563" r:id="rId1998"/>
    <p:sldId id="9564" r:id="rId1999"/>
    <p:sldId id="9565" r:id="rId2000"/>
    <p:sldId id="9566" r:id="rId2001"/>
    <p:sldId id="9567" r:id="rId2002"/>
    <p:sldId id="9568" r:id="rId2003"/>
    <p:sldId id="9569" r:id="rId2004"/>
    <p:sldId id="9570" r:id="rId2005"/>
    <p:sldId id="9571" r:id="rId2006"/>
    <p:sldId id="9572" r:id="rId2007"/>
    <p:sldId id="9573" r:id="rId2008"/>
    <p:sldId id="9574" r:id="rId2009"/>
    <p:sldId id="9575" r:id="rId2010"/>
    <p:sldId id="9576" r:id="rId2011"/>
    <p:sldId id="9577" r:id="rId2012"/>
    <p:sldId id="9578" r:id="rId2013"/>
    <p:sldId id="9579" r:id="rId2014"/>
    <p:sldId id="9580" r:id="rId2015"/>
    <p:sldId id="9581" r:id="rId2016"/>
    <p:sldId id="9582" r:id="rId2017"/>
    <p:sldId id="9583" r:id="rId2018"/>
    <p:sldId id="9584" r:id="rId2019"/>
    <p:sldId id="9585" r:id="rId2020"/>
    <p:sldId id="9586" r:id="rId2021"/>
    <p:sldId id="9587" r:id="rId2022"/>
    <p:sldId id="9588" r:id="rId2023"/>
    <p:sldId id="9589" r:id="rId2024"/>
    <p:sldId id="9590" r:id="rId2025"/>
    <p:sldId id="9591" r:id="rId2026"/>
    <p:sldId id="9592" r:id="rId2027"/>
    <p:sldId id="9593" r:id="rId2028"/>
    <p:sldId id="9594" r:id="rId2029"/>
    <p:sldId id="9595" r:id="rId2030"/>
    <p:sldId id="9596" r:id="rId2031"/>
    <p:sldId id="9597" r:id="rId2032"/>
    <p:sldId id="9598" r:id="rId2033"/>
    <p:sldId id="9599" r:id="rId2034"/>
    <p:sldId id="9600" r:id="rId2035"/>
    <p:sldId id="9601" r:id="rId2036"/>
    <p:sldId id="9602" r:id="rId2037"/>
    <p:sldId id="9603" r:id="rId2038"/>
    <p:sldId id="9604" r:id="rId2039"/>
    <p:sldId id="9605" r:id="rId2040"/>
    <p:sldId id="9606" r:id="rId2041"/>
    <p:sldId id="9607" r:id="rId2042"/>
    <p:sldId id="9608" r:id="rId2043"/>
    <p:sldId id="9609" r:id="rId2044"/>
    <p:sldId id="9610" r:id="rId2045"/>
    <p:sldId id="9611" r:id="rId2046"/>
    <p:sldId id="9612" r:id="rId2047"/>
    <p:sldId id="9613" r:id="rId2048"/>
    <p:sldId id="9614" r:id="rId2049"/>
    <p:sldId id="9615" r:id="rId2050"/>
    <p:sldId id="9616" r:id="rId2051"/>
    <p:sldId id="9617" r:id="rId2052"/>
    <p:sldId id="9618" r:id="rId2053"/>
    <p:sldId id="9619" r:id="rId2054"/>
    <p:sldId id="9620" r:id="rId2055"/>
    <p:sldId id="9621" r:id="rId2056"/>
    <p:sldId id="9622" r:id="rId2057"/>
    <p:sldId id="9623" r:id="rId2058"/>
    <p:sldId id="9624" r:id="rId2059"/>
    <p:sldId id="9625" r:id="rId2060"/>
    <p:sldId id="9626" r:id="rId2061"/>
    <p:sldId id="9627" r:id="rId2062"/>
    <p:sldId id="9628" r:id="rId2063"/>
    <p:sldId id="9629" r:id="rId2064"/>
    <p:sldId id="9630" r:id="rId2065"/>
    <p:sldId id="9631" r:id="rId2066"/>
    <p:sldId id="9632" r:id="rId2067"/>
    <p:sldId id="9633" r:id="rId2068"/>
    <p:sldId id="9634" r:id="rId2069"/>
    <p:sldId id="9635" r:id="rId2070"/>
    <p:sldId id="9636" r:id="rId2071"/>
    <p:sldId id="9637" r:id="rId2072"/>
    <p:sldId id="9638" r:id="rId2073"/>
    <p:sldId id="9639" r:id="rId2074"/>
    <p:sldId id="9640" r:id="rId2075"/>
    <p:sldId id="9641" r:id="rId2076"/>
    <p:sldId id="9642" r:id="rId2077"/>
    <p:sldId id="9643" r:id="rId2078"/>
    <p:sldId id="9644" r:id="rId2079"/>
    <p:sldId id="9645" r:id="rId2080"/>
    <p:sldId id="9646" r:id="rId2081"/>
    <p:sldId id="9647" r:id="rId2082"/>
    <p:sldId id="9648" r:id="rId2083"/>
    <p:sldId id="9649" r:id="rId2084"/>
    <p:sldId id="9650" r:id="rId2085"/>
    <p:sldId id="9651" r:id="rId2086"/>
    <p:sldId id="9652" r:id="rId2087"/>
    <p:sldId id="9653" r:id="rId2088"/>
    <p:sldId id="9654" r:id="rId2089"/>
    <p:sldId id="9655" r:id="rId2090"/>
    <p:sldId id="9656" r:id="rId2091"/>
    <p:sldId id="9657" r:id="rId2092"/>
    <p:sldId id="9658" r:id="rId2093"/>
    <p:sldId id="9659" r:id="rId2094"/>
    <p:sldId id="9660" r:id="rId2095"/>
    <p:sldId id="9661" r:id="rId2096"/>
    <p:sldId id="9662" r:id="rId2097"/>
    <p:sldId id="9663" r:id="rId2098"/>
    <p:sldId id="9664" r:id="rId2099"/>
    <p:sldId id="9665" r:id="rId2100"/>
    <p:sldId id="9666" r:id="rId2101"/>
    <p:sldId id="9667" r:id="rId2102"/>
    <p:sldId id="9668" r:id="rId2103"/>
    <p:sldId id="9669" r:id="rId2104"/>
    <p:sldId id="9670" r:id="rId2105"/>
    <p:sldId id="9671" r:id="rId2106"/>
    <p:sldId id="9672" r:id="rId2107"/>
    <p:sldId id="9673" r:id="rId2108"/>
    <p:sldId id="9674" r:id="rId2109"/>
    <p:sldId id="9675" r:id="rId2110"/>
    <p:sldId id="9676" r:id="rId2111"/>
    <p:sldId id="9677" r:id="rId2112"/>
    <p:sldId id="9678" r:id="rId2113"/>
    <p:sldId id="9679" r:id="rId2114"/>
    <p:sldId id="9680" r:id="rId2115"/>
    <p:sldId id="9681" r:id="rId2116"/>
    <p:sldId id="9682" r:id="rId2117"/>
    <p:sldId id="9683" r:id="rId2118"/>
    <p:sldId id="9684" r:id="rId2119"/>
    <p:sldId id="9685" r:id="rId2120"/>
    <p:sldId id="9686" r:id="rId2121"/>
    <p:sldId id="9687" r:id="rId2122"/>
    <p:sldId id="9688" r:id="rId2123"/>
    <p:sldId id="9689" r:id="rId2124"/>
    <p:sldId id="9690" r:id="rId2125"/>
    <p:sldId id="9691" r:id="rId2126"/>
    <p:sldId id="9692" r:id="rId2127"/>
    <p:sldId id="9693" r:id="rId2128"/>
    <p:sldId id="9694" r:id="rId2129"/>
    <p:sldId id="9695" r:id="rId2130"/>
    <p:sldId id="9696" r:id="rId2131"/>
    <p:sldId id="9697" r:id="rId2132"/>
    <p:sldId id="9698" r:id="rId2133"/>
    <p:sldId id="9699" r:id="rId2134"/>
    <p:sldId id="9700" r:id="rId2135"/>
    <p:sldId id="9701" r:id="rId2136"/>
    <p:sldId id="9702" r:id="rId2137"/>
    <p:sldId id="9703" r:id="rId2138"/>
    <p:sldId id="9704" r:id="rId2139"/>
    <p:sldId id="9705" r:id="rId2140"/>
    <p:sldId id="9706" r:id="rId2141"/>
    <p:sldId id="9707" r:id="rId2142"/>
    <p:sldId id="9708" r:id="rId2143"/>
    <p:sldId id="9709" r:id="rId2144"/>
    <p:sldId id="9710" r:id="rId2145"/>
    <p:sldId id="9711" r:id="rId2146"/>
    <p:sldId id="9712" r:id="rId2147"/>
    <p:sldId id="9713" r:id="rId2148"/>
    <p:sldId id="9714" r:id="rId2149"/>
    <p:sldId id="9715" r:id="rId2150"/>
    <p:sldId id="9716" r:id="rId2151"/>
    <p:sldId id="9717" r:id="rId2152"/>
    <p:sldId id="9718" r:id="rId2153"/>
    <p:sldId id="9719" r:id="rId2154"/>
    <p:sldId id="9720" r:id="rId2155"/>
    <p:sldId id="9721" r:id="rId2156"/>
    <p:sldId id="9722" r:id="rId2157"/>
    <p:sldId id="9723" r:id="rId2158"/>
    <p:sldId id="9724" r:id="rId2159"/>
    <p:sldId id="9725" r:id="rId2160"/>
    <p:sldId id="9726" r:id="rId2161"/>
    <p:sldId id="9727" r:id="rId2162"/>
    <p:sldId id="9728" r:id="rId2163"/>
    <p:sldId id="9729" r:id="rId2164"/>
    <p:sldId id="9730" r:id="rId2165"/>
    <p:sldId id="9731" r:id="rId2166"/>
    <p:sldId id="9732" r:id="rId2167"/>
    <p:sldId id="9733" r:id="rId2168"/>
    <p:sldId id="9734" r:id="rId2169"/>
    <p:sldId id="9735" r:id="rId2170"/>
    <p:sldId id="9736" r:id="rId2171"/>
    <p:sldId id="9737" r:id="rId2172"/>
    <p:sldId id="9738" r:id="rId2173"/>
    <p:sldId id="9739" r:id="rId2174"/>
    <p:sldId id="9740" r:id="rId2175"/>
    <p:sldId id="9741" r:id="rId2176"/>
    <p:sldId id="9742" r:id="rId2177"/>
    <p:sldId id="9743" r:id="rId2178"/>
    <p:sldId id="9744" r:id="rId2179"/>
    <p:sldId id="9745" r:id="rId2180"/>
    <p:sldId id="9746" r:id="rId2181"/>
    <p:sldId id="9747" r:id="rId2182"/>
    <p:sldId id="9748" r:id="rId2183"/>
    <p:sldId id="9749" r:id="rId2184"/>
    <p:sldId id="9750" r:id="rId2185"/>
    <p:sldId id="9751" r:id="rId2186"/>
    <p:sldId id="9752" r:id="rId2187"/>
    <p:sldId id="9753" r:id="rId2188"/>
    <p:sldId id="9754" r:id="rId2189"/>
    <p:sldId id="9755" r:id="rId2190"/>
    <p:sldId id="9756" r:id="rId2191"/>
    <p:sldId id="9757" r:id="rId2192"/>
    <p:sldId id="9758" r:id="rId2193"/>
    <p:sldId id="9759" r:id="rId2194"/>
    <p:sldId id="9760" r:id="rId2195"/>
    <p:sldId id="9761" r:id="rId2196"/>
    <p:sldId id="9762" r:id="rId2197"/>
    <p:sldId id="9763" r:id="rId2198"/>
    <p:sldId id="9764" r:id="rId2199"/>
    <p:sldId id="9765" r:id="rId2200"/>
    <p:sldId id="9766" r:id="rId2201"/>
    <p:sldId id="9767" r:id="rId2202"/>
    <p:sldId id="9768" r:id="rId2203"/>
    <p:sldId id="9769" r:id="rId2204"/>
    <p:sldId id="9770" r:id="rId2205"/>
    <p:sldId id="9771" r:id="rId2206"/>
    <p:sldId id="9772" r:id="rId2207"/>
    <p:sldId id="9773" r:id="rId2208"/>
    <p:sldId id="9774" r:id="rId2209"/>
    <p:sldId id="9775" r:id="rId2210"/>
    <p:sldId id="9776" r:id="rId2211"/>
    <p:sldId id="9777" r:id="rId2212"/>
    <p:sldId id="9778" r:id="rId2213"/>
    <p:sldId id="9779" r:id="rId2214"/>
    <p:sldId id="9780" r:id="rId2215"/>
    <p:sldId id="9781" r:id="rId2216"/>
    <p:sldId id="9782" r:id="rId2217"/>
    <p:sldId id="9783" r:id="rId2218"/>
    <p:sldId id="9784" r:id="rId2219"/>
    <p:sldId id="9785" r:id="rId2220"/>
    <p:sldId id="9786" r:id="rId2221"/>
    <p:sldId id="9787" r:id="rId2222"/>
    <p:sldId id="9788" r:id="rId2223"/>
    <p:sldId id="9789" r:id="rId2224"/>
    <p:sldId id="9790" r:id="rId2225"/>
    <p:sldId id="9791" r:id="rId2226"/>
    <p:sldId id="9792" r:id="rId2227"/>
    <p:sldId id="9793" r:id="rId2228"/>
    <p:sldId id="9794" r:id="rId2229"/>
    <p:sldId id="9795" r:id="rId2230"/>
    <p:sldId id="9796" r:id="rId2231"/>
    <p:sldId id="9797" r:id="rId2232"/>
    <p:sldId id="9798" r:id="rId2233"/>
    <p:sldId id="9799" r:id="rId2234"/>
    <p:sldId id="9800" r:id="rId2235"/>
    <p:sldId id="9801" r:id="rId2236"/>
    <p:sldId id="9802" r:id="rId2237"/>
    <p:sldId id="9803" r:id="rId2238"/>
    <p:sldId id="9804" r:id="rId2239"/>
    <p:sldId id="9805" r:id="rId2240"/>
    <p:sldId id="9806" r:id="rId2241"/>
    <p:sldId id="9807" r:id="rId2242"/>
    <p:sldId id="9808" r:id="rId2243"/>
    <p:sldId id="9809" r:id="rId2244"/>
    <p:sldId id="9810" r:id="rId2245"/>
    <p:sldId id="9811" r:id="rId2246"/>
    <p:sldId id="9812" r:id="rId2247"/>
    <p:sldId id="9813" r:id="rId2248"/>
    <p:sldId id="9814" r:id="rId2249"/>
    <p:sldId id="9815" r:id="rId2250"/>
    <p:sldId id="9816" r:id="rId2251"/>
    <p:sldId id="9817" r:id="rId2252"/>
    <p:sldId id="9818" r:id="rId2253"/>
    <p:sldId id="9819" r:id="rId2254"/>
    <p:sldId id="9820" r:id="rId2255"/>
    <p:sldId id="9821" r:id="rId2256"/>
    <p:sldId id="9822" r:id="rId2257"/>
    <p:sldId id="9823" r:id="rId2258"/>
    <p:sldId id="9824" r:id="rId2259"/>
    <p:sldId id="9825" r:id="rId2260"/>
    <p:sldId id="9826" r:id="rId2261"/>
    <p:sldId id="9827" r:id="rId2262"/>
    <p:sldId id="9828" r:id="rId2263"/>
    <p:sldId id="9829" r:id="rId2264"/>
    <p:sldId id="9830" r:id="rId2265"/>
    <p:sldId id="9831" r:id="rId2266"/>
    <p:sldId id="9832" r:id="rId2267"/>
    <p:sldId id="9833" r:id="rId2268"/>
    <p:sldId id="9834" r:id="rId2269"/>
    <p:sldId id="9835" r:id="rId2270"/>
    <p:sldId id="9836" r:id="rId2271"/>
    <p:sldId id="9837" r:id="rId2272"/>
    <p:sldId id="9838" r:id="rId2273"/>
    <p:sldId id="9839" r:id="rId2274"/>
    <p:sldId id="9840" r:id="rId2275"/>
    <p:sldId id="9841" r:id="rId2276"/>
    <p:sldId id="9842" r:id="rId2277"/>
    <p:sldId id="9843" r:id="rId2278"/>
    <p:sldId id="9844" r:id="rId2279"/>
    <p:sldId id="9845" r:id="rId2280"/>
    <p:sldId id="9846" r:id="rId2281"/>
    <p:sldId id="9847" r:id="rId2282"/>
    <p:sldId id="9848" r:id="rId2283"/>
    <p:sldId id="9849" r:id="rId2284"/>
    <p:sldId id="9850" r:id="rId2285"/>
    <p:sldId id="9851" r:id="rId2286"/>
    <p:sldId id="9852" r:id="rId2287"/>
    <p:sldId id="9853" r:id="rId2288"/>
    <p:sldId id="9854" r:id="rId2289"/>
    <p:sldId id="9855" r:id="rId2290"/>
    <p:sldId id="9856" r:id="rId2291"/>
    <p:sldId id="9857" r:id="rId2292"/>
    <p:sldId id="9858" r:id="rId2293"/>
    <p:sldId id="9859" r:id="rId2294"/>
    <p:sldId id="9860" r:id="rId2295"/>
    <p:sldId id="9861" r:id="rId2296"/>
    <p:sldId id="9862" r:id="rId2297"/>
    <p:sldId id="9863" r:id="rId2298"/>
    <p:sldId id="9864" r:id="rId2299"/>
    <p:sldId id="9865" r:id="rId2300"/>
    <p:sldId id="9866" r:id="rId2301"/>
    <p:sldId id="9867" r:id="rId2302"/>
    <p:sldId id="9868" r:id="rId2303"/>
    <p:sldId id="9869" r:id="rId2304"/>
    <p:sldId id="9870" r:id="rId2305"/>
    <p:sldId id="9871" r:id="rId2306"/>
    <p:sldId id="9872" r:id="rId2307"/>
    <p:sldId id="9873" r:id="rId2308"/>
    <p:sldId id="9874" r:id="rId2309"/>
    <p:sldId id="9875" r:id="rId2310"/>
    <p:sldId id="9876" r:id="rId2311"/>
    <p:sldId id="9877" r:id="rId2312"/>
    <p:sldId id="9878" r:id="rId2313"/>
    <p:sldId id="9879" r:id="rId2314"/>
    <p:sldId id="9880" r:id="rId2315"/>
    <p:sldId id="9881" r:id="rId2316"/>
    <p:sldId id="9882" r:id="rId2317"/>
    <p:sldId id="9883" r:id="rId2318"/>
    <p:sldId id="9884" r:id="rId2319"/>
    <p:sldId id="9885" r:id="rId2320"/>
    <p:sldId id="9886" r:id="rId2321"/>
    <p:sldId id="9887" r:id="rId2322"/>
    <p:sldId id="9888" r:id="rId2323"/>
    <p:sldId id="9889" r:id="rId2324"/>
    <p:sldId id="9890" r:id="rId2325"/>
    <p:sldId id="9891" r:id="rId2326"/>
    <p:sldId id="9892" r:id="rId2327"/>
    <p:sldId id="9893" r:id="rId2328"/>
    <p:sldId id="9894" r:id="rId2329"/>
    <p:sldId id="9895" r:id="rId2330"/>
    <p:sldId id="9896" r:id="rId2331"/>
    <p:sldId id="9897" r:id="rId2332"/>
    <p:sldId id="9898" r:id="rId2333"/>
    <p:sldId id="9899" r:id="rId2334"/>
    <p:sldId id="9900" r:id="rId2335"/>
    <p:sldId id="9901" r:id="rId2336"/>
    <p:sldId id="9902" r:id="rId2337"/>
    <p:sldId id="9903" r:id="rId2338"/>
    <p:sldId id="9904" r:id="rId2339"/>
    <p:sldId id="9905" r:id="rId2340"/>
    <p:sldId id="9906" r:id="rId2341"/>
    <p:sldId id="9907" r:id="rId2342"/>
    <p:sldId id="9908" r:id="rId2343"/>
    <p:sldId id="9909" r:id="rId2344"/>
    <p:sldId id="9910" r:id="rId2345"/>
    <p:sldId id="9911" r:id="rId2346"/>
    <p:sldId id="9912" r:id="rId2347"/>
    <p:sldId id="9913" r:id="rId2348"/>
    <p:sldId id="9914" r:id="rId2349"/>
    <p:sldId id="9915" r:id="rId2350"/>
    <p:sldId id="9916" r:id="rId2351"/>
    <p:sldId id="9917" r:id="rId2352"/>
    <p:sldId id="9918" r:id="rId2353"/>
    <p:sldId id="9919" r:id="rId2354"/>
    <p:sldId id="9920" r:id="rId2355"/>
    <p:sldId id="9921" r:id="rId2356"/>
    <p:sldId id="9922" r:id="rId2357"/>
    <p:sldId id="9923" r:id="rId2358"/>
    <p:sldId id="9924" r:id="rId2359"/>
    <p:sldId id="9925" r:id="rId2360"/>
    <p:sldId id="9926" r:id="rId2361"/>
    <p:sldId id="9927" r:id="rId2362"/>
    <p:sldId id="9928" r:id="rId2363"/>
    <p:sldId id="9929" r:id="rId2364"/>
    <p:sldId id="9930" r:id="rId2365"/>
    <p:sldId id="9931" r:id="rId2366"/>
    <p:sldId id="9932" r:id="rId2367"/>
    <p:sldId id="9933" r:id="rId2368"/>
    <p:sldId id="9934" r:id="rId2369"/>
    <p:sldId id="9935" r:id="rId2370"/>
    <p:sldId id="9936" r:id="rId2371"/>
    <p:sldId id="9937" r:id="rId2372"/>
    <p:sldId id="9938" r:id="rId2373"/>
    <p:sldId id="9939" r:id="rId2374"/>
    <p:sldId id="9940" r:id="rId2375"/>
    <p:sldId id="9941" r:id="rId2376"/>
    <p:sldId id="9942" r:id="rId2377"/>
    <p:sldId id="9943" r:id="rId2378"/>
    <p:sldId id="9944" r:id="rId2379"/>
    <p:sldId id="9945" r:id="rId2380"/>
    <p:sldId id="9946" r:id="rId2381"/>
    <p:sldId id="9947" r:id="rId2382"/>
    <p:sldId id="9948" r:id="rId2383"/>
    <p:sldId id="9949" r:id="rId2384"/>
    <p:sldId id="9950" r:id="rId2385"/>
    <p:sldId id="9951" r:id="rId2386"/>
    <p:sldId id="9952" r:id="rId2387"/>
    <p:sldId id="9953" r:id="rId2388"/>
    <p:sldId id="9954" r:id="rId2389"/>
    <p:sldId id="9955" r:id="rId2390"/>
    <p:sldId id="9956" r:id="rId2391"/>
    <p:sldId id="9957" r:id="rId2392"/>
    <p:sldId id="9958" r:id="rId2393"/>
    <p:sldId id="9959" r:id="rId2394"/>
    <p:sldId id="9960" r:id="rId2395"/>
    <p:sldId id="9961" r:id="rId2396"/>
    <p:sldId id="9962" r:id="rId2397"/>
    <p:sldId id="9963" r:id="rId2398"/>
    <p:sldId id="9964" r:id="rId2399"/>
    <p:sldId id="9965" r:id="rId2400"/>
    <p:sldId id="9966" r:id="rId2401"/>
    <p:sldId id="9967" r:id="rId2402"/>
    <p:sldId id="9968" r:id="rId2403"/>
    <p:sldId id="9969" r:id="rId2404"/>
    <p:sldId id="9970" r:id="rId2405"/>
    <p:sldId id="9971" r:id="rId2406"/>
    <p:sldId id="9972" r:id="rId2407"/>
    <p:sldId id="9973" r:id="rId2408"/>
    <p:sldId id="9974" r:id="rId2409"/>
    <p:sldId id="9975" r:id="rId2410"/>
    <p:sldId id="9976" r:id="rId2411"/>
    <p:sldId id="9977" r:id="rId2412"/>
    <p:sldId id="9978" r:id="rId2413"/>
    <p:sldId id="9979" r:id="rId2414"/>
    <p:sldId id="9980" r:id="rId2415"/>
    <p:sldId id="9981" r:id="rId2416"/>
    <p:sldId id="9982" r:id="rId2417"/>
    <p:sldId id="9983" r:id="rId2418"/>
    <p:sldId id="9984" r:id="rId2419"/>
    <p:sldId id="9985" r:id="rId2420"/>
    <p:sldId id="9986" r:id="rId2421"/>
    <p:sldId id="9987" r:id="rId2422"/>
    <p:sldId id="9988" r:id="rId2423"/>
    <p:sldId id="9989" r:id="rId2424"/>
    <p:sldId id="9990" r:id="rId2425"/>
    <p:sldId id="9991" r:id="rId2426"/>
    <p:sldId id="9992" r:id="rId2427"/>
    <p:sldId id="9993" r:id="rId2428"/>
    <p:sldId id="9994" r:id="rId2429"/>
    <p:sldId id="9995" r:id="rId2430"/>
    <p:sldId id="9996" r:id="rId2431"/>
    <p:sldId id="9997" r:id="rId2432"/>
    <p:sldId id="9998" r:id="rId2433"/>
    <p:sldId id="9999" r:id="rId2434"/>
    <p:sldId id="10000" r:id="rId2435"/>
    <p:sldId id="10001" r:id="rId2436"/>
    <p:sldId id="10002" r:id="rId2437"/>
    <p:sldId id="10003" r:id="rId2438"/>
    <p:sldId id="10004" r:id="rId2439"/>
    <p:sldId id="10005" r:id="rId2440"/>
    <p:sldId id="10006" r:id="rId2441"/>
    <p:sldId id="10007" r:id="rId2442"/>
    <p:sldId id="10008" r:id="rId2443"/>
    <p:sldId id="10009" r:id="rId2444"/>
    <p:sldId id="10010" r:id="rId2445"/>
    <p:sldId id="10011" r:id="rId2446"/>
    <p:sldId id="10012" r:id="rId2447"/>
    <p:sldId id="10013" r:id="rId2448"/>
    <p:sldId id="10014" r:id="rId2449"/>
    <p:sldId id="10015" r:id="rId2450"/>
    <p:sldId id="10016" r:id="rId2451"/>
    <p:sldId id="10017" r:id="rId2452"/>
    <p:sldId id="10018" r:id="rId2453"/>
    <p:sldId id="10019" r:id="rId2454"/>
    <p:sldId id="10020" r:id="rId2455"/>
    <p:sldId id="10021" r:id="rId2456"/>
    <p:sldId id="10022" r:id="rId2457"/>
    <p:sldId id="10023" r:id="rId2458"/>
    <p:sldId id="10024" r:id="rId2459"/>
    <p:sldId id="10025" r:id="rId2460"/>
    <p:sldId id="10026" r:id="rId2461"/>
    <p:sldId id="10027" r:id="rId2462"/>
    <p:sldId id="10028" r:id="rId2463"/>
    <p:sldId id="10029" r:id="rId2464"/>
    <p:sldId id="10030" r:id="rId2465"/>
    <p:sldId id="10031" r:id="rId2466"/>
    <p:sldId id="10032" r:id="rId2467"/>
    <p:sldId id="10033" r:id="rId2468"/>
    <p:sldId id="10034" r:id="rId2469"/>
    <p:sldId id="10035" r:id="rId2470"/>
    <p:sldId id="10036" r:id="rId2471"/>
    <p:sldId id="10037" r:id="rId2472"/>
    <p:sldId id="10038" r:id="rId2473"/>
    <p:sldId id="10039" r:id="rId2474"/>
    <p:sldId id="10040" r:id="rId2475"/>
    <p:sldId id="10041" r:id="rId2476"/>
    <p:sldId id="10042" r:id="rId2477"/>
    <p:sldId id="10043" r:id="rId2478"/>
    <p:sldId id="10044" r:id="rId2479"/>
    <p:sldId id="10045" r:id="rId2480"/>
    <p:sldId id="10046" r:id="rId2481"/>
    <p:sldId id="10047" r:id="rId2482"/>
    <p:sldId id="10048" r:id="rId2483"/>
    <p:sldId id="10049" r:id="rId2484"/>
    <p:sldId id="10050" r:id="rId2485"/>
    <p:sldId id="10051" r:id="rId2486"/>
    <p:sldId id="10052" r:id="rId2487"/>
    <p:sldId id="10053" r:id="rId2488"/>
    <p:sldId id="10054" r:id="rId2489"/>
    <p:sldId id="10055" r:id="rId2490"/>
    <p:sldId id="10056" r:id="rId2491"/>
    <p:sldId id="10057" r:id="rId2492"/>
    <p:sldId id="10058" r:id="rId2493"/>
    <p:sldId id="10059" r:id="rId2494"/>
    <p:sldId id="10060" r:id="rId2495"/>
    <p:sldId id="10061" r:id="rId2496"/>
    <p:sldId id="10062" r:id="rId2497"/>
    <p:sldId id="10063" r:id="rId2498"/>
    <p:sldId id="10064" r:id="rId2499"/>
    <p:sldId id="10065" r:id="rId2500"/>
    <p:sldId id="10066" r:id="rId2501"/>
    <p:sldId id="10067" r:id="rId2502"/>
    <p:sldId id="10068" r:id="rId2503"/>
    <p:sldId id="10069" r:id="rId2504"/>
    <p:sldId id="10070" r:id="rId2505"/>
    <p:sldId id="10071" r:id="rId2506"/>
    <p:sldId id="10072" r:id="rId2507"/>
    <p:sldId id="10073" r:id="rId2508"/>
    <p:sldId id="10074" r:id="rId2509"/>
    <p:sldId id="10075" r:id="rId2510"/>
    <p:sldId id="10076" r:id="rId2511"/>
    <p:sldId id="10077" r:id="rId2512"/>
    <p:sldId id="10078" r:id="rId2513"/>
    <p:sldId id="10079" r:id="rId2514"/>
    <p:sldId id="10080" r:id="rId2515"/>
    <p:sldId id="10081" r:id="rId2516"/>
    <p:sldId id="10082" r:id="rId2517"/>
    <p:sldId id="10083" r:id="rId2518"/>
    <p:sldId id="10084" r:id="rId2519"/>
    <p:sldId id="10085" r:id="rId2520"/>
    <p:sldId id="10086" r:id="rId2521"/>
    <p:sldId id="10087" r:id="rId2522"/>
    <p:sldId id="10088" r:id="rId2523"/>
    <p:sldId id="10089" r:id="rId2524"/>
    <p:sldId id="10090" r:id="rId2525"/>
    <p:sldId id="10091" r:id="rId2526"/>
    <p:sldId id="10092" r:id="rId2527"/>
    <p:sldId id="10093" r:id="rId2528"/>
    <p:sldId id="10094" r:id="rId2529"/>
    <p:sldId id="10095" r:id="rId2530"/>
    <p:sldId id="10096" r:id="rId2531"/>
    <p:sldId id="10097" r:id="rId2532"/>
    <p:sldId id="10098" r:id="rId2533"/>
    <p:sldId id="10099" r:id="rId2534"/>
    <p:sldId id="10100" r:id="rId2535"/>
    <p:sldId id="10101" r:id="rId2536"/>
    <p:sldId id="10102" r:id="rId2537"/>
    <p:sldId id="10103" r:id="rId2538"/>
    <p:sldId id="10104" r:id="rId2539"/>
    <p:sldId id="10105" r:id="rId2540"/>
    <p:sldId id="10106" r:id="rId2541"/>
    <p:sldId id="10107" r:id="rId2542"/>
    <p:sldId id="10108" r:id="rId2543"/>
    <p:sldId id="10109" r:id="rId2544"/>
    <p:sldId id="10110" r:id="rId2545"/>
    <p:sldId id="10111" r:id="rId2546"/>
    <p:sldId id="10112" r:id="rId2547"/>
    <p:sldId id="10113" r:id="rId2548"/>
    <p:sldId id="10114" r:id="rId2549"/>
    <p:sldId id="10115" r:id="rId2550"/>
    <p:sldId id="10116" r:id="rId2551"/>
    <p:sldId id="10117" r:id="rId2552"/>
    <p:sldId id="10118" r:id="rId2553"/>
    <p:sldId id="10119" r:id="rId2554"/>
    <p:sldId id="10120" r:id="rId2555"/>
    <p:sldId id="10121" r:id="rId2556"/>
    <p:sldId id="10122" r:id="rId2557"/>
    <p:sldId id="10123" r:id="rId2558"/>
    <p:sldId id="10124" r:id="rId2559"/>
    <p:sldId id="10125" r:id="rId2560"/>
    <p:sldId id="10126" r:id="rId2561"/>
    <p:sldId id="10127" r:id="rId2562"/>
    <p:sldId id="10128" r:id="rId2563"/>
    <p:sldId id="10129" r:id="rId2564"/>
    <p:sldId id="10130" r:id="rId2565"/>
    <p:sldId id="10131" r:id="rId2566"/>
    <p:sldId id="10132" r:id="rId2567"/>
    <p:sldId id="10133" r:id="rId2568"/>
    <p:sldId id="10134" r:id="rId2569"/>
    <p:sldId id="10135" r:id="rId2570"/>
    <p:sldId id="10136" r:id="rId2571"/>
    <p:sldId id="10137" r:id="rId2572"/>
    <p:sldId id="10138" r:id="rId2573"/>
    <p:sldId id="10139" r:id="rId2574"/>
    <p:sldId id="10140" r:id="rId2575"/>
    <p:sldId id="10141" r:id="rId2576"/>
    <p:sldId id="10142" r:id="rId2577"/>
    <p:sldId id="10143" r:id="rId2578"/>
    <p:sldId id="10144" r:id="rId2579"/>
    <p:sldId id="10145" r:id="rId2580"/>
    <p:sldId id="10146" r:id="rId2581"/>
    <p:sldId id="10147" r:id="rId2582"/>
    <p:sldId id="10148" r:id="rId2583"/>
    <p:sldId id="10149" r:id="rId2584"/>
    <p:sldId id="10150" r:id="rId2585"/>
    <p:sldId id="10151" r:id="rId2586"/>
    <p:sldId id="10152" r:id="rId2587"/>
    <p:sldId id="10153" r:id="rId2588"/>
    <p:sldId id="10154" r:id="rId2589"/>
    <p:sldId id="10155" r:id="rId2590"/>
    <p:sldId id="10156" r:id="rId2591"/>
    <p:sldId id="10157" r:id="rId2592"/>
    <p:sldId id="10158" r:id="rId2593"/>
    <p:sldId id="10159" r:id="rId2594"/>
    <p:sldId id="10160" r:id="rId2595"/>
    <p:sldId id="10161" r:id="rId2596"/>
    <p:sldId id="10162" r:id="rId2597"/>
    <p:sldId id="10163" r:id="rId2598"/>
    <p:sldId id="10164" r:id="rId2599"/>
    <p:sldId id="10165" r:id="rId2600"/>
    <p:sldId id="10166" r:id="rId2601"/>
    <p:sldId id="10167" r:id="rId2602"/>
    <p:sldId id="10168" r:id="rId2603"/>
    <p:sldId id="10169" r:id="rId2604"/>
    <p:sldId id="10170" r:id="rId2605"/>
    <p:sldId id="10171" r:id="rId2606"/>
    <p:sldId id="10172" r:id="rId2607"/>
    <p:sldId id="10173" r:id="rId2608"/>
    <p:sldId id="10174" r:id="rId2609"/>
    <p:sldId id="10175" r:id="rId2610"/>
    <p:sldId id="10176" r:id="rId2611"/>
    <p:sldId id="10177" r:id="rId2612"/>
    <p:sldId id="10178" r:id="rId2613"/>
    <p:sldId id="10179" r:id="rId2614"/>
    <p:sldId id="10180" r:id="rId2615"/>
    <p:sldId id="10181" r:id="rId2616"/>
    <p:sldId id="10182" r:id="rId2617"/>
    <p:sldId id="10183" r:id="rId2618"/>
    <p:sldId id="10184" r:id="rId2619"/>
    <p:sldId id="10185" r:id="rId2620"/>
    <p:sldId id="10186" r:id="rId2621"/>
    <p:sldId id="10187" r:id="rId2622"/>
    <p:sldId id="10188" r:id="rId2623"/>
    <p:sldId id="10189" r:id="rId2624"/>
    <p:sldId id="10190" r:id="rId2625"/>
    <p:sldId id="10191" r:id="rId2626"/>
    <p:sldId id="10192" r:id="rId2627"/>
    <p:sldId id="10193" r:id="rId2628"/>
    <p:sldId id="10194" r:id="rId2629"/>
    <p:sldId id="10195" r:id="rId2630"/>
    <p:sldId id="10196" r:id="rId2631"/>
    <p:sldId id="10197" r:id="rId2632"/>
    <p:sldId id="10198" r:id="rId2633"/>
    <p:sldId id="10199" r:id="rId2634"/>
    <p:sldId id="10200" r:id="rId2635"/>
    <p:sldId id="10201" r:id="rId2636"/>
    <p:sldId id="10202" r:id="rId2637"/>
    <p:sldId id="10203" r:id="rId2638"/>
    <p:sldId id="10204" r:id="rId2639"/>
    <p:sldId id="10205" r:id="rId2640"/>
    <p:sldId id="10206" r:id="rId2641"/>
    <p:sldId id="10207" r:id="rId2642"/>
    <p:sldId id="10208" r:id="rId2643"/>
    <p:sldId id="10209" r:id="rId2644"/>
    <p:sldId id="10210" r:id="rId2645"/>
    <p:sldId id="10211" r:id="rId2646"/>
    <p:sldId id="10212" r:id="rId2647"/>
    <p:sldId id="10213" r:id="rId2648"/>
    <p:sldId id="10214" r:id="rId2649"/>
    <p:sldId id="10215" r:id="rId2650"/>
    <p:sldId id="10216" r:id="rId2651"/>
    <p:sldId id="10217" r:id="rId2652"/>
    <p:sldId id="10218" r:id="rId2653"/>
    <p:sldId id="10219" r:id="rId2654"/>
    <p:sldId id="10220" r:id="rId2655"/>
    <p:sldId id="10221" r:id="rId2656"/>
    <p:sldId id="10222" r:id="rId2657"/>
    <p:sldId id="10223" r:id="rId2658"/>
    <p:sldId id="10224" r:id="rId2659"/>
    <p:sldId id="10225" r:id="rId2660"/>
    <p:sldId id="10226" r:id="rId2661"/>
    <p:sldId id="10227" r:id="rId2662"/>
    <p:sldId id="10228" r:id="rId2663"/>
    <p:sldId id="10229" r:id="rId2664"/>
    <p:sldId id="10230" r:id="rId2665"/>
    <p:sldId id="10231" r:id="rId2666"/>
    <p:sldId id="10232" r:id="rId2667"/>
    <p:sldId id="10233" r:id="rId2668"/>
    <p:sldId id="10234" r:id="rId2669"/>
    <p:sldId id="10235" r:id="rId2670"/>
    <p:sldId id="10236" r:id="rId2671"/>
    <p:sldId id="10237" r:id="rId2672"/>
    <p:sldId id="10238" r:id="rId2673"/>
    <p:sldId id="10239" r:id="rId2674"/>
    <p:sldId id="10240" r:id="rId2675"/>
    <p:sldId id="10241" r:id="rId2676"/>
    <p:sldId id="10242" r:id="rId2677"/>
    <p:sldId id="10243" r:id="rId2678"/>
    <p:sldId id="10244" r:id="rId2679"/>
    <p:sldId id="10245" r:id="rId2680"/>
    <p:sldId id="10246" r:id="rId2681"/>
    <p:sldId id="10247" r:id="rId2682"/>
    <p:sldId id="10248" r:id="rId2683"/>
    <p:sldId id="10249" r:id="rId2684"/>
    <p:sldId id="10250" r:id="rId2685"/>
    <p:sldId id="10251" r:id="rId2686"/>
    <p:sldId id="10252" r:id="rId2687"/>
    <p:sldId id="10253" r:id="rId2688"/>
    <p:sldId id="10254" r:id="rId2689"/>
    <p:sldId id="10255" r:id="rId2690"/>
    <p:sldId id="10256" r:id="rId2691"/>
    <p:sldId id="10257" r:id="rId2692"/>
    <p:sldId id="10258" r:id="rId2693"/>
    <p:sldId id="10259" r:id="rId2694"/>
    <p:sldId id="10260" r:id="rId2695"/>
    <p:sldId id="10261" r:id="rId2696"/>
    <p:sldId id="10262" r:id="rId2697"/>
    <p:sldId id="10263" r:id="rId2698"/>
    <p:sldId id="10264" r:id="rId2699"/>
    <p:sldId id="10265" r:id="rId2700"/>
    <p:sldId id="10266" r:id="rId2701"/>
    <p:sldId id="10267" r:id="rId2702"/>
    <p:sldId id="10268" r:id="rId2703"/>
    <p:sldId id="10269" r:id="rId2704"/>
    <p:sldId id="10270" r:id="rId2705"/>
    <p:sldId id="10271" r:id="rId2706"/>
    <p:sldId id="10272" r:id="rId2707"/>
    <p:sldId id="10273" r:id="rId2708"/>
    <p:sldId id="10274" r:id="rId2709"/>
    <p:sldId id="10275" r:id="rId2710"/>
    <p:sldId id="10276" r:id="rId2711"/>
    <p:sldId id="10277" r:id="rId2712"/>
    <p:sldId id="10278" r:id="rId2713"/>
    <p:sldId id="10279" r:id="rId2714"/>
    <p:sldId id="10280" r:id="rId2715"/>
    <p:sldId id="10281" r:id="rId2716"/>
    <p:sldId id="10282" r:id="rId2717"/>
    <p:sldId id="10283" r:id="rId2718"/>
    <p:sldId id="10284" r:id="rId2719"/>
    <p:sldId id="10285" r:id="rId2720"/>
    <p:sldId id="10286" r:id="rId2721"/>
    <p:sldId id="10287" r:id="rId2722"/>
    <p:sldId id="10288" r:id="rId2723"/>
    <p:sldId id="10289" r:id="rId2724"/>
    <p:sldId id="10290" r:id="rId2725"/>
    <p:sldId id="10291" r:id="rId2726"/>
    <p:sldId id="10292" r:id="rId2727"/>
    <p:sldId id="10293" r:id="rId2728"/>
    <p:sldId id="10294" r:id="rId2729"/>
    <p:sldId id="10295" r:id="rId2730"/>
    <p:sldId id="10296" r:id="rId2731"/>
    <p:sldId id="10297" r:id="rId2732"/>
    <p:sldId id="10298" r:id="rId2733"/>
    <p:sldId id="10299" r:id="rId2734"/>
    <p:sldId id="10300" r:id="rId2735"/>
    <p:sldId id="10301" r:id="rId2736"/>
    <p:sldId id="10302" r:id="rId2737"/>
    <p:sldId id="10303" r:id="rId2738"/>
    <p:sldId id="10304" r:id="rId2739"/>
    <p:sldId id="10305" r:id="rId2740"/>
    <p:sldId id="10306" r:id="rId2741"/>
    <p:sldId id="10307" r:id="rId2742"/>
    <p:sldId id="10308" r:id="rId2743"/>
    <p:sldId id="10309" r:id="rId2744"/>
    <p:sldId id="10310" r:id="rId2745"/>
    <p:sldId id="10311" r:id="rId2746"/>
    <p:sldId id="10312" r:id="rId2747"/>
    <p:sldId id="10313" r:id="rId2748"/>
    <p:sldId id="10314" r:id="rId2749"/>
    <p:sldId id="10315" r:id="rId2750"/>
    <p:sldId id="10316" r:id="rId2751"/>
    <p:sldId id="10317" r:id="rId2752"/>
    <p:sldId id="10318" r:id="rId2753"/>
    <p:sldId id="10319" r:id="rId2754"/>
    <p:sldId id="10320" r:id="rId2755"/>
    <p:sldId id="10321" r:id="rId2756"/>
    <p:sldId id="10322" r:id="rId2757"/>
    <p:sldId id="10323" r:id="rId2758"/>
    <p:sldId id="10324" r:id="rId2759"/>
    <p:sldId id="10325" r:id="rId2760"/>
    <p:sldId id="10326" r:id="rId2761"/>
    <p:sldId id="10327" r:id="rId2762"/>
    <p:sldId id="10328" r:id="rId2763"/>
    <p:sldId id="10329" r:id="rId2764"/>
    <p:sldId id="10330" r:id="rId2765"/>
    <p:sldId id="10331" r:id="rId2766"/>
    <p:sldId id="10332" r:id="rId2767"/>
    <p:sldId id="10333" r:id="rId2768"/>
    <p:sldId id="10334" r:id="rId2769"/>
    <p:sldId id="10335" r:id="rId2770"/>
    <p:sldId id="10336" r:id="rId2771"/>
    <p:sldId id="10337" r:id="rId2772"/>
    <p:sldId id="10338" r:id="rId2773"/>
    <p:sldId id="10339" r:id="rId2774"/>
    <p:sldId id="10340" r:id="rId2775"/>
    <p:sldId id="10341" r:id="rId2776"/>
    <p:sldId id="10342" r:id="rId2777"/>
    <p:sldId id="10343" r:id="rId2778"/>
    <p:sldId id="10344" r:id="rId2779"/>
    <p:sldId id="10345" r:id="rId2780"/>
    <p:sldId id="10346" r:id="rId2781"/>
    <p:sldId id="10347" r:id="rId2782"/>
    <p:sldId id="10348" r:id="rId2783"/>
    <p:sldId id="10349" r:id="rId2784"/>
    <p:sldId id="10350" r:id="rId2785"/>
    <p:sldId id="10351" r:id="rId2786"/>
    <p:sldId id="10352" r:id="rId2787"/>
    <p:sldId id="10353" r:id="rId2788"/>
    <p:sldId id="10354" r:id="rId2789"/>
    <p:sldId id="10355" r:id="rId2790"/>
    <p:sldId id="10356" r:id="rId2791"/>
    <p:sldId id="10357" r:id="rId2792"/>
    <p:sldId id="10358" r:id="rId2793"/>
    <p:sldId id="10359" r:id="rId2794"/>
    <p:sldId id="10360" r:id="rId2795"/>
    <p:sldId id="10361" r:id="rId2796"/>
    <p:sldId id="10362" r:id="rId2797"/>
    <p:sldId id="10363" r:id="rId2798"/>
    <p:sldId id="10364" r:id="rId2799"/>
    <p:sldId id="10365" r:id="rId2800"/>
    <p:sldId id="10366" r:id="rId2801"/>
    <p:sldId id="10367" r:id="rId2802"/>
    <p:sldId id="10368" r:id="rId2803"/>
    <p:sldId id="10369" r:id="rId2804"/>
    <p:sldId id="10370" r:id="rId2805"/>
    <p:sldId id="10371" r:id="rId2806"/>
    <p:sldId id="10372" r:id="rId2807"/>
    <p:sldId id="10373" r:id="rId2808"/>
    <p:sldId id="10374" r:id="rId2809"/>
    <p:sldId id="10375" r:id="rId2810"/>
    <p:sldId id="10376" r:id="rId2811"/>
    <p:sldId id="10377" r:id="rId2812"/>
    <p:sldId id="10378" r:id="rId2813"/>
    <p:sldId id="10379" r:id="rId2814"/>
    <p:sldId id="10380" r:id="rId2815"/>
    <p:sldId id="10381" r:id="rId2816"/>
    <p:sldId id="10382" r:id="rId2817"/>
    <p:sldId id="10383" r:id="rId2818"/>
    <p:sldId id="10384" r:id="rId2819"/>
    <p:sldId id="10385" r:id="rId2820"/>
    <p:sldId id="10386" r:id="rId2821"/>
    <p:sldId id="10387" r:id="rId2822"/>
    <p:sldId id="10388" r:id="rId2823"/>
    <p:sldId id="10389" r:id="rId2824"/>
    <p:sldId id="10390" r:id="rId2825"/>
    <p:sldId id="10391" r:id="rId2826"/>
    <p:sldId id="10392" r:id="rId2827"/>
    <p:sldId id="10393" r:id="rId2828"/>
    <p:sldId id="10394" r:id="rId2829"/>
    <p:sldId id="10395" r:id="rId2830"/>
    <p:sldId id="10396" r:id="rId2831"/>
    <p:sldId id="10397" r:id="rId2832"/>
    <p:sldId id="10398" r:id="rId2833"/>
    <p:sldId id="10399" r:id="rId2834"/>
    <p:sldId id="10400" r:id="rId2835"/>
    <p:sldId id="10401" r:id="rId2836"/>
    <p:sldId id="10402" r:id="rId2837"/>
    <p:sldId id="10403" r:id="rId2838"/>
    <p:sldId id="10404" r:id="rId2839"/>
    <p:sldId id="10405" r:id="rId2840"/>
    <p:sldId id="10406" r:id="rId2841"/>
    <p:sldId id="10407" r:id="rId2842"/>
    <p:sldId id="10408" r:id="rId2843"/>
    <p:sldId id="10409" r:id="rId2844"/>
    <p:sldId id="10410" r:id="rId2845"/>
    <p:sldId id="10411" r:id="rId2846"/>
    <p:sldId id="10412" r:id="rId2847"/>
    <p:sldId id="10413" r:id="rId2848"/>
    <p:sldId id="10414" r:id="rId2849"/>
    <p:sldId id="10415" r:id="rId2850"/>
    <p:sldId id="10416" r:id="rId2851"/>
    <p:sldId id="10417" r:id="rId2852"/>
    <p:sldId id="10418" r:id="rId2853"/>
    <p:sldId id="10419" r:id="rId2854"/>
    <p:sldId id="10420" r:id="rId2855"/>
    <p:sldId id="10421" r:id="rId2856"/>
    <p:sldId id="10422" r:id="rId2857"/>
    <p:sldId id="10423" r:id="rId2858"/>
    <p:sldId id="10424" r:id="rId2859"/>
    <p:sldId id="10425" r:id="rId2860"/>
    <p:sldId id="10426" r:id="rId2861"/>
    <p:sldId id="10427" r:id="rId2862"/>
    <p:sldId id="10428" r:id="rId2863"/>
    <p:sldId id="10429" r:id="rId2864"/>
    <p:sldId id="10430" r:id="rId2865"/>
    <p:sldId id="10431" r:id="rId2866"/>
    <p:sldId id="10432" r:id="rId2867"/>
    <p:sldId id="10433" r:id="rId2868"/>
    <p:sldId id="10434" r:id="rId2869"/>
    <p:sldId id="10435" r:id="rId2870"/>
    <p:sldId id="10436" r:id="rId2871"/>
    <p:sldId id="10437" r:id="rId2872"/>
    <p:sldId id="10438" r:id="rId2873"/>
    <p:sldId id="10439" r:id="rId2874"/>
    <p:sldId id="10440" r:id="rId2875"/>
    <p:sldId id="10441" r:id="rId2876"/>
    <p:sldId id="10442" r:id="rId2877"/>
    <p:sldId id="10443" r:id="rId2878"/>
    <p:sldId id="10444" r:id="rId2879"/>
    <p:sldId id="10445" r:id="rId2880"/>
    <p:sldId id="10446" r:id="rId2881"/>
    <p:sldId id="10447" r:id="rId2882"/>
    <p:sldId id="10448" r:id="rId2883"/>
    <p:sldId id="10449" r:id="rId2884"/>
    <p:sldId id="10450" r:id="rId2885"/>
    <p:sldId id="10451" r:id="rId2886"/>
    <p:sldId id="10452" r:id="rId2887"/>
    <p:sldId id="10453" r:id="rId2888"/>
    <p:sldId id="10454" r:id="rId2889"/>
    <p:sldId id="10455" r:id="rId2890"/>
    <p:sldId id="10456" r:id="rId2891"/>
    <p:sldId id="10457" r:id="rId2892"/>
    <p:sldId id="10458" r:id="rId2893"/>
    <p:sldId id="10459" r:id="rId2894"/>
    <p:sldId id="10460" r:id="rId2895"/>
    <p:sldId id="10461" r:id="rId2896"/>
    <p:sldId id="10462" r:id="rId2897"/>
    <p:sldId id="10463" r:id="rId2898"/>
    <p:sldId id="10464" r:id="rId2899"/>
    <p:sldId id="10465" r:id="rId2900"/>
    <p:sldId id="10466" r:id="rId2901"/>
    <p:sldId id="10467" r:id="rId2902"/>
    <p:sldId id="10468" r:id="rId2903"/>
    <p:sldId id="10469" r:id="rId2904"/>
    <p:sldId id="10470" r:id="rId2905"/>
    <p:sldId id="10471" r:id="rId2906"/>
    <p:sldId id="10472" r:id="rId2907"/>
    <p:sldId id="10473" r:id="rId2908"/>
    <p:sldId id="10474" r:id="rId2909"/>
    <p:sldId id="10475" r:id="rId2910"/>
    <p:sldId id="10476" r:id="rId2911"/>
    <p:sldId id="10477" r:id="rId2912"/>
    <p:sldId id="10478" r:id="rId2913"/>
    <p:sldId id="10479" r:id="rId2914"/>
    <p:sldId id="10480" r:id="rId2915"/>
    <p:sldId id="10481" r:id="rId2916"/>
    <p:sldId id="10482" r:id="rId2917"/>
    <p:sldId id="10483" r:id="rId2918"/>
    <p:sldId id="10484" r:id="rId2919"/>
    <p:sldId id="10485" r:id="rId2920"/>
    <p:sldId id="10486" r:id="rId2921"/>
    <p:sldId id="10487" r:id="rId2922"/>
    <p:sldId id="10488" r:id="rId2923"/>
    <p:sldId id="10489" r:id="rId2924"/>
    <p:sldId id="10490" r:id="rId2925"/>
    <p:sldId id="10491" r:id="rId2926"/>
    <p:sldId id="10492" r:id="rId2927"/>
    <p:sldId id="10493" r:id="rId2928"/>
    <p:sldId id="10494" r:id="rId2929"/>
    <p:sldId id="10495" r:id="rId2930"/>
    <p:sldId id="10496" r:id="rId2931"/>
    <p:sldId id="10497" r:id="rId2932"/>
    <p:sldId id="10498" r:id="rId2933"/>
    <p:sldId id="10499" r:id="rId2934"/>
    <p:sldId id="10500" r:id="rId2935"/>
    <p:sldId id="10501" r:id="rId2936"/>
    <p:sldId id="10502" r:id="rId2937"/>
    <p:sldId id="10503" r:id="rId2938"/>
    <p:sldId id="10504" r:id="rId2939"/>
    <p:sldId id="10505" r:id="rId2940"/>
    <p:sldId id="10506" r:id="rId2941"/>
    <p:sldId id="10507" r:id="rId2942"/>
    <p:sldId id="10508" r:id="rId2943"/>
    <p:sldId id="10509" r:id="rId2944"/>
    <p:sldId id="10510" r:id="rId2945"/>
    <p:sldId id="10511" r:id="rId2946"/>
    <p:sldId id="10512" r:id="rId2947"/>
    <p:sldId id="10513" r:id="rId2948"/>
    <p:sldId id="10514" r:id="rId2949"/>
    <p:sldId id="10515" r:id="rId2950"/>
    <p:sldId id="10516" r:id="rId2951"/>
    <p:sldId id="10517" r:id="rId2952"/>
    <p:sldId id="10518" r:id="rId2953"/>
    <p:sldId id="10519" r:id="rId2954"/>
    <p:sldId id="10520" r:id="rId2955"/>
    <p:sldId id="10521" r:id="rId2956"/>
    <p:sldId id="10522" r:id="rId2957"/>
    <p:sldId id="10523" r:id="rId2958"/>
    <p:sldId id="10524" r:id="rId2959"/>
    <p:sldId id="10525" r:id="rId2960"/>
    <p:sldId id="10526" r:id="rId2961"/>
    <p:sldId id="10527" r:id="rId2962"/>
    <p:sldId id="10528" r:id="rId2963"/>
    <p:sldId id="10529" r:id="rId2964"/>
    <p:sldId id="10530" r:id="rId2965"/>
    <p:sldId id="10531" r:id="rId2966"/>
    <p:sldId id="10532" r:id="rId2967"/>
    <p:sldId id="10533" r:id="rId2968"/>
    <p:sldId id="10534" r:id="rId2969"/>
    <p:sldId id="10535" r:id="rId2970"/>
    <p:sldId id="10536" r:id="rId2971"/>
    <p:sldId id="10537" r:id="rId2972"/>
    <p:sldId id="10538" r:id="rId2973"/>
    <p:sldId id="10539" r:id="rId2974"/>
    <p:sldId id="10540" r:id="rId2975"/>
    <p:sldId id="10541" r:id="rId2976"/>
    <p:sldId id="10542" r:id="rId2977"/>
    <p:sldId id="10543" r:id="rId2978"/>
    <p:sldId id="10544" r:id="rId2979"/>
    <p:sldId id="10545" r:id="rId2980"/>
    <p:sldId id="10546" r:id="rId2981"/>
    <p:sldId id="10547" r:id="rId2982"/>
    <p:sldId id="10548" r:id="rId2983"/>
    <p:sldId id="10549" r:id="rId2984"/>
    <p:sldId id="10550" r:id="rId2985"/>
    <p:sldId id="10551" r:id="rId2986"/>
    <p:sldId id="10552" r:id="rId2987"/>
    <p:sldId id="10553" r:id="rId2988"/>
    <p:sldId id="10554" r:id="rId2989"/>
    <p:sldId id="10555" r:id="rId2990"/>
    <p:sldId id="10556" r:id="rId2991"/>
    <p:sldId id="10557" r:id="rId2992"/>
    <p:sldId id="10558" r:id="rId2993"/>
    <p:sldId id="10559" r:id="rId2994"/>
    <p:sldId id="10560" r:id="rId2995"/>
    <p:sldId id="10561" r:id="rId2996"/>
    <p:sldId id="10562" r:id="rId2997"/>
    <p:sldId id="10563" r:id="rId2998"/>
    <p:sldId id="10564" r:id="rId2999"/>
    <p:sldId id="10565" r:id="rId3000"/>
    <p:sldId id="10566" r:id="rId3001"/>
    <p:sldId id="10567" r:id="rId3002"/>
    <p:sldId id="10568" r:id="rId3003"/>
    <p:sldId id="10569" r:id="rId3004"/>
    <p:sldId id="10570" r:id="rId3005"/>
    <p:sldId id="10571" r:id="rId3006"/>
    <p:sldId id="10572" r:id="rId3007"/>
    <p:sldId id="10573" r:id="rId3008"/>
    <p:sldId id="10574" r:id="rId3009"/>
    <p:sldId id="10575" r:id="rId3010"/>
    <p:sldId id="10576" r:id="rId3011"/>
    <p:sldId id="10577" r:id="rId3012"/>
    <p:sldId id="10578" r:id="rId3013"/>
    <p:sldId id="10579" r:id="rId3014"/>
    <p:sldId id="10580" r:id="rId3015"/>
    <p:sldId id="10581" r:id="rId3016"/>
    <p:sldId id="10582" r:id="rId3017"/>
    <p:sldId id="10583" r:id="rId3018"/>
    <p:sldId id="10584" r:id="rId3019"/>
    <p:sldId id="10585" r:id="rId3020"/>
    <p:sldId id="10586" r:id="rId3021"/>
    <p:sldId id="10587" r:id="rId3022"/>
    <p:sldId id="10588" r:id="rId3023"/>
    <p:sldId id="10589" r:id="rId3024"/>
    <p:sldId id="10590" r:id="rId3025"/>
    <p:sldId id="10591" r:id="rId3026"/>
    <p:sldId id="10592" r:id="rId3027"/>
    <p:sldId id="10593" r:id="rId3028"/>
    <p:sldId id="10594" r:id="rId3029"/>
    <p:sldId id="10595" r:id="rId3030"/>
    <p:sldId id="10596" r:id="rId3031"/>
    <p:sldId id="10597" r:id="rId3032"/>
    <p:sldId id="10598" r:id="rId3033"/>
    <p:sldId id="10599" r:id="rId3034"/>
    <p:sldId id="10600" r:id="rId3035"/>
    <p:sldId id="10601" r:id="rId3036"/>
    <p:sldId id="10602" r:id="rId3037"/>
    <p:sldId id="10603" r:id="rId3038"/>
    <p:sldId id="10604" r:id="rId3039"/>
    <p:sldId id="10605" r:id="rId3040"/>
    <p:sldId id="10606" r:id="rId3041"/>
    <p:sldId id="10607" r:id="rId3042"/>
    <p:sldId id="10608" r:id="rId3043"/>
    <p:sldId id="10609" r:id="rId3044"/>
    <p:sldId id="10610" r:id="rId3045"/>
    <p:sldId id="10611" r:id="rId3046"/>
    <p:sldId id="10612" r:id="rId3047"/>
    <p:sldId id="10613" r:id="rId3048"/>
    <p:sldId id="10614" r:id="rId3049"/>
    <p:sldId id="10615" r:id="rId3050"/>
    <p:sldId id="10616" r:id="rId3051"/>
    <p:sldId id="10617" r:id="rId3052"/>
    <p:sldId id="10618" r:id="rId3053"/>
    <p:sldId id="10619" r:id="rId3054"/>
    <p:sldId id="10620" r:id="rId3055"/>
    <p:sldId id="10621" r:id="rId3056"/>
    <p:sldId id="10622" r:id="rId3057"/>
    <p:sldId id="10623" r:id="rId3058"/>
    <p:sldId id="10624" r:id="rId3059"/>
    <p:sldId id="10625" r:id="rId3060"/>
    <p:sldId id="10626" r:id="rId3061"/>
    <p:sldId id="10627" r:id="rId3062"/>
    <p:sldId id="10628" r:id="rId3063"/>
    <p:sldId id="10629" r:id="rId3064"/>
    <p:sldId id="10630" r:id="rId3065"/>
    <p:sldId id="10631" r:id="rId3066"/>
    <p:sldId id="10632" r:id="rId3067"/>
    <p:sldId id="10633" r:id="rId3068"/>
    <p:sldId id="10634" r:id="rId3069"/>
    <p:sldId id="10635" r:id="rId3070"/>
    <p:sldId id="10636" r:id="rId3071"/>
    <p:sldId id="10637" r:id="rId3072"/>
    <p:sldId id="10638" r:id="rId3073"/>
    <p:sldId id="10639" r:id="rId3074"/>
    <p:sldId id="10640" r:id="rId3075"/>
    <p:sldId id="10641" r:id="rId3076"/>
    <p:sldId id="10642" r:id="rId3077"/>
    <p:sldId id="10643" r:id="rId3078"/>
    <p:sldId id="10644" r:id="rId3079"/>
    <p:sldId id="10645" r:id="rId3080"/>
    <p:sldId id="10646" r:id="rId3081"/>
    <p:sldId id="10647" r:id="rId3082"/>
    <p:sldId id="10648" r:id="rId3083"/>
    <p:sldId id="10649" r:id="rId3084"/>
    <p:sldId id="10650" r:id="rId3085"/>
    <p:sldId id="10651" r:id="rId3086"/>
    <p:sldId id="10652" r:id="rId3087"/>
    <p:sldId id="10653" r:id="rId3088"/>
    <p:sldId id="10654" r:id="rId3089"/>
    <p:sldId id="10655" r:id="rId3090"/>
    <p:sldId id="10656" r:id="rId3091"/>
    <p:sldId id="10657" r:id="rId3092"/>
    <p:sldId id="10658" r:id="rId3093"/>
    <p:sldId id="10659" r:id="rId3094"/>
    <p:sldId id="10660" r:id="rId3095"/>
    <p:sldId id="10661" r:id="rId3096"/>
    <p:sldId id="10662" r:id="rId3097"/>
    <p:sldId id="10663" r:id="rId3098"/>
    <p:sldId id="10664" r:id="rId3099"/>
    <p:sldId id="10665" r:id="rId3100"/>
    <p:sldId id="10666" r:id="rId3101"/>
    <p:sldId id="10667" r:id="rId3102"/>
    <p:sldId id="10668" r:id="rId3103"/>
    <p:sldId id="10669" r:id="rId3104"/>
    <p:sldId id="10670" r:id="rId3105"/>
    <p:sldId id="10671" r:id="rId3106"/>
    <p:sldId id="10672" r:id="rId3107"/>
    <p:sldId id="10673" r:id="rId3108"/>
    <p:sldId id="10674" r:id="rId3109"/>
    <p:sldId id="10675" r:id="rId3110"/>
    <p:sldId id="10676" r:id="rId3111"/>
    <p:sldId id="10677" r:id="rId3112"/>
    <p:sldId id="10678" r:id="rId3113"/>
    <p:sldId id="10679" r:id="rId3114"/>
    <p:sldId id="10680" r:id="rId3115"/>
    <p:sldId id="10681" r:id="rId3116"/>
    <p:sldId id="10682" r:id="rId3117"/>
    <p:sldId id="10683" r:id="rId3118"/>
    <p:sldId id="10684" r:id="rId3119"/>
    <p:sldId id="10685" r:id="rId3120"/>
    <p:sldId id="10686" r:id="rId3121"/>
    <p:sldId id="10687" r:id="rId3122"/>
    <p:sldId id="10688" r:id="rId3123"/>
    <p:sldId id="10689" r:id="rId3124"/>
    <p:sldId id="10690" r:id="rId3125"/>
    <p:sldId id="10691" r:id="rId3126"/>
    <p:sldId id="10692" r:id="rId3127"/>
    <p:sldId id="10693" r:id="rId3128"/>
    <p:sldId id="10694" r:id="rId3129"/>
    <p:sldId id="10695" r:id="rId3130"/>
    <p:sldId id="10696" r:id="rId3131"/>
    <p:sldId id="10697" r:id="rId3132"/>
    <p:sldId id="10698" r:id="rId3133"/>
    <p:sldId id="10699" r:id="rId3134"/>
    <p:sldId id="10700" r:id="rId3135"/>
    <p:sldId id="10701" r:id="rId3136"/>
    <p:sldId id="10702" r:id="rId3137"/>
    <p:sldId id="10703" r:id="rId3138"/>
    <p:sldId id="10704" r:id="rId3139"/>
    <p:sldId id="10705" r:id="rId3140"/>
    <p:sldId id="10706" r:id="rId3141"/>
    <p:sldId id="10707" r:id="rId3142"/>
    <p:sldId id="10708" r:id="rId3143"/>
    <p:sldId id="10709" r:id="rId3144"/>
    <p:sldId id="10710" r:id="rId3145"/>
    <p:sldId id="10711" r:id="rId3146"/>
    <p:sldId id="10712" r:id="rId3147"/>
    <p:sldId id="10713" r:id="rId3148"/>
    <p:sldId id="10714" r:id="rId3149"/>
    <p:sldId id="10715" r:id="rId3150"/>
    <p:sldId id="10716" r:id="rId3151"/>
    <p:sldId id="10717" r:id="rId3152"/>
    <p:sldId id="10718" r:id="rId3153"/>
    <p:sldId id="10719" r:id="rId3154"/>
    <p:sldId id="10720" r:id="rId3155"/>
    <p:sldId id="10721" r:id="rId3156"/>
    <p:sldId id="10722" r:id="rId3157"/>
    <p:sldId id="10723" r:id="rId3158"/>
    <p:sldId id="10724" r:id="rId3159"/>
    <p:sldId id="10725" r:id="rId3160"/>
    <p:sldId id="10726" r:id="rId3161"/>
    <p:sldId id="10727" r:id="rId3162"/>
    <p:sldId id="10728" r:id="rId3163"/>
    <p:sldId id="10729" r:id="rId3164"/>
    <p:sldId id="10730" r:id="rId3165"/>
    <p:sldId id="10731" r:id="rId3166"/>
    <p:sldId id="10732" r:id="rId3167"/>
    <p:sldId id="10733" r:id="rId3168"/>
    <p:sldId id="10734" r:id="rId3169"/>
    <p:sldId id="10735" r:id="rId3170"/>
    <p:sldId id="10736" r:id="rId3171"/>
    <p:sldId id="10737" r:id="rId3172"/>
    <p:sldId id="10738" r:id="rId3173"/>
    <p:sldId id="10739" r:id="rId3174"/>
    <p:sldId id="10740" r:id="rId3175"/>
    <p:sldId id="10741" r:id="rId3176"/>
    <p:sldId id="10742" r:id="rId3177"/>
    <p:sldId id="10743" r:id="rId3178"/>
    <p:sldId id="10744" r:id="rId3179"/>
    <p:sldId id="10745" r:id="rId3180"/>
    <p:sldId id="10746" r:id="rId3181"/>
    <p:sldId id="10747" r:id="rId3182"/>
    <p:sldId id="10748" r:id="rId3183"/>
    <p:sldId id="10749" r:id="rId3184"/>
    <p:sldId id="10750" r:id="rId3185"/>
    <p:sldId id="10751" r:id="rId3186"/>
    <p:sldId id="10752" r:id="rId3187"/>
    <p:sldId id="10753" r:id="rId3188"/>
    <p:sldId id="10754" r:id="rId3189"/>
    <p:sldId id="10755" r:id="rId3190"/>
    <p:sldId id="10756" r:id="rId3191"/>
    <p:sldId id="10757" r:id="rId3192"/>
    <p:sldId id="10758" r:id="rId3193"/>
    <p:sldId id="10759" r:id="rId3194"/>
    <p:sldId id="10760" r:id="rId3195"/>
    <p:sldId id="10761" r:id="rId3196"/>
    <p:sldId id="10762" r:id="rId3197"/>
    <p:sldId id="10763" r:id="rId3198"/>
    <p:sldId id="10764" r:id="rId3199"/>
    <p:sldId id="10765" r:id="rId3200"/>
    <p:sldId id="10766" r:id="rId3201"/>
    <p:sldId id="10767" r:id="rId3202"/>
    <p:sldId id="10768" r:id="rId3203"/>
    <p:sldId id="10769" r:id="rId3204"/>
    <p:sldId id="10770" r:id="rId3205"/>
    <p:sldId id="10771" r:id="rId3206"/>
    <p:sldId id="10772" r:id="rId3207"/>
    <p:sldId id="10773" r:id="rId3208"/>
    <p:sldId id="10774" r:id="rId3209"/>
    <p:sldId id="10775" r:id="rId3210"/>
    <p:sldId id="10776" r:id="rId3211"/>
    <p:sldId id="10777" r:id="rId3212"/>
    <p:sldId id="10778" r:id="rId3213"/>
    <p:sldId id="10779" r:id="rId3214"/>
    <p:sldId id="10780" r:id="rId3215"/>
    <p:sldId id="10781" r:id="rId3216"/>
    <p:sldId id="10782" r:id="rId3217"/>
    <p:sldId id="10783" r:id="rId3218"/>
    <p:sldId id="10784" r:id="rId3219"/>
    <p:sldId id="10785" r:id="rId3220"/>
    <p:sldId id="10786" r:id="rId3221"/>
    <p:sldId id="10787" r:id="rId3222"/>
    <p:sldId id="10788" r:id="rId3223"/>
    <p:sldId id="10789" r:id="rId3224"/>
    <p:sldId id="10790" r:id="rId3225"/>
    <p:sldId id="10791" r:id="rId3226"/>
    <p:sldId id="10792" r:id="rId3227"/>
    <p:sldId id="10793" r:id="rId3228"/>
    <p:sldId id="10794" r:id="rId3229"/>
    <p:sldId id="10795" r:id="rId3230"/>
    <p:sldId id="10796" r:id="rId3231"/>
    <p:sldId id="10797" r:id="rId3232"/>
    <p:sldId id="10798" r:id="rId3233"/>
    <p:sldId id="10799" r:id="rId3234"/>
    <p:sldId id="10800" r:id="rId3235"/>
    <p:sldId id="10801" r:id="rId3236"/>
    <p:sldId id="10802" r:id="rId3237"/>
    <p:sldId id="10803" r:id="rId3238"/>
    <p:sldId id="10804" r:id="rId3239"/>
    <p:sldId id="10805" r:id="rId3240"/>
    <p:sldId id="10806" r:id="rId3241"/>
    <p:sldId id="10807" r:id="rId3242"/>
    <p:sldId id="10808" r:id="rId3243"/>
    <p:sldId id="10809" r:id="rId3244"/>
    <p:sldId id="10810" r:id="rId3245"/>
    <p:sldId id="10811" r:id="rId3246"/>
    <p:sldId id="10812" r:id="rId3247"/>
    <p:sldId id="10813" r:id="rId3248"/>
    <p:sldId id="10814" r:id="rId3249"/>
    <p:sldId id="10815" r:id="rId3250"/>
    <p:sldId id="10816" r:id="rId3251"/>
    <p:sldId id="10817" r:id="rId3252"/>
    <p:sldId id="10818" r:id="rId3253"/>
    <p:sldId id="10819" r:id="rId3254"/>
    <p:sldId id="10820" r:id="rId3255"/>
    <p:sldId id="10821" r:id="rId3256"/>
    <p:sldId id="10822" r:id="rId3257"/>
    <p:sldId id="10823" r:id="rId3258"/>
    <p:sldId id="10824" r:id="rId3259"/>
    <p:sldId id="10825" r:id="rId3260"/>
    <p:sldId id="10826" r:id="rId3261"/>
    <p:sldId id="10827" r:id="rId3262"/>
    <p:sldId id="10828" r:id="rId3263"/>
    <p:sldId id="10829" r:id="rId3264"/>
    <p:sldId id="10830" r:id="rId3265"/>
    <p:sldId id="10831" r:id="rId3266"/>
    <p:sldId id="10832" r:id="rId3267"/>
    <p:sldId id="10833" r:id="rId3268"/>
    <p:sldId id="10834" r:id="rId3269"/>
    <p:sldId id="10835" r:id="rId3270"/>
    <p:sldId id="10836" r:id="rId3271"/>
    <p:sldId id="10837" r:id="rId3272"/>
    <p:sldId id="10838" r:id="rId3273"/>
    <p:sldId id="10839" r:id="rId3274"/>
    <p:sldId id="10840" r:id="rId3275"/>
    <p:sldId id="10841" r:id="rId3276"/>
    <p:sldId id="10842" r:id="rId3277"/>
    <p:sldId id="10843" r:id="rId3278"/>
    <p:sldId id="10844" r:id="rId3279"/>
    <p:sldId id="10845" r:id="rId3280"/>
    <p:sldId id="10846" r:id="rId3281"/>
    <p:sldId id="10847" r:id="rId3282"/>
    <p:sldId id="10848" r:id="rId3283"/>
    <p:sldId id="10849" r:id="rId3284"/>
    <p:sldId id="10850" r:id="rId3285"/>
    <p:sldId id="10851" r:id="rId3286"/>
    <p:sldId id="10852" r:id="rId3287"/>
    <p:sldId id="10853" r:id="rId3288"/>
    <p:sldId id="10854" r:id="rId3289"/>
    <p:sldId id="10855" r:id="rId3290"/>
    <p:sldId id="10856" r:id="rId3291"/>
    <p:sldId id="10857" r:id="rId3292"/>
    <p:sldId id="10858" r:id="rId3293"/>
    <p:sldId id="10859" r:id="rId3294"/>
    <p:sldId id="10860" r:id="rId3295"/>
    <p:sldId id="10861" r:id="rId3296"/>
    <p:sldId id="10862" r:id="rId3297"/>
    <p:sldId id="10863" r:id="rId3298"/>
    <p:sldId id="10864" r:id="rId3299"/>
    <p:sldId id="10865" r:id="rId3300"/>
    <p:sldId id="10866" r:id="rId3301"/>
    <p:sldId id="10867" r:id="rId3302"/>
    <p:sldId id="10868" r:id="rId3303"/>
    <p:sldId id="10869" r:id="rId3304"/>
    <p:sldId id="10870" r:id="rId3305"/>
    <p:sldId id="10871" r:id="rId3306"/>
    <p:sldId id="10872" r:id="rId3307"/>
    <p:sldId id="10873" r:id="rId3308"/>
    <p:sldId id="10874" r:id="rId3309"/>
    <p:sldId id="10875" r:id="rId3310"/>
    <p:sldId id="10876" r:id="rId3311"/>
    <p:sldId id="10877" r:id="rId3312"/>
    <p:sldId id="10878" r:id="rId3313"/>
    <p:sldId id="10879" r:id="rId3314"/>
    <p:sldId id="10880" r:id="rId3315"/>
    <p:sldId id="10881" r:id="rId3316"/>
    <p:sldId id="10882" r:id="rId3317"/>
    <p:sldId id="10883" r:id="rId3318"/>
    <p:sldId id="10884" r:id="rId3319"/>
    <p:sldId id="10885" r:id="rId3320"/>
    <p:sldId id="10886" r:id="rId3321"/>
    <p:sldId id="10887" r:id="rId3322"/>
    <p:sldId id="10888" r:id="rId3323"/>
    <p:sldId id="10889" r:id="rId3324"/>
    <p:sldId id="10890" r:id="rId3325"/>
    <p:sldId id="10891" r:id="rId3326"/>
    <p:sldId id="10892" r:id="rId3327"/>
    <p:sldId id="10893" r:id="rId3328"/>
    <p:sldId id="10894" r:id="rId3329"/>
    <p:sldId id="10895" r:id="rId3330"/>
    <p:sldId id="10896" r:id="rId3331"/>
    <p:sldId id="10897" r:id="rId3332"/>
    <p:sldId id="10898" r:id="rId3333"/>
    <p:sldId id="10899" r:id="rId3334"/>
    <p:sldId id="10900" r:id="rId3335"/>
    <p:sldId id="10901" r:id="rId3336"/>
    <p:sldId id="10902" r:id="rId3337"/>
    <p:sldId id="10903" r:id="rId3338"/>
    <p:sldId id="10904" r:id="rId3339"/>
    <p:sldId id="10905" r:id="rId3340"/>
    <p:sldId id="10906" r:id="rId3341"/>
    <p:sldId id="10907" r:id="rId3342"/>
    <p:sldId id="10908" r:id="rId3343"/>
    <p:sldId id="10909" r:id="rId3344"/>
    <p:sldId id="10910" r:id="rId3345"/>
    <p:sldId id="10911" r:id="rId3346"/>
    <p:sldId id="10912" r:id="rId3347"/>
    <p:sldId id="10913" r:id="rId3348"/>
    <p:sldId id="10914" r:id="rId3349"/>
    <p:sldId id="10915" r:id="rId3350"/>
    <p:sldId id="10916" r:id="rId3351"/>
    <p:sldId id="10917" r:id="rId3352"/>
    <p:sldId id="10918" r:id="rId3353"/>
    <p:sldId id="10919" r:id="rId3354"/>
    <p:sldId id="10920" r:id="rId3355"/>
    <p:sldId id="10921" r:id="rId3356"/>
    <p:sldId id="10922" r:id="rId3357"/>
    <p:sldId id="10923" r:id="rId3358"/>
    <p:sldId id="10924" r:id="rId3359"/>
    <p:sldId id="10925" r:id="rId3360"/>
    <p:sldId id="10926" r:id="rId3361"/>
    <p:sldId id="10927" r:id="rId3362"/>
    <p:sldId id="10928" r:id="rId3363"/>
    <p:sldId id="10929" r:id="rId3364"/>
    <p:sldId id="10930" r:id="rId3365"/>
    <p:sldId id="10931" r:id="rId3366"/>
    <p:sldId id="10932" r:id="rId3367"/>
    <p:sldId id="10933" r:id="rId3368"/>
    <p:sldId id="10934" r:id="rId3369"/>
    <p:sldId id="10935" r:id="rId3370"/>
    <p:sldId id="10936" r:id="rId3371"/>
    <p:sldId id="10937" r:id="rId3372"/>
    <p:sldId id="10938" r:id="rId3373"/>
    <p:sldId id="10939" r:id="rId3374"/>
    <p:sldId id="10940" r:id="rId3375"/>
    <p:sldId id="10941" r:id="rId3376"/>
    <p:sldId id="10942" r:id="rId3377"/>
    <p:sldId id="10943" r:id="rId3378"/>
    <p:sldId id="10944" r:id="rId3379"/>
    <p:sldId id="10945" r:id="rId3380"/>
    <p:sldId id="10946" r:id="rId3381"/>
    <p:sldId id="10947" r:id="rId3382"/>
    <p:sldId id="10948" r:id="rId3383"/>
    <p:sldId id="10949" r:id="rId3384"/>
    <p:sldId id="10950" r:id="rId3385"/>
    <p:sldId id="10951" r:id="rId3386"/>
    <p:sldId id="10952" r:id="rId3387"/>
    <p:sldId id="10953" r:id="rId3388"/>
    <p:sldId id="10954" r:id="rId3389"/>
    <p:sldId id="10955" r:id="rId3390"/>
    <p:sldId id="10956" r:id="rId3391"/>
    <p:sldId id="10957" r:id="rId3392"/>
    <p:sldId id="10958" r:id="rId3393"/>
    <p:sldId id="10959" r:id="rId3394"/>
    <p:sldId id="10960" r:id="rId3395"/>
    <p:sldId id="10961" r:id="rId3396"/>
    <p:sldId id="10962" r:id="rId3397"/>
    <p:sldId id="10963" r:id="rId3398"/>
    <p:sldId id="10964" r:id="rId3399"/>
    <p:sldId id="10965" r:id="rId3400"/>
    <p:sldId id="10966" r:id="rId3401"/>
    <p:sldId id="10967" r:id="rId3402"/>
    <p:sldId id="10968" r:id="rId3403"/>
    <p:sldId id="10969" r:id="rId3404"/>
    <p:sldId id="10970" r:id="rId3405"/>
    <p:sldId id="10971" r:id="rId3406"/>
    <p:sldId id="10972" r:id="rId3407"/>
    <p:sldId id="10973" r:id="rId3408"/>
    <p:sldId id="10974" r:id="rId3409"/>
    <p:sldId id="10975" r:id="rId3410"/>
    <p:sldId id="10976" r:id="rId3411"/>
    <p:sldId id="10977" r:id="rId3412"/>
    <p:sldId id="10978" r:id="rId3413"/>
    <p:sldId id="10979" r:id="rId3414"/>
    <p:sldId id="10980" r:id="rId3415"/>
    <p:sldId id="10981" r:id="rId3416"/>
    <p:sldId id="10982" r:id="rId3417"/>
    <p:sldId id="10983" r:id="rId3418"/>
    <p:sldId id="10984" r:id="rId3419"/>
    <p:sldId id="10985" r:id="rId3420"/>
    <p:sldId id="10986" r:id="rId3421"/>
    <p:sldId id="10987" r:id="rId3422"/>
    <p:sldId id="10988" r:id="rId3423"/>
    <p:sldId id="10989" r:id="rId3424"/>
    <p:sldId id="10990" r:id="rId3425"/>
    <p:sldId id="10991" r:id="rId3426"/>
    <p:sldId id="10992" r:id="rId3427"/>
    <p:sldId id="10993" r:id="rId3428"/>
    <p:sldId id="10994" r:id="rId3429"/>
    <p:sldId id="10995" r:id="rId3430"/>
    <p:sldId id="10996" r:id="rId3431"/>
    <p:sldId id="10997" r:id="rId3432"/>
    <p:sldId id="10998" r:id="rId3433"/>
    <p:sldId id="10999" r:id="rId3434"/>
    <p:sldId id="11000" r:id="rId3435"/>
    <p:sldId id="11001" r:id="rId3436"/>
    <p:sldId id="11002" r:id="rId3437"/>
    <p:sldId id="11003" r:id="rId3438"/>
    <p:sldId id="11004" r:id="rId3439"/>
    <p:sldId id="11005" r:id="rId3440"/>
    <p:sldId id="11006" r:id="rId3441"/>
    <p:sldId id="11007" r:id="rId3442"/>
    <p:sldId id="11008" r:id="rId3443"/>
    <p:sldId id="11009" r:id="rId3444"/>
    <p:sldId id="11010" r:id="rId3445"/>
    <p:sldId id="11011" r:id="rId3446"/>
    <p:sldId id="11012" r:id="rId3447"/>
    <p:sldId id="11013" r:id="rId3448"/>
    <p:sldId id="11014" r:id="rId3449"/>
    <p:sldId id="11015" r:id="rId3450"/>
    <p:sldId id="11016" r:id="rId3451"/>
    <p:sldId id="11017" r:id="rId3452"/>
    <p:sldId id="11018" r:id="rId3453"/>
    <p:sldId id="11019" r:id="rId3454"/>
    <p:sldId id="11020" r:id="rId3455"/>
    <p:sldId id="11021" r:id="rId3456"/>
    <p:sldId id="11022" r:id="rId3457"/>
    <p:sldId id="11023" r:id="rId3458"/>
    <p:sldId id="11024" r:id="rId3459"/>
    <p:sldId id="11025" r:id="rId3460"/>
    <p:sldId id="11026" r:id="rId3461"/>
    <p:sldId id="11027" r:id="rId3462"/>
    <p:sldId id="11028" r:id="rId3463"/>
    <p:sldId id="11029" r:id="rId3464"/>
    <p:sldId id="11030" r:id="rId3465"/>
    <p:sldId id="11031" r:id="rId3466"/>
    <p:sldId id="11032" r:id="rId3467"/>
    <p:sldId id="11033" r:id="rId3468"/>
    <p:sldId id="11034" r:id="rId3469"/>
    <p:sldId id="11035" r:id="rId3470"/>
    <p:sldId id="11036" r:id="rId3471"/>
    <p:sldId id="11037" r:id="rId3472"/>
    <p:sldId id="11038" r:id="rId3473"/>
    <p:sldId id="11039" r:id="rId3474"/>
    <p:sldId id="11040" r:id="rId3475"/>
    <p:sldId id="11041" r:id="rId3476"/>
    <p:sldId id="11042" r:id="rId3477"/>
    <p:sldId id="11043" r:id="rId3478"/>
    <p:sldId id="11044" r:id="rId3479"/>
    <p:sldId id="11045" r:id="rId3480"/>
    <p:sldId id="11046" r:id="rId3481"/>
    <p:sldId id="11047" r:id="rId3482"/>
    <p:sldId id="11048" r:id="rId3483"/>
    <p:sldId id="11049" r:id="rId3484"/>
    <p:sldId id="11050" r:id="rId3485"/>
    <p:sldId id="11051" r:id="rId3486"/>
    <p:sldId id="11052" r:id="rId3487"/>
    <p:sldId id="11053" r:id="rId3488"/>
    <p:sldId id="11054" r:id="rId3489"/>
    <p:sldId id="11055" r:id="rId3490"/>
    <p:sldId id="11056" r:id="rId3491"/>
    <p:sldId id="11057" r:id="rId3492"/>
    <p:sldId id="11058" r:id="rId3493"/>
    <p:sldId id="11059" r:id="rId3494"/>
    <p:sldId id="11060" r:id="rId3495"/>
    <p:sldId id="11061" r:id="rId3496"/>
    <p:sldId id="11062" r:id="rId3497"/>
    <p:sldId id="11063" r:id="rId3498"/>
    <p:sldId id="11064" r:id="rId3499"/>
    <p:sldId id="11065" r:id="rId3500"/>
    <p:sldId id="11066" r:id="rId3501"/>
    <p:sldId id="11067" r:id="rId3502"/>
    <p:sldId id="11068" r:id="rId3503"/>
    <p:sldId id="11069" r:id="rId3504"/>
    <p:sldId id="11070" r:id="rId3505"/>
    <p:sldId id="11071" r:id="rId3506"/>
    <p:sldId id="11072" r:id="rId3507"/>
    <p:sldId id="11073" r:id="rId3508"/>
    <p:sldId id="11074" r:id="rId3509"/>
    <p:sldId id="11075" r:id="rId3510"/>
    <p:sldId id="11076" r:id="rId3511"/>
    <p:sldId id="11077" r:id="rId3512"/>
    <p:sldId id="11078" r:id="rId3513"/>
    <p:sldId id="11079" r:id="rId3514"/>
    <p:sldId id="11080" r:id="rId3515"/>
    <p:sldId id="11081" r:id="rId3516"/>
    <p:sldId id="11082" r:id="rId3517"/>
    <p:sldId id="11083" r:id="rId3518"/>
    <p:sldId id="11084" r:id="rId3519"/>
    <p:sldId id="11085" r:id="rId3520"/>
    <p:sldId id="11086" r:id="rId3521"/>
    <p:sldId id="11087" r:id="rId3522"/>
    <p:sldId id="11088" r:id="rId3523"/>
    <p:sldId id="11089" r:id="rId3524"/>
    <p:sldId id="11090" r:id="rId3525"/>
    <p:sldId id="11091" r:id="rId3526"/>
    <p:sldId id="11092" r:id="rId3527"/>
    <p:sldId id="11093" r:id="rId3528"/>
    <p:sldId id="11094" r:id="rId3529"/>
    <p:sldId id="11095" r:id="rId3530"/>
    <p:sldId id="11096" r:id="rId3531"/>
    <p:sldId id="11097" r:id="rId3532"/>
    <p:sldId id="11098" r:id="rId3533"/>
    <p:sldId id="11099" r:id="rId3534"/>
    <p:sldId id="11100" r:id="rId3535"/>
    <p:sldId id="11101" r:id="rId3536"/>
    <p:sldId id="11102" r:id="rId3537"/>
    <p:sldId id="11103" r:id="rId3538"/>
    <p:sldId id="11104" r:id="rId3539"/>
    <p:sldId id="11105" r:id="rId3540"/>
    <p:sldId id="11106" r:id="rId3541"/>
    <p:sldId id="11107" r:id="rId3542"/>
    <p:sldId id="11108" r:id="rId3543"/>
    <p:sldId id="11109" r:id="rId3544"/>
    <p:sldId id="11110" r:id="rId3545"/>
    <p:sldId id="11111" r:id="rId3546"/>
    <p:sldId id="11112" r:id="rId3547"/>
    <p:sldId id="11113" r:id="rId3548"/>
    <p:sldId id="11114" r:id="rId3549"/>
    <p:sldId id="11115" r:id="rId3550"/>
    <p:sldId id="11116" r:id="rId3551"/>
    <p:sldId id="11117" r:id="rId3552"/>
    <p:sldId id="11118" r:id="rId3553"/>
    <p:sldId id="11119" r:id="rId3554"/>
    <p:sldId id="11120" r:id="rId3555"/>
    <p:sldId id="11121" r:id="rId3556"/>
    <p:sldId id="11122" r:id="rId3557"/>
    <p:sldId id="11123" r:id="rId3558"/>
    <p:sldId id="11124" r:id="rId3559"/>
    <p:sldId id="11125" r:id="rId3560"/>
    <p:sldId id="11126" r:id="rId3561"/>
    <p:sldId id="11127" r:id="rId3562"/>
    <p:sldId id="11128" r:id="rId3563"/>
    <p:sldId id="11129" r:id="rId3564"/>
    <p:sldId id="11130" r:id="rId3565"/>
    <p:sldId id="11131" r:id="rId3566"/>
    <p:sldId id="11132" r:id="rId3567"/>
    <p:sldId id="11133" r:id="rId3568"/>
    <p:sldId id="11134" r:id="rId3569"/>
    <p:sldId id="11135" r:id="rId3570"/>
    <p:sldId id="11136" r:id="rId3571"/>
    <p:sldId id="11137" r:id="rId3572"/>
    <p:sldId id="11138" r:id="rId3573"/>
    <p:sldId id="11139" r:id="rId3574"/>
    <p:sldId id="11140" r:id="rId3575"/>
    <p:sldId id="11141" r:id="rId3576"/>
    <p:sldId id="11142" r:id="rId3577"/>
    <p:sldId id="11143" r:id="rId3578"/>
    <p:sldId id="11144" r:id="rId3579"/>
    <p:sldId id="11145" r:id="rId3580"/>
    <p:sldId id="11146" r:id="rId3581"/>
    <p:sldId id="11147" r:id="rId3582"/>
    <p:sldId id="11148" r:id="rId3583"/>
    <p:sldId id="11149" r:id="rId3584"/>
    <p:sldId id="11150" r:id="rId3585"/>
    <p:sldId id="11151" r:id="rId3586"/>
    <p:sldId id="11152" r:id="rId3587"/>
    <p:sldId id="11153" r:id="rId3588"/>
    <p:sldId id="11154" r:id="rId3589"/>
    <p:sldId id="11155" r:id="rId3590"/>
    <p:sldId id="11156" r:id="rId3591"/>
    <p:sldId id="11157" r:id="rId3592"/>
    <p:sldId id="11158" r:id="rId3593"/>
    <p:sldId id="11159" r:id="rId3594"/>
    <p:sldId id="11160" r:id="rId3595"/>
    <p:sldId id="11161" r:id="rId3596"/>
    <p:sldId id="11162" r:id="rId3597"/>
    <p:sldId id="11163" r:id="rId3598"/>
    <p:sldId id="11164" r:id="rId3599"/>
    <p:sldId id="11165" r:id="rId3600"/>
    <p:sldId id="11166" r:id="rId3601"/>
    <p:sldId id="11167" r:id="rId3602"/>
    <p:sldId id="11168" r:id="rId3603"/>
    <p:sldId id="11169" r:id="rId3604"/>
    <p:sldId id="11170" r:id="rId3605"/>
    <p:sldId id="11171" r:id="rId3606"/>
    <p:sldId id="11172" r:id="rId3607"/>
    <p:sldId id="11173" r:id="rId3608"/>
    <p:sldId id="11174" r:id="rId3609"/>
    <p:sldId id="11175" r:id="rId3610"/>
    <p:sldId id="11176" r:id="rId3611"/>
    <p:sldId id="11177" r:id="rId3612"/>
    <p:sldId id="11178" r:id="rId3613"/>
    <p:sldId id="11179" r:id="rId3614"/>
    <p:sldId id="11180" r:id="rId3615"/>
    <p:sldId id="11181" r:id="rId3616"/>
    <p:sldId id="11182" r:id="rId3617"/>
    <p:sldId id="11183" r:id="rId3618"/>
    <p:sldId id="11184" r:id="rId3619"/>
    <p:sldId id="11185" r:id="rId3620"/>
    <p:sldId id="11186" r:id="rId3621"/>
    <p:sldId id="11187" r:id="rId3622"/>
    <p:sldId id="11188" r:id="rId3623"/>
    <p:sldId id="11189" r:id="rId3624"/>
    <p:sldId id="11190" r:id="rId3625"/>
    <p:sldId id="11191" r:id="rId3626"/>
    <p:sldId id="11192" r:id="rId3627"/>
    <p:sldId id="11193" r:id="rId3628"/>
    <p:sldId id="11194" r:id="rId3629"/>
    <p:sldId id="11195" r:id="rId3630"/>
    <p:sldId id="11196" r:id="rId3631"/>
    <p:sldId id="11197" r:id="rId3632"/>
    <p:sldId id="11198" r:id="rId3633"/>
    <p:sldId id="11199" r:id="rId3634"/>
    <p:sldId id="11200" r:id="rId3635"/>
    <p:sldId id="11201" r:id="rId3636"/>
    <p:sldId id="11202" r:id="rId3637"/>
    <p:sldId id="11203" r:id="rId3638"/>
    <p:sldId id="11204" r:id="rId3639"/>
    <p:sldId id="11205" r:id="rId3640"/>
    <p:sldId id="11206" r:id="rId3641"/>
    <p:sldId id="11207" r:id="rId3642"/>
    <p:sldId id="11208" r:id="rId3643"/>
    <p:sldId id="11209" r:id="rId3644"/>
    <p:sldId id="11210" r:id="rId3645"/>
    <p:sldId id="11211" r:id="rId3646"/>
    <p:sldId id="11212" r:id="rId3647"/>
    <p:sldId id="11213" r:id="rId3648"/>
    <p:sldId id="11214" r:id="rId3649"/>
    <p:sldId id="11215" r:id="rId3650"/>
    <p:sldId id="11216" r:id="rId3651"/>
    <p:sldId id="11217" r:id="rId3652"/>
    <p:sldId id="11218" r:id="rId3653"/>
    <p:sldId id="11219" r:id="rId3654"/>
    <p:sldId id="11220" r:id="rId3655"/>
    <p:sldId id="11221" r:id="rId3656"/>
    <p:sldId id="11222" r:id="rId3657"/>
    <p:sldId id="11223" r:id="rId3658"/>
    <p:sldId id="11224" r:id="rId3659"/>
    <p:sldId id="11225" r:id="rId3660"/>
    <p:sldId id="11226" r:id="rId3661"/>
    <p:sldId id="11227" r:id="rId3662"/>
    <p:sldId id="11228" r:id="rId3663"/>
    <p:sldId id="11229" r:id="rId3664"/>
    <p:sldId id="11230" r:id="rId3665"/>
    <p:sldId id="11231" r:id="rId3666"/>
    <p:sldId id="11232" r:id="rId3667"/>
    <p:sldId id="11233" r:id="rId3668"/>
    <p:sldId id="11234" r:id="rId3669"/>
    <p:sldId id="11235" r:id="rId3670"/>
    <p:sldId id="11236" r:id="rId3671"/>
    <p:sldId id="11237" r:id="rId3672"/>
    <p:sldId id="11238" r:id="rId3673"/>
    <p:sldId id="11239" r:id="rId3674"/>
    <p:sldId id="11240" r:id="rId3675"/>
    <p:sldId id="11241" r:id="rId3676"/>
    <p:sldId id="11242" r:id="rId3677"/>
    <p:sldId id="11243" r:id="rId3678"/>
    <p:sldId id="11244" r:id="rId3679"/>
    <p:sldId id="11245" r:id="rId3680"/>
    <p:sldId id="11246" r:id="rId3681"/>
    <p:sldId id="11247" r:id="rId3682"/>
    <p:sldId id="11248" r:id="rId3683"/>
    <p:sldId id="11249" r:id="rId3684"/>
    <p:sldId id="11250" r:id="rId3685"/>
    <p:sldId id="11251" r:id="rId3686"/>
    <p:sldId id="11252" r:id="rId3687"/>
    <p:sldId id="11253" r:id="rId3688"/>
    <p:sldId id="11254" r:id="rId3689"/>
    <p:sldId id="11255" r:id="rId3690"/>
    <p:sldId id="11256" r:id="rId3691"/>
    <p:sldId id="11257" r:id="rId3692"/>
    <p:sldId id="11258" r:id="rId3693"/>
    <p:sldId id="11259" r:id="rId3694"/>
    <p:sldId id="11260" r:id="rId3695"/>
    <p:sldId id="11261" r:id="rId3696"/>
    <p:sldId id="11262" r:id="rId3697"/>
    <p:sldId id="11263" r:id="rId3698"/>
    <p:sldId id="11264" r:id="rId3699"/>
    <p:sldId id="11265" r:id="rId3700"/>
    <p:sldId id="11266" r:id="rId3701"/>
    <p:sldId id="11267" r:id="rId3702"/>
    <p:sldId id="11268" r:id="rId3703"/>
    <p:sldId id="11269" r:id="rId3704"/>
    <p:sldId id="11270" r:id="rId3705"/>
    <p:sldId id="11271" r:id="rId3706"/>
    <p:sldId id="11272" r:id="rId3707"/>
    <p:sldId id="11273" r:id="rId3708"/>
    <p:sldId id="11274" r:id="rId3709"/>
    <p:sldId id="11275" r:id="rId3710"/>
    <p:sldId id="11276" r:id="rId3711"/>
    <p:sldId id="11277" r:id="rId3712"/>
    <p:sldId id="11278" r:id="rId3713"/>
    <p:sldId id="11279" r:id="rId3714"/>
    <p:sldId id="11280" r:id="rId3715"/>
    <p:sldId id="11281" r:id="rId3716"/>
    <p:sldId id="11282" r:id="rId3717"/>
    <p:sldId id="11283" r:id="rId3718"/>
    <p:sldId id="11284" r:id="rId3719"/>
    <p:sldId id="11285" r:id="rId3720"/>
    <p:sldId id="11286" r:id="rId3721"/>
    <p:sldId id="11287" r:id="rId3722"/>
    <p:sldId id="11288" r:id="rId3723"/>
    <p:sldId id="11289" r:id="rId3724"/>
    <p:sldId id="11290" r:id="rId3725"/>
    <p:sldId id="11291" r:id="rId3726"/>
    <p:sldId id="11292" r:id="rId3727"/>
    <p:sldId id="11293" r:id="rId3728"/>
    <p:sldId id="11294" r:id="rId3729"/>
    <p:sldId id="11295" r:id="rId3730"/>
    <p:sldId id="11296" r:id="rId3731"/>
    <p:sldId id="11297" r:id="rId3732"/>
    <p:sldId id="11298" r:id="rId3733"/>
    <p:sldId id="11299" r:id="rId3734"/>
    <p:sldId id="11300" r:id="rId3735"/>
    <p:sldId id="11301" r:id="rId3736"/>
    <p:sldId id="11302" r:id="rId3737"/>
    <p:sldId id="11303" r:id="rId3738"/>
    <p:sldId id="11304" r:id="rId3739"/>
    <p:sldId id="11305" r:id="rId3740"/>
    <p:sldId id="11306" r:id="rId3741"/>
    <p:sldId id="11307" r:id="rId3742"/>
    <p:sldId id="11308" r:id="rId3743"/>
    <p:sldId id="11309" r:id="rId3744"/>
    <p:sldId id="11310" r:id="rId3745"/>
    <p:sldId id="11311" r:id="rId3746"/>
    <p:sldId id="11312" r:id="rId3747"/>
    <p:sldId id="11313" r:id="rId3748"/>
    <p:sldId id="11314" r:id="rId3749"/>
    <p:sldId id="11315" r:id="rId3750"/>
    <p:sldId id="11316" r:id="rId3751"/>
    <p:sldId id="11317" r:id="rId3752"/>
    <p:sldId id="11318" r:id="rId3753"/>
    <p:sldId id="11319" r:id="rId3754"/>
    <p:sldId id="11320" r:id="rId3755"/>
    <p:sldId id="11321" r:id="rId3756"/>
    <p:sldId id="11322" r:id="rId3757"/>
    <p:sldId id="11323" r:id="rId3758"/>
    <p:sldId id="11324" r:id="rId3759"/>
    <p:sldId id="11325" r:id="rId3760"/>
    <p:sldId id="11326" r:id="rId3761"/>
    <p:sldId id="11327" r:id="rId3762"/>
    <p:sldId id="11328" r:id="rId3763"/>
    <p:sldId id="11329" r:id="rId3764"/>
    <p:sldId id="11330" r:id="rId3765"/>
    <p:sldId id="11331" r:id="rId3766"/>
    <p:sldId id="11332" r:id="rId3767"/>
    <p:sldId id="11333" r:id="rId3768"/>
    <p:sldId id="11334" r:id="rId3769"/>
    <p:sldId id="11335" r:id="rId3770"/>
    <p:sldId id="11336" r:id="rId3771"/>
    <p:sldId id="11337" r:id="rId3772"/>
    <p:sldId id="11338" r:id="rId3773"/>
    <p:sldId id="11339" r:id="rId3774"/>
    <p:sldId id="11340" r:id="rId3775"/>
    <p:sldId id="11341" r:id="rId3776"/>
    <p:sldId id="11342" r:id="rId3777"/>
    <p:sldId id="11343" r:id="rId3778"/>
    <p:sldId id="11344" r:id="rId3779"/>
    <p:sldId id="11345" r:id="rId3780"/>
    <p:sldId id="11346" r:id="rId3781"/>
    <p:sldId id="11347" r:id="rId3782"/>
    <p:sldId id="11348" r:id="rId3783"/>
    <p:sldId id="11349" r:id="rId3784"/>
    <p:sldId id="11350" r:id="rId3785"/>
    <p:sldId id="11351" r:id="rId3786"/>
    <p:sldId id="11352" r:id="rId3787"/>
    <p:sldId id="11353" r:id="rId3788"/>
    <p:sldId id="11354" r:id="rId3789"/>
    <p:sldId id="11355" r:id="rId3790"/>
    <p:sldId id="11356" r:id="rId3791"/>
    <p:sldId id="11357" r:id="rId3792"/>
    <p:sldId id="11358" r:id="rId3793"/>
    <p:sldId id="11359" r:id="rId3794"/>
    <p:sldId id="11360" r:id="rId3795"/>
    <p:sldId id="11361" r:id="rId3796"/>
    <p:sldId id="11362" r:id="rId3797"/>
    <p:sldId id="11363" r:id="rId3798"/>
    <p:sldId id="11364" r:id="rId3799"/>
    <p:sldId id="11365" r:id="rId3800"/>
    <p:sldId id="11366" r:id="rId3801"/>
    <p:sldId id="11367" r:id="rId3802"/>
    <p:sldId id="11368" r:id="rId3803"/>
    <p:sldId id="11369" r:id="rId3804"/>
    <p:sldId id="11370" r:id="rId3805"/>
    <p:sldId id="11371" r:id="rId3806"/>
    <p:sldId id="11372" r:id="rId3807"/>
    <p:sldId id="11373" r:id="rId3808"/>
    <p:sldId id="11374" r:id="rId3809"/>
    <p:sldId id="11375" r:id="rId3810"/>
    <p:sldId id="11376" r:id="rId3811"/>
    <p:sldId id="11377" r:id="rId3812"/>
    <p:sldId id="11378" r:id="rId3813"/>
    <p:sldId id="11379" r:id="rId3814"/>
    <p:sldId id="11380" r:id="rId3815"/>
    <p:sldId id="11381" r:id="rId3816"/>
    <p:sldId id="11382" r:id="rId3817"/>
    <p:sldId id="11383" r:id="rId3818"/>
    <p:sldId id="11384" r:id="rId3819"/>
    <p:sldId id="11385" r:id="rId3820"/>
    <p:sldId id="11386" r:id="rId3821"/>
    <p:sldId id="11387" r:id="rId3822"/>
    <p:sldId id="11388" r:id="rId3823"/>
    <p:sldId id="11389" r:id="rId3824"/>
    <p:sldId id="11390" r:id="rId3825"/>
    <p:sldId id="11391" r:id="rId3826"/>
    <p:sldId id="11392" r:id="rId3827"/>
    <p:sldId id="11393" r:id="rId3828"/>
    <p:sldId id="11394" r:id="rId3829"/>
    <p:sldId id="11395" r:id="rId3830"/>
    <p:sldId id="11396" r:id="rId3831"/>
    <p:sldId id="11397" r:id="rId3832"/>
    <p:sldId id="11398" r:id="rId3833"/>
    <p:sldId id="11399" r:id="rId3834"/>
    <p:sldId id="11400" r:id="rId3835"/>
    <p:sldId id="11401" r:id="rId3836"/>
    <p:sldId id="11402" r:id="rId3837"/>
    <p:sldId id="11403" r:id="rId3838"/>
    <p:sldId id="11404" r:id="rId3839"/>
    <p:sldId id="11405" r:id="rId3840"/>
    <p:sldId id="11406" r:id="rId3841"/>
    <p:sldId id="11407" r:id="rId3842"/>
    <p:sldId id="11408" r:id="rId3843"/>
    <p:sldId id="11409" r:id="rId3844"/>
    <p:sldId id="11410" r:id="rId3845"/>
    <p:sldId id="11411" r:id="rId3846"/>
    <p:sldId id="11412" r:id="rId3847"/>
    <p:sldId id="11413" r:id="rId3848"/>
    <p:sldId id="11414" r:id="rId3849"/>
    <p:sldId id="11415" r:id="rId3850"/>
    <p:sldId id="11416" r:id="rId3851"/>
    <p:sldId id="11417" r:id="rId3852"/>
    <p:sldId id="11418" r:id="rId3853"/>
    <p:sldId id="11419" r:id="rId3854"/>
    <p:sldId id="11420" r:id="rId3855"/>
    <p:sldId id="11421" r:id="rId3856"/>
    <p:sldId id="11422" r:id="rId3857"/>
    <p:sldId id="11423" r:id="rId3858"/>
    <p:sldId id="11424" r:id="rId3859"/>
    <p:sldId id="11425" r:id="rId3860"/>
    <p:sldId id="11426" r:id="rId3861"/>
    <p:sldId id="11427" r:id="rId3862"/>
    <p:sldId id="11428" r:id="rId3863"/>
    <p:sldId id="11429" r:id="rId3864"/>
    <p:sldId id="11430" r:id="rId3865"/>
    <p:sldId id="11431" r:id="rId3866"/>
    <p:sldId id="11432" r:id="rId3867"/>
    <p:sldId id="11433" r:id="rId3868"/>
    <p:sldId id="11434" r:id="rId3869"/>
    <p:sldId id="11435" r:id="rId3870"/>
    <p:sldId id="11436" r:id="rId3871"/>
    <p:sldId id="11437" r:id="rId3872"/>
    <p:sldId id="11438" r:id="rId3873"/>
    <p:sldId id="11439" r:id="rId3874"/>
    <p:sldId id="11440" r:id="rId3875"/>
    <p:sldId id="11441" r:id="rId3876"/>
    <p:sldId id="11442" r:id="rId3877"/>
    <p:sldId id="11443" r:id="rId3878"/>
    <p:sldId id="11444" r:id="rId3879"/>
    <p:sldId id="11445" r:id="rId3880"/>
    <p:sldId id="11446" r:id="rId3881"/>
    <p:sldId id="11447" r:id="rId3882"/>
    <p:sldId id="11448" r:id="rId3883"/>
    <p:sldId id="11449" r:id="rId3884"/>
    <p:sldId id="11450" r:id="rId3885"/>
    <p:sldId id="11451" r:id="rId3886"/>
    <p:sldId id="11452" r:id="rId3887"/>
    <p:sldId id="11453" r:id="rId3888"/>
    <p:sldId id="11454" r:id="rId3889"/>
    <p:sldId id="11455" r:id="rId3890"/>
    <p:sldId id="11456" r:id="rId3891"/>
    <p:sldId id="11457" r:id="rId3892"/>
    <p:sldId id="11458" r:id="rId3893"/>
    <p:sldId id="11459" r:id="rId3894"/>
    <p:sldId id="11460" r:id="rId3895"/>
    <p:sldId id="11461" r:id="rId3896"/>
    <p:sldId id="11462" r:id="rId3897"/>
    <p:sldId id="11463" r:id="rId3898"/>
    <p:sldId id="11464" r:id="rId3899"/>
    <p:sldId id="11465" r:id="rId3900"/>
    <p:sldId id="11466" r:id="rId3901"/>
    <p:sldId id="11467" r:id="rId3902"/>
    <p:sldId id="11468" r:id="rId3903"/>
    <p:sldId id="11469" r:id="rId3904"/>
    <p:sldId id="11470" r:id="rId3905"/>
    <p:sldId id="11471" r:id="rId3906"/>
    <p:sldId id="11472" r:id="rId3907"/>
    <p:sldId id="11473" r:id="rId3908"/>
    <p:sldId id="11474" r:id="rId3909"/>
    <p:sldId id="11475" r:id="rId3910"/>
    <p:sldId id="11476" r:id="rId3911"/>
    <p:sldId id="11477" r:id="rId3912"/>
    <p:sldId id="11478" r:id="rId3913"/>
    <p:sldId id="11479" r:id="rId3914"/>
    <p:sldId id="11480" r:id="rId3915"/>
    <p:sldId id="11481" r:id="rId3916"/>
    <p:sldId id="11482" r:id="rId3917"/>
    <p:sldId id="11483" r:id="rId3918"/>
    <p:sldId id="11484" r:id="rId3919"/>
    <p:sldId id="11485" r:id="rId3920"/>
    <p:sldId id="11486" r:id="rId3921"/>
    <p:sldId id="11487" r:id="rId3922"/>
    <p:sldId id="11488" r:id="rId3923"/>
    <p:sldId id="11489" r:id="rId3924"/>
    <p:sldId id="11490" r:id="rId3925"/>
    <p:sldId id="11491" r:id="rId3926"/>
    <p:sldId id="11492" r:id="rId3927"/>
    <p:sldId id="11493" r:id="rId3928"/>
    <p:sldId id="11494" r:id="rId3929"/>
    <p:sldId id="11495" r:id="rId3930"/>
    <p:sldId id="11496" r:id="rId3931"/>
    <p:sldId id="11497" r:id="rId3932"/>
    <p:sldId id="11498" r:id="rId3933"/>
    <p:sldId id="11499" r:id="rId3934"/>
    <p:sldId id="11500" r:id="rId3935"/>
    <p:sldId id="11501" r:id="rId3936"/>
    <p:sldId id="11502" r:id="rId3937"/>
    <p:sldId id="11503" r:id="rId3938"/>
    <p:sldId id="11504" r:id="rId3939"/>
    <p:sldId id="11505" r:id="rId3940"/>
    <p:sldId id="11506" r:id="rId3941"/>
    <p:sldId id="11507" r:id="rId3942"/>
    <p:sldId id="11508" r:id="rId3943"/>
    <p:sldId id="11509" r:id="rId3944"/>
    <p:sldId id="11510" r:id="rId3945"/>
    <p:sldId id="11511" r:id="rId3946"/>
    <p:sldId id="11512" r:id="rId3947"/>
    <p:sldId id="11513" r:id="rId3948"/>
    <p:sldId id="11514" r:id="rId3949"/>
    <p:sldId id="11515" r:id="rId3950"/>
    <p:sldId id="11516" r:id="rId3951"/>
    <p:sldId id="11517" r:id="rId3952"/>
    <p:sldId id="11518" r:id="rId3953"/>
    <p:sldId id="11519" r:id="rId3954"/>
    <p:sldId id="11520" r:id="rId3955"/>
    <p:sldId id="11521" r:id="rId3956"/>
    <p:sldId id="11522" r:id="rId3957"/>
    <p:sldId id="11523" r:id="rId3958"/>
    <p:sldId id="11524" r:id="rId3959"/>
    <p:sldId id="11525" r:id="rId3960"/>
    <p:sldId id="11526" r:id="rId3961"/>
    <p:sldId id="11527" r:id="rId3962"/>
    <p:sldId id="11528" r:id="rId3963"/>
    <p:sldId id="11529" r:id="rId3964"/>
    <p:sldId id="11530" r:id="rId3965"/>
    <p:sldId id="11531" r:id="rId3966"/>
    <p:sldId id="11532" r:id="rId3967"/>
    <p:sldId id="11533" r:id="rId3968"/>
    <p:sldId id="11534" r:id="rId3969"/>
    <p:sldId id="11535" r:id="rId3970"/>
    <p:sldId id="11536" r:id="rId3971"/>
    <p:sldId id="11537" r:id="rId3972"/>
    <p:sldId id="11538" r:id="rId3973"/>
    <p:sldId id="11539" r:id="rId3974"/>
    <p:sldId id="11540" r:id="rId3975"/>
    <p:sldId id="11541" r:id="rId3976"/>
    <p:sldId id="11542" r:id="rId3977"/>
    <p:sldId id="11543" r:id="rId3978"/>
    <p:sldId id="11544" r:id="rId3979"/>
    <p:sldId id="11545" r:id="rId3980"/>
    <p:sldId id="11546" r:id="rId3981"/>
    <p:sldId id="11547" r:id="rId3982"/>
    <p:sldId id="11548" r:id="rId3983"/>
    <p:sldId id="11549" r:id="rId3984"/>
    <p:sldId id="11550" r:id="rId3985"/>
    <p:sldId id="11551" r:id="rId3986"/>
    <p:sldId id="11552" r:id="rId3987"/>
    <p:sldId id="11553" r:id="rId3988"/>
    <p:sldId id="11554" r:id="rId3989"/>
    <p:sldId id="11555" r:id="rId3990"/>
    <p:sldId id="11556" r:id="rId3991"/>
    <p:sldId id="11557" r:id="rId3992"/>
    <p:sldId id="11558" r:id="rId3993"/>
    <p:sldId id="11559" r:id="rId3994"/>
    <p:sldId id="11560" r:id="rId3995"/>
    <p:sldId id="11561" r:id="rId3996"/>
    <p:sldId id="11562" r:id="rId3997"/>
    <p:sldId id="11563" r:id="rId3998"/>
    <p:sldId id="11564" r:id="rId3999"/>
    <p:sldId id="11565" r:id="rId4000"/>
    <p:sldId id="11566" r:id="rId4001"/>
    <p:sldId id="11567" r:id="rId4002"/>
    <p:sldId id="11568" r:id="rId4003"/>
    <p:sldId id="11569" r:id="rId4004"/>
    <p:sldId id="11570" r:id="rId4005"/>
    <p:sldId id="11571" r:id="rId4006"/>
    <p:sldId id="11572" r:id="rId4007"/>
    <p:sldId id="11573" r:id="rId4008"/>
    <p:sldId id="11574" r:id="rId4009"/>
    <p:sldId id="11575" r:id="rId4010"/>
    <p:sldId id="11576" r:id="rId4011"/>
    <p:sldId id="11577" r:id="rId4012"/>
    <p:sldId id="11578" r:id="rId4013"/>
    <p:sldId id="11579" r:id="rId4014"/>
    <p:sldId id="11580" r:id="rId4015"/>
    <p:sldId id="11581" r:id="rId4016"/>
    <p:sldId id="11582" r:id="rId4017"/>
    <p:sldId id="11583" r:id="rId4018"/>
    <p:sldId id="11584" r:id="rId4019"/>
    <p:sldId id="11585" r:id="rId4020"/>
    <p:sldId id="11586" r:id="rId4021"/>
    <p:sldId id="11587" r:id="rId4022"/>
    <p:sldId id="11588" r:id="rId4023"/>
    <p:sldId id="11589" r:id="rId4024"/>
    <p:sldId id="11590" r:id="rId4025"/>
    <p:sldId id="11591" r:id="rId4026"/>
    <p:sldId id="11592" r:id="rId4027"/>
    <p:sldId id="11593" r:id="rId4028"/>
    <p:sldId id="11594" r:id="rId4029"/>
    <p:sldId id="11595" r:id="rId4030"/>
    <p:sldId id="11596" r:id="rId4031"/>
    <p:sldId id="11597" r:id="rId4032"/>
    <p:sldId id="11598" r:id="rId4033"/>
    <p:sldId id="11599" r:id="rId4034"/>
    <p:sldId id="11600" r:id="rId4035"/>
    <p:sldId id="11601" r:id="rId4036"/>
    <p:sldId id="11602" r:id="rId4037"/>
    <p:sldId id="11603" r:id="rId4038"/>
    <p:sldId id="11604" r:id="rId4039"/>
    <p:sldId id="11605" r:id="rId4040"/>
    <p:sldId id="11606" r:id="rId4041"/>
    <p:sldId id="11607" r:id="rId4042"/>
    <p:sldId id="11608" r:id="rId4043"/>
    <p:sldId id="11609" r:id="rId4044"/>
    <p:sldId id="11610" r:id="rId4045"/>
    <p:sldId id="11611" r:id="rId4046"/>
    <p:sldId id="11612" r:id="rId4047"/>
    <p:sldId id="11613" r:id="rId4048"/>
    <p:sldId id="11614" r:id="rId4049"/>
    <p:sldId id="11615" r:id="rId4050"/>
    <p:sldId id="11616" r:id="rId4051"/>
    <p:sldId id="11617" r:id="rId4052"/>
    <p:sldId id="11618" r:id="rId4053"/>
    <p:sldId id="11619" r:id="rId4054"/>
    <p:sldId id="11620" r:id="rId4055"/>
    <p:sldId id="11621" r:id="rId4056"/>
    <p:sldId id="11622" r:id="rId4057"/>
    <p:sldId id="11623" r:id="rId4058"/>
    <p:sldId id="11624" r:id="rId4059"/>
    <p:sldId id="11625" r:id="rId4060"/>
    <p:sldId id="11626" r:id="rId4061"/>
    <p:sldId id="11627" r:id="rId4062"/>
    <p:sldId id="11628" r:id="rId4063"/>
    <p:sldId id="11629" r:id="rId4064"/>
    <p:sldId id="11630" r:id="rId4065"/>
    <p:sldId id="11631" r:id="rId4066"/>
    <p:sldId id="11632" r:id="rId4067"/>
    <p:sldId id="11633" r:id="rId4068"/>
    <p:sldId id="11634" r:id="rId4069"/>
    <p:sldId id="11635" r:id="rId4070"/>
    <p:sldId id="11636" r:id="rId4071"/>
    <p:sldId id="11637" r:id="rId4072"/>
    <p:sldId id="11638" r:id="rId4073"/>
    <p:sldId id="11639" r:id="rId4074"/>
    <p:sldId id="11640" r:id="rId4075"/>
    <p:sldId id="11641" r:id="rId4076"/>
    <p:sldId id="11642" r:id="rId4077"/>
    <p:sldId id="11643" r:id="rId4078"/>
    <p:sldId id="11644" r:id="rId4079"/>
    <p:sldId id="11645" r:id="rId4080"/>
    <p:sldId id="11646" r:id="rId4081"/>
    <p:sldId id="11647" r:id="rId4082"/>
    <p:sldId id="11648" r:id="rId4083"/>
    <p:sldId id="11649" r:id="rId4084"/>
    <p:sldId id="11650" r:id="rId4085"/>
    <p:sldId id="11651" r:id="rId4086"/>
    <p:sldId id="11652" r:id="rId4087"/>
    <p:sldId id="11653" r:id="rId4088"/>
    <p:sldId id="11654" r:id="rId4089"/>
    <p:sldId id="11655" r:id="rId4090"/>
    <p:sldId id="11656" r:id="rId4091"/>
    <p:sldId id="11657" r:id="rId4092"/>
    <p:sldId id="11658" r:id="rId4093"/>
    <p:sldId id="11659" r:id="rId4094"/>
    <p:sldId id="11660" r:id="rId4095"/>
    <p:sldId id="11661" r:id="rId4096"/>
    <p:sldId id="11662" r:id="rId4097"/>
    <p:sldId id="11663" r:id="rId4098"/>
    <p:sldId id="11664" r:id="rId4099"/>
    <p:sldId id="11665" r:id="rId4100"/>
    <p:sldId id="11666" r:id="rId4101"/>
    <p:sldId id="11667" r:id="rId4102"/>
    <p:sldId id="11668" r:id="rId4103"/>
    <p:sldId id="11669" r:id="rId4104"/>
    <p:sldId id="11670" r:id="rId4105"/>
    <p:sldId id="11671" r:id="rId4106"/>
    <p:sldId id="11672" r:id="rId4107"/>
    <p:sldId id="11673" r:id="rId4108"/>
    <p:sldId id="11674" r:id="rId4109"/>
    <p:sldId id="11675" r:id="rId4110"/>
    <p:sldId id="11676" r:id="rId4111"/>
    <p:sldId id="11677" r:id="rId4112"/>
    <p:sldId id="11678" r:id="rId4113"/>
    <p:sldId id="11679" r:id="rId4114"/>
    <p:sldId id="11680" r:id="rId4115"/>
    <p:sldId id="11681" r:id="rId4116"/>
    <p:sldId id="11682" r:id="rId4117"/>
    <p:sldId id="11683" r:id="rId4118"/>
    <p:sldId id="11684" r:id="rId4119"/>
    <p:sldId id="11685" r:id="rId4120"/>
    <p:sldId id="11686" r:id="rId4121"/>
    <p:sldId id="11687" r:id="rId4122"/>
    <p:sldId id="11688" r:id="rId4123"/>
    <p:sldId id="11689" r:id="rId4124"/>
    <p:sldId id="11690" r:id="rId4125"/>
    <p:sldId id="11691" r:id="rId4126"/>
    <p:sldId id="11692" r:id="rId4127"/>
    <p:sldId id="11693" r:id="rId4128"/>
    <p:sldId id="11694" r:id="rId4129"/>
    <p:sldId id="11695" r:id="rId4130"/>
    <p:sldId id="11696" r:id="rId4131"/>
    <p:sldId id="11697" r:id="rId4132"/>
    <p:sldId id="11698" r:id="rId4133"/>
    <p:sldId id="11699" r:id="rId4134"/>
    <p:sldId id="11700" r:id="rId4135"/>
    <p:sldId id="11701" r:id="rId4136"/>
    <p:sldId id="11702" r:id="rId4137"/>
    <p:sldId id="11703" r:id="rId4138"/>
    <p:sldId id="11704" r:id="rId4139"/>
    <p:sldId id="11705" r:id="rId4140"/>
    <p:sldId id="11706" r:id="rId4141"/>
    <p:sldId id="11707" r:id="rId4142"/>
    <p:sldId id="11708" r:id="rId4143"/>
    <p:sldId id="11709" r:id="rId4144"/>
    <p:sldId id="11710" r:id="rId4145"/>
    <p:sldId id="11711" r:id="rId4146"/>
    <p:sldId id="11712" r:id="rId4147"/>
    <p:sldId id="11713" r:id="rId4148"/>
    <p:sldId id="11714" r:id="rId4149"/>
    <p:sldId id="11715" r:id="rId4150"/>
    <p:sldId id="11716" r:id="rId4151"/>
    <p:sldId id="11717" r:id="rId4152"/>
    <p:sldId id="11718" r:id="rId4153"/>
    <p:sldId id="11719" r:id="rId4154"/>
    <p:sldId id="11720" r:id="rId4155"/>
    <p:sldId id="11721" r:id="rId4156"/>
    <p:sldId id="11722" r:id="rId4157"/>
    <p:sldId id="11723" r:id="rId4158"/>
    <p:sldId id="11724" r:id="rId4159"/>
    <p:sldId id="11725" r:id="rId4160"/>
    <p:sldId id="11726" r:id="rId4161"/>
    <p:sldId id="11727" r:id="rId4162"/>
    <p:sldId id="11728" r:id="rId4163"/>
    <p:sldId id="11729" r:id="rId4164"/>
    <p:sldId id="11730" r:id="rId4165"/>
    <p:sldId id="11731" r:id="rId4166"/>
    <p:sldId id="11732" r:id="rId4167"/>
    <p:sldId id="11733" r:id="rId4168"/>
    <p:sldId id="11734" r:id="rId4169"/>
    <p:sldId id="11735" r:id="rId4170"/>
    <p:sldId id="11736" r:id="rId4171"/>
    <p:sldId id="11737" r:id="rId4172"/>
    <p:sldId id="11738" r:id="rId4173"/>
    <p:sldId id="11739" r:id="rId4174"/>
    <p:sldId id="11740" r:id="rId4175"/>
    <p:sldId id="11741" r:id="rId4176"/>
    <p:sldId id="11742" r:id="rId4177"/>
    <p:sldId id="11743" r:id="rId4178"/>
    <p:sldId id="11744" r:id="rId4179"/>
    <p:sldId id="11745" r:id="rId4180"/>
    <p:sldId id="11746" r:id="rId4181"/>
    <p:sldId id="11747" r:id="rId4182"/>
    <p:sldId id="11748" r:id="rId4183"/>
    <p:sldId id="11749" r:id="rId4184"/>
    <p:sldId id="11750" r:id="rId4185"/>
    <p:sldId id="11751" r:id="rId4186"/>
    <p:sldId id="11752" r:id="rId4187"/>
    <p:sldId id="11753" r:id="rId4188"/>
    <p:sldId id="11754" r:id="rId4189"/>
    <p:sldId id="11755" r:id="rId4190"/>
    <p:sldId id="11756" r:id="rId4191"/>
    <p:sldId id="11757" r:id="rId4192"/>
    <p:sldId id="11758" r:id="rId4193"/>
    <p:sldId id="11759" r:id="rId4194"/>
    <p:sldId id="11760" r:id="rId4195"/>
    <p:sldId id="11761" r:id="rId4196"/>
    <p:sldId id="11762" r:id="rId4197"/>
    <p:sldId id="11763" r:id="rId4198"/>
    <p:sldId id="11764" r:id="rId4199"/>
    <p:sldId id="11765" r:id="rId4200"/>
    <p:sldId id="11766" r:id="rId4201"/>
    <p:sldId id="11767" r:id="rId4202"/>
    <p:sldId id="11768" r:id="rId4203"/>
    <p:sldId id="11769" r:id="rId4204"/>
    <p:sldId id="11770" r:id="rId4205"/>
    <p:sldId id="11771" r:id="rId4206"/>
    <p:sldId id="11772" r:id="rId4207"/>
    <p:sldId id="11773" r:id="rId4208"/>
    <p:sldId id="11774" r:id="rId4209"/>
    <p:sldId id="11775" r:id="rId4210"/>
    <p:sldId id="11776" r:id="rId4211"/>
    <p:sldId id="11777" r:id="rId4212"/>
    <p:sldId id="11778" r:id="rId4213"/>
    <p:sldId id="11779" r:id="rId4214"/>
    <p:sldId id="11780" r:id="rId4215"/>
    <p:sldId id="11781" r:id="rId4216"/>
    <p:sldId id="11782" r:id="rId4217"/>
    <p:sldId id="11783" r:id="rId4218"/>
    <p:sldId id="11784" r:id="rId4219"/>
    <p:sldId id="11785" r:id="rId4220"/>
    <p:sldId id="11786" r:id="rId4221"/>
    <p:sldId id="11787" r:id="rId4222"/>
    <p:sldId id="11788" r:id="rId4223"/>
    <p:sldId id="11789" r:id="rId4224"/>
    <p:sldId id="11790" r:id="rId4225"/>
    <p:sldId id="11791" r:id="rId4226"/>
    <p:sldId id="11792" r:id="rId4227"/>
    <p:sldId id="11793" r:id="rId4228"/>
    <p:sldId id="11794" r:id="rId4229"/>
    <p:sldId id="11795" r:id="rId4230"/>
    <p:sldId id="11796" r:id="rId4231"/>
    <p:sldId id="11797" r:id="rId4232"/>
    <p:sldId id="11798" r:id="rId4233"/>
    <p:sldId id="11799" r:id="rId4234"/>
    <p:sldId id="11800" r:id="rId4235"/>
    <p:sldId id="11801" r:id="rId4236"/>
    <p:sldId id="11802" r:id="rId4237"/>
    <p:sldId id="11803" r:id="rId4238"/>
    <p:sldId id="11804" r:id="rId4239"/>
    <p:sldId id="11805" r:id="rId4240"/>
    <p:sldId id="11806" r:id="rId4241"/>
    <p:sldId id="11807" r:id="rId4242"/>
    <p:sldId id="11808" r:id="rId4243"/>
    <p:sldId id="11809" r:id="rId4244"/>
    <p:sldId id="11810" r:id="rId4245"/>
    <p:sldId id="11811" r:id="rId4246"/>
    <p:sldId id="11812" r:id="rId4247"/>
    <p:sldId id="11813" r:id="rId4248"/>
    <p:sldId id="11814" r:id="rId4249"/>
    <p:sldId id="11815" r:id="rId4250"/>
    <p:sldId id="11816" r:id="rId4251"/>
    <p:sldId id="11817" r:id="rId4252"/>
    <p:sldId id="11818" r:id="rId4253"/>
    <p:sldId id="11819" r:id="rId4254"/>
    <p:sldId id="11820" r:id="rId4255"/>
    <p:sldId id="11821" r:id="rId4256"/>
    <p:sldId id="11822" r:id="rId4257"/>
    <p:sldId id="11823" r:id="rId4258"/>
    <p:sldId id="11824" r:id="rId4259"/>
    <p:sldId id="11825" r:id="rId4260"/>
    <p:sldId id="11826" r:id="rId4261"/>
    <p:sldId id="11827" r:id="rId4262"/>
    <p:sldId id="11828" r:id="rId4263"/>
    <p:sldId id="11829" r:id="rId4264"/>
    <p:sldId id="11830" r:id="rId4265"/>
    <p:sldId id="11831" r:id="rId4266"/>
    <p:sldId id="11832" r:id="rId4267"/>
    <p:sldId id="11833" r:id="rId4268"/>
    <p:sldId id="11834" r:id="rId4269"/>
    <p:sldId id="11835" r:id="rId4270"/>
    <p:sldId id="11836" r:id="rId4271"/>
    <p:sldId id="11837" r:id="rId4272"/>
    <p:sldId id="11838" r:id="rId4273"/>
    <p:sldId id="11839" r:id="rId4274"/>
    <p:sldId id="11840" r:id="rId4275"/>
    <p:sldId id="11841" r:id="rId4276"/>
    <p:sldId id="11842" r:id="rId4277"/>
    <p:sldId id="11843" r:id="rId4278"/>
    <p:sldId id="11844" r:id="rId4279"/>
    <p:sldId id="11845" r:id="rId4280"/>
    <p:sldId id="11846" r:id="rId4281"/>
    <p:sldId id="11847" r:id="rId4282"/>
    <p:sldId id="11848" r:id="rId4283"/>
    <p:sldId id="11849" r:id="rId4284"/>
    <p:sldId id="11850" r:id="rId4285"/>
    <p:sldId id="11851" r:id="rId4286"/>
    <p:sldId id="11852" r:id="rId4287"/>
    <p:sldId id="11853" r:id="rId4288"/>
    <p:sldId id="11854" r:id="rId4289"/>
    <p:sldId id="11855" r:id="rId4290"/>
    <p:sldId id="11856" r:id="rId4291"/>
    <p:sldId id="11857" r:id="rId4292"/>
    <p:sldId id="11858" r:id="rId4293"/>
    <p:sldId id="11859" r:id="rId4294"/>
    <p:sldId id="11860" r:id="rId4295"/>
    <p:sldId id="11861" r:id="rId4296"/>
    <p:sldId id="11862" r:id="rId4297"/>
    <p:sldId id="11863" r:id="rId4298"/>
    <p:sldId id="11864" r:id="rId4299"/>
    <p:sldId id="11865" r:id="rId4300"/>
    <p:sldId id="11866" r:id="rId4301"/>
    <p:sldId id="11867" r:id="rId4302"/>
    <p:sldId id="11868" r:id="rId4303"/>
    <p:sldId id="11869" r:id="rId4304"/>
    <p:sldId id="11870" r:id="rId4305"/>
    <p:sldId id="11871" r:id="rId4306"/>
    <p:sldId id="11872" r:id="rId4307"/>
    <p:sldId id="11873" r:id="rId4308"/>
    <p:sldId id="11874" r:id="rId4309"/>
    <p:sldId id="11875" r:id="rId4310"/>
    <p:sldId id="11876" r:id="rId4311"/>
    <p:sldId id="11877" r:id="rId4312"/>
    <p:sldId id="11878" r:id="rId4313"/>
    <p:sldId id="11879" r:id="rId4314"/>
    <p:sldId id="11880" r:id="rId4315"/>
    <p:sldId id="11881" r:id="rId4316"/>
    <p:sldId id="11882" r:id="rId4317"/>
    <p:sldId id="11883" r:id="rId4318"/>
    <p:sldId id="11884" r:id="rId4319"/>
    <p:sldId id="11885" r:id="rId4320"/>
    <p:sldId id="11886" r:id="rId4321"/>
    <p:sldId id="11887" r:id="rId4322"/>
    <p:sldId id="11888" r:id="rId4323"/>
    <p:sldId id="11889" r:id="rId4324"/>
    <p:sldId id="11890" r:id="rId4325"/>
    <p:sldId id="11891" r:id="rId4326"/>
    <p:sldId id="11892" r:id="rId4327"/>
    <p:sldId id="11893" r:id="rId4328"/>
    <p:sldId id="11894" r:id="rId4329"/>
    <p:sldId id="11895" r:id="rId4330"/>
    <p:sldId id="11896" r:id="rId4331"/>
    <p:sldId id="11897" r:id="rId4332"/>
    <p:sldId id="11898" r:id="rId4333"/>
    <p:sldId id="11899" r:id="rId4334"/>
    <p:sldId id="11900" r:id="rId4335"/>
    <p:sldId id="11901" r:id="rId4336"/>
    <p:sldId id="11902" r:id="rId4337"/>
    <p:sldId id="11903" r:id="rId4338"/>
    <p:sldId id="11904" r:id="rId4339"/>
    <p:sldId id="11905" r:id="rId4340"/>
    <p:sldId id="11906" r:id="rId4341"/>
    <p:sldId id="11907" r:id="rId4342"/>
    <p:sldId id="11908" r:id="rId4343"/>
    <p:sldId id="11909" r:id="rId4344"/>
    <p:sldId id="11910" r:id="rId4345"/>
    <p:sldId id="11911" r:id="rId4346"/>
    <p:sldId id="11912" r:id="rId4347"/>
    <p:sldId id="11913" r:id="rId4348"/>
    <p:sldId id="11914" r:id="rId4349"/>
    <p:sldId id="11915" r:id="rId4350"/>
    <p:sldId id="11916" r:id="rId4351"/>
    <p:sldId id="11917" r:id="rId4352"/>
    <p:sldId id="11918" r:id="rId4353"/>
    <p:sldId id="11919" r:id="rId4354"/>
    <p:sldId id="11920" r:id="rId4355"/>
    <p:sldId id="11921" r:id="rId4356"/>
    <p:sldId id="11922" r:id="rId4357"/>
    <p:sldId id="11923" r:id="rId4358"/>
    <p:sldId id="11924" r:id="rId4359"/>
    <p:sldId id="11925" r:id="rId4360"/>
    <p:sldId id="11926" r:id="rId4361"/>
    <p:sldId id="11927" r:id="rId4362"/>
    <p:sldId id="11928" r:id="rId4363"/>
    <p:sldId id="11929" r:id="rId4364"/>
    <p:sldId id="11930" r:id="rId4365"/>
    <p:sldId id="11931" r:id="rId4366"/>
    <p:sldId id="11932" r:id="rId4367"/>
    <p:sldId id="11933" r:id="rId4368"/>
    <p:sldId id="11934" r:id="rId4369"/>
    <p:sldId id="11935" r:id="rId4370"/>
    <p:sldId id="11936" r:id="rId4371"/>
    <p:sldId id="11937" r:id="rId4372"/>
    <p:sldId id="11938" r:id="rId4373"/>
    <p:sldId id="11939" r:id="rId4374"/>
    <p:sldId id="11940" r:id="rId4375"/>
    <p:sldId id="11941" r:id="rId4376"/>
    <p:sldId id="11942" r:id="rId4377"/>
    <p:sldId id="11943" r:id="rId4378"/>
    <p:sldId id="11944" r:id="rId4379"/>
    <p:sldId id="11945" r:id="rId4380"/>
    <p:sldId id="11946" r:id="rId4381"/>
    <p:sldId id="11947" r:id="rId4382"/>
    <p:sldId id="11948" r:id="rId4383"/>
    <p:sldId id="11949" r:id="rId4384"/>
    <p:sldId id="11950" r:id="rId4385"/>
    <p:sldId id="11951" r:id="rId4386"/>
    <p:sldId id="11952" r:id="rId4387"/>
    <p:sldId id="11953" r:id="rId4388"/>
    <p:sldId id="11954" r:id="rId4389"/>
    <p:sldId id="11955" r:id="rId4390"/>
    <p:sldId id="11956" r:id="rId4391"/>
    <p:sldId id="11957" r:id="rId4392"/>
    <p:sldId id="11958" r:id="rId4393"/>
    <p:sldId id="11959" r:id="rId4394"/>
    <p:sldId id="11960" r:id="rId4395"/>
    <p:sldId id="11961" r:id="rId4396"/>
    <p:sldId id="11962" r:id="rId4397"/>
    <p:sldId id="11963" r:id="rId4398"/>
    <p:sldId id="11964" r:id="rId4399"/>
    <p:sldId id="11965" r:id="rId4400"/>
    <p:sldId id="11966" r:id="rId4401"/>
    <p:sldId id="11967" r:id="rId4402"/>
    <p:sldId id="11968" r:id="rId4403"/>
    <p:sldId id="11969" r:id="rId4404"/>
    <p:sldId id="11970" r:id="rId4405"/>
    <p:sldId id="11971" r:id="rId4406"/>
    <p:sldId id="11972" r:id="rId4407"/>
    <p:sldId id="11973" r:id="rId4408"/>
    <p:sldId id="11974" r:id="rId4409"/>
    <p:sldId id="11975" r:id="rId4410"/>
    <p:sldId id="11976" r:id="rId4411"/>
    <p:sldId id="11977" r:id="rId4412"/>
    <p:sldId id="11978" r:id="rId4413"/>
    <p:sldId id="11979" r:id="rId4414"/>
    <p:sldId id="11980" r:id="rId4415"/>
    <p:sldId id="11981" r:id="rId4416"/>
    <p:sldId id="11982" r:id="rId4417"/>
    <p:sldId id="11983" r:id="rId4418"/>
    <p:sldId id="11984" r:id="rId4419"/>
    <p:sldId id="11985" r:id="rId4420"/>
    <p:sldId id="11986" r:id="rId4421"/>
    <p:sldId id="11987" r:id="rId4422"/>
    <p:sldId id="11988" r:id="rId4423"/>
    <p:sldId id="11989" r:id="rId4424"/>
    <p:sldId id="11990" r:id="rId4425"/>
    <p:sldId id="11991" r:id="rId4426"/>
    <p:sldId id="11992" r:id="rId4427"/>
    <p:sldId id="11993" r:id="rId4428"/>
    <p:sldId id="11994" r:id="rId4429"/>
    <p:sldId id="11995" r:id="rId4430"/>
    <p:sldId id="11996" r:id="rId4431"/>
    <p:sldId id="11997" r:id="rId4432"/>
    <p:sldId id="11998" r:id="rId4433"/>
    <p:sldId id="11999" r:id="rId4434"/>
    <p:sldId id="12000" r:id="rId4435"/>
    <p:sldId id="12001" r:id="rId4436"/>
    <p:sldId id="12002" r:id="rId4437"/>
    <p:sldId id="12003" r:id="rId4438"/>
    <p:sldId id="12004" r:id="rId4439"/>
    <p:sldId id="12005" r:id="rId4440"/>
    <p:sldId id="12006" r:id="rId4441"/>
    <p:sldId id="12007" r:id="rId4442"/>
    <p:sldId id="12008" r:id="rId4443"/>
    <p:sldId id="12009" r:id="rId4444"/>
    <p:sldId id="12010" r:id="rId4445"/>
    <p:sldId id="12011" r:id="rId4446"/>
    <p:sldId id="12012" r:id="rId4447"/>
    <p:sldId id="12013" r:id="rId4448"/>
    <p:sldId id="12014" r:id="rId4449"/>
    <p:sldId id="12015" r:id="rId4450"/>
    <p:sldId id="12016" r:id="rId4451"/>
    <p:sldId id="12017" r:id="rId4452"/>
    <p:sldId id="12018" r:id="rId4453"/>
    <p:sldId id="12019" r:id="rId4454"/>
    <p:sldId id="12020" r:id="rId4455"/>
    <p:sldId id="12021" r:id="rId4456"/>
    <p:sldId id="12022" r:id="rId4457"/>
    <p:sldId id="12023" r:id="rId4458"/>
    <p:sldId id="12024" r:id="rId4459"/>
    <p:sldId id="12025" r:id="rId4460"/>
    <p:sldId id="12026" r:id="rId4461"/>
    <p:sldId id="12027" r:id="rId4462"/>
    <p:sldId id="12028" r:id="rId4463"/>
    <p:sldId id="12029" r:id="rId4464"/>
    <p:sldId id="12030" r:id="rId4465"/>
    <p:sldId id="12031" r:id="rId4466"/>
    <p:sldId id="12032" r:id="rId4467"/>
    <p:sldId id="12033" r:id="rId4468"/>
    <p:sldId id="12034" r:id="rId4469"/>
    <p:sldId id="12035" r:id="rId4470"/>
    <p:sldId id="12036" r:id="rId4471"/>
    <p:sldId id="12037" r:id="rId4472"/>
    <p:sldId id="12038" r:id="rId4473"/>
    <p:sldId id="12039" r:id="rId4474"/>
    <p:sldId id="12040" r:id="rId4475"/>
    <p:sldId id="12041" r:id="rId4476"/>
    <p:sldId id="12042" r:id="rId4477"/>
    <p:sldId id="12043" r:id="rId4478"/>
    <p:sldId id="12044" r:id="rId4479"/>
    <p:sldId id="12045" r:id="rId4480"/>
    <p:sldId id="12046" r:id="rId4481"/>
    <p:sldId id="12047" r:id="rId4482"/>
    <p:sldId id="12048" r:id="rId4483"/>
    <p:sldId id="12049" r:id="rId4484"/>
    <p:sldId id="12050" r:id="rId4485"/>
    <p:sldId id="12051" r:id="rId4486"/>
    <p:sldId id="12052" r:id="rId4487"/>
    <p:sldId id="12053" r:id="rId4488"/>
    <p:sldId id="12054" r:id="rId4489"/>
    <p:sldId id="12055" r:id="rId4490"/>
    <p:sldId id="12056" r:id="rId4491"/>
    <p:sldId id="12057" r:id="rId4492"/>
    <p:sldId id="12058" r:id="rId4493"/>
    <p:sldId id="12059" r:id="rId4494"/>
    <p:sldId id="12060" r:id="rId4495"/>
    <p:sldId id="12061" r:id="rId4496"/>
    <p:sldId id="12062" r:id="rId4497"/>
    <p:sldId id="12063" r:id="rId4498"/>
    <p:sldId id="12064" r:id="rId4499"/>
    <p:sldId id="12065" r:id="rId4500"/>
    <p:sldId id="12066" r:id="rId4501"/>
    <p:sldId id="12067" r:id="rId4502"/>
    <p:sldId id="12068" r:id="rId4503"/>
    <p:sldId id="12069" r:id="rId4504"/>
    <p:sldId id="12070" r:id="rId4505"/>
    <p:sldId id="12071" r:id="rId4506"/>
    <p:sldId id="12072" r:id="rId4507"/>
    <p:sldId id="12073" r:id="rId4508"/>
    <p:sldId id="12074" r:id="rId4509"/>
    <p:sldId id="12075" r:id="rId4510"/>
    <p:sldId id="12076" r:id="rId4511"/>
    <p:sldId id="12077" r:id="rId4512"/>
    <p:sldId id="12078" r:id="rId4513"/>
    <p:sldId id="12079" r:id="rId4514"/>
    <p:sldId id="12080" r:id="rId4515"/>
    <p:sldId id="12081" r:id="rId4516"/>
    <p:sldId id="12082" r:id="rId4517"/>
    <p:sldId id="12083" r:id="rId4518"/>
    <p:sldId id="12084" r:id="rId4519"/>
    <p:sldId id="12085" r:id="rId4520"/>
    <p:sldId id="12086" r:id="rId4521"/>
    <p:sldId id="12087" r:id="rId4522"/>
    <p:sldId id="12088" r:id="rId4523"/>
    <p:sldId id="12089" r:id="rId4524"/>
    <p:sldId id="12090" r:id="rId4525"/>
    <p:sldId id="12091" r:id="rId4526"/>
    <p:sldId id="12092" r:id="rId4527"/>
    <p:sldId id="12093" r:id="rId4528"/>
    <p:sldId id="12094" r:id="rId4529"/>
    <p:sldId id="12095" r:id="rId4530"/>
    <p:sldId id="12096" r:id="rId4531"/>
    <p:sldId id="12097" r:id="rId4532"/>
    <p:sldId id="12098" r:id="rId4533"/>
    <p:sldId id="12099" r:id="rId4534"/>
    <p:sldId id="12100" r:id="rId4535"/>
    <p:sldId id="12101" r:id="rId4536"/>
    <p:sldId id="12102" r:id="rId4537"/>
    <p:sldId id="12103" r:id="rId4538"/>
    <p:sldId id="12104" r:id="rId4539"/>
    <p:sldId id="12105" r:id="rId4540"/>
    <p:sldId id="12106" r:id="rId4541"/>
    <p:sldId id="12107" r:id="rId4542"/>
    <p:sldId id="12108" r:id="rId4543"/>
    <p:sldId id="12109" r:id="rId4544"/>
    <p:sldId id="12110" r:id="rId4545"/>
    <p:sldId id="12111" r:id="rId4546"/>
    <p:sldId id="12112" r:id="rId4547"/>
    <p:sldId id="12113" r:id="rId4548"/>
    <p:sldId id="12114" r:id="rId4549"/>
    <p:sldId id="12115" r:id="rId4550"/>
    <p:sldId id="12116" r:id="rId4551"/>
    <p:sldId id="12117" r:id="rId4552"/>
    <p:sldId id="12118" r:id="rId4553"/>
    <p:sldId id="12119" r:id="rId4554"/>
    <p:sldId id="12120" r:id="rId4555"/>
    <p:sldId id="12121" r:id="rId4556"/>
    <p:sldId id="12122" r:id="rId4557"/>
    <p:sldId id="12123" r:id="rId4558"/>
    <p:sldId id="12124" r:id="rId4559"/>
    <p:sldId id="12125" r:id="rId4560"/>
    <p:sldId id="12126" r:id="rId4561"/>
    <p:sldId id="12127" r:id="rId4562"/>
    <p:sldId id="12128" r:id="rId4563"/>
    <p:sldId id="12129" r:id="rId4564"/>
    <p:sldId id="12130" r:id="rId4565"/>
    <p:sldId id="12131" r:id="rId4566"/>
    <p:sldId id="12132" r:id="rId4567"/>
    <p:sldId id="12133" r:id="rId4568"/>
    <p:sldId id="12134" r:id="rId4569"/>
    <p:sldId id="12135" r:id="rId4570"/>
    <p:sldId id="12136" r:id="rId4571"/>
    <p:sldId id="12137" r:id="rId4572"/>
    <p:sldId id="12138" r:id="rId4573"/>
    <p:sldId id="12139" r:id="rId4574"/>
    <p:sldId id="12140" r:id="rId4575"/>
    <p:sldId id="12141" r:id="rId4576"/>
    <p:sldId id="12142" r:id="rId4577"/>
    <p:sldId id="12143" r:id="rId4578"/>
    <p:sldId id="12144" r:id="rId4579"/>
    <p:sldId id="12145" r:id="rId4580"/>
    <p:sldId id="12146" r:id="rId4581"/>
    <p:sldId id="12147" r:id="rId4582"/>
    <p:sldId id="12148" r:id="rId4583"/>
    <p:sldId id="12149" r:id="rId4584"/>
    <p:sldId id="12150" r:id="rId4585"/>
    <p:sldId id="12151" r:id="rId4586"/>
    <p:sldId id="12152" r:id="rId4587"/>
    <p:sldId id="12153" r:id="rId4588"/>
    <p:sldId id="12154" r:id="rId4589"/>
    <p:sldId id="12155" r:id="rId4590"/>
    <p:sldId id="12156" r:id="rId4591"/>
    <p:sldId id="12157" r:id="rId4592"/>
    <p:sldId id="12158" r:id="rId4593"/>
    <p:sldId id="12159" r:id="rId4594"/>
    <p:sldId id="12160" r:id="rId4595"/>
    <p:sldId id="12161" r:id="rId4596"/>
    <p:sldId id="12162" r:id="rId4597"/>
    <p:sldId id="12163" r:id="rId4598"/>
    <p:sldId id="12164" r:id="rId4599"/>
    <p:sldId id="12165" r:id="rId4600"/>
    <p:sldId id="12166" r:id="rId4601"/>
    <p:sldId id="12167" r:id="rId4602"/>
    <p:sldId id="12168" r:id="rId4603"/>
    <p:sldId id="12169" r:id="rId4604"/>
    <p:sldId id="12170" r:id="rId4605"/>
    <p:sldId id="12171" r:id="rId4606"/>
    <p:sldId id="12172" r:id="rId4607"/>
    <p:sldId id="12173" r:id="rId4608"/>
    <p:sldId id="12174" r:id="rId4609"/>
    <p:sldId id="12175" r:id="rId4610"/>
    <p:sldId id="12176" r:id="rId4611"/>
    <p:sldId id="12177" r:id="rId4612"/>
    <p:sldId id="12178" r:id="rId4613"/>
    <p:sldId id="12179" r:id="rId4614"/>
    <p:sldId id="12180" r:id="rId4615"/>
    <p:sldId id="12181" r:id="rId4616"/>
    <p:sldId id="12182" r:id="rId4617"/>
    <p:sldId id="12183" r:id="rId4618"/>
    <p:sldId id="12184" r:id="rId4619"/>
    <p:sldId id="12185" r:id="rId4620"/>
    <p:sldId id="12186" r:id="rId4621"/>
    <p:sldId id="12187" r:id="rId4622"/>
    <p:sldId id="12188" r:id="rId4623"/>
    <p:sldId id="12189" r:id="rId4624"/>
    <p:sldId id="12190" r:id="rId4625"/>
    <p:sldId id="12191" r:id="rId4626"/>
    <p:sldId id="12192" r:id="rId4627"/>
    <p:sldId id="12193" r:id="rId4628"/>
    <p:sldId id="12194" r:id="rId4629"/>
    <p:sldId id="12195" r:id="rId4630"/>
    <p:sldId id="12196" r:id="rId4631"/>
    <p:sldId id="12197" r:id="rId4632"/>
    <p:sldId id="12198" r:id="rId4633"/>
    <p:sldId id="12199" r:id="rId4634"/>
    <p:sldId id="12200" r:id="rId4635"/>
    <p:sldId id="12201" r:id="rId4636"/>
    <p:sldId id="12202" r:id="rId4637"/>
    <p:sldId id="12203" r:id="rId4638"/>
    <p:sldId id="12204" r:id="rId4639"/>
    <p:sldId id="12205" r:id="rId4640"/>
    <p:sldId id="12206" r:id="rId4641"/>
    <p:sldId id="12207" r:id="rId4642"/>
    <p:sldId id="12208" r:id="rId4643"/>
    <p:sldId id="12209" r:id="rId4644"/>
    <p:sldId id="12210" r:id="rId4645"/>
    <p:sldId id="12211" r:id="rId4646"/>
    <p:sldId id="12212" r:id="rId4647"/>
    <p:sldId id="12213" r:id="rId4648"/>
    <p:sldId id="12214" r:id="rId4649"/>
    <p:sldId id="12215" r:id="rId4650"/>
    <p:sldId id="12216" r:id="rId4651"/>
    <p:sldId id="12217" r:id="rId4652"/>
    <p:sldId id="12218" r:id="rId4653"/>
    <p:sldId id="12219" r:id="rId4654"/>
    <p:sldId id="12220" r:id="rId4655"/>
    <p:sldId id="12221" r:id="rId4656"/>
    <p:sldId id="12222" r:id="rId4657"/>
    <p:sldId id="12223" r:id="rId4658"/>
    <p:sldId id="12224" r:id="rId4659"/>
    <p:sldId id="12225" r:id="rId4660"/>
    <p:sldId id="12226" r:id="rId4661"/>
    <p:sldId id="12227" r:id="rId4662"/>
    <p:sldId id="12228" r:id="rId4663"/>
    <p:sldId id="12229" r:id="rId4664"/>
    <p:sldId id="12230" r:id="rId4665"/>
    <p:sldId id="12231" r:id="rId4666"/>
    <p:sldId id="12232" r:id="rId4667"/>
    <p:sldId id="12233" r:id="rId4668"/>
    <p:sldId id="12234" r:id="rId4669"/>
    <p:sldId id="12235" r:id="rId4670"/>
    <p:sldId id="12236" r:id="rId4671"/>
    <p:sldId id="12237" r:id="rId4672"/>
    <p:sldId id="12238" r:id="rId4673"/>
    <p:sldId id="12239" r:id="rId4674"/>
    <p:sldId id="12240" r:id="rId4675"/>
    <p:sldId id="12241" r:id="rId4676"/>
    <p:sldId id="12242" r:id="rId4677"/>
    <p:sldId id="12243" r:id="rId4678"/>
    <p:sldId id="12244" r:id="rId4679"/>
    <p:sldId id="12245" r:id="rId4680"/>
    <p:sldId id="12246" r:id="rId4681"/>
    <p:sldId id="12247" r:id="rId4682"/>
    <p:sldId id="12248" r:id="rId4683"/>
    <p:sldId id="12249" r:id="rId4684"/>
    <p:sldId id="12250" r:id="rId4685"/>
    <p:sldId id="12251" r:id="rId4686"/>
    <p:sldId id="12252" r:id="rId4687"/>
    <p:sldId id="12253" r:id="rId4688"/>
    <p:sldId id="12254" r:id="rId4689"/>
    <p:sldId id="12255" r:id="rId4690"/>
    <p:sldId id="12256" r:id="rId4691"/>
    <p:sldId id="12257" r:id="rId4692"/>
    <p:sldId id="12258" r:id="rId4693"/>
    <p:sldId id="12259" r:id="rId4694"/>
    <p:sldId id="12260" r:id="rId4695"/>
    <p:sldId id="12261" r:id="rId4696"/>
    <p:sldId id="12262" r:id="rId4697"/>
    <p:sldId id="12263" r:id="rId4698"/>
    <p:sldId id="12264" r:id="rId4699"/>
    <p:sldId id="12265" r:id="rId4700"/>
    <p:sldId id="12266" r:id="rId4701"/>
    <p:sldId id="12267" r:id="rId4702"/>
    <p:sldId id="12268" r:id="rId4703"/>
    <p:sldId id="12269" r:id="rId4704"/>
    <p:sldId id="12270" r:id="rId4705"/>
    <p:sldId id="12271" r:id="rId4706"/>
    <p:sldId id="12272" r:id="rId4707"/>
    <p:sldId id="12273" r:id="rId4708"/>
    <p:sldId id="12274" r:id="rId4709"/>
    <p:sldId id="12275" r:id="rId4710"/>
    <p:sldId id="12276" r:id="rId4711"/>
    <p:sldId id="12277" r:id="rId4712"/>
    <p:sldId id="12278" r:id="rId4713"/>
    <p:sldId id="12279" r:id="rId4714"/>
    <p:sldId id="12280" r:id="rId4715"/>
    <p:sldId id="12281" r:id="rId4716"/>
    <p:sldId id="12282" r:id="rId4717"/>
    <p:sldId id="12283" r:id="rId4718"/>
    <p:sldId id="12284" r:id="rId4719"/>
    <p:sldId id="12285" r:id="rId4720"/>
    <p:sldId id="12286" r:id="rId4721"/>
    <p:sldId id="12287" r:id="rId4722"/>
    <p:sldId id="12288" r:id="rId4723"/>
    <p:sldId id="12289" r:id="rId4724"/>
    <p:sldId id="12290" r:id="rId4725"/>
    <p:sldId id="12291" r:id="rId4726"/>
    <p:sldId id="12292" r:id="rId4727"/>
    <p:sldId id="12293" r:id="rId4728"/>
    <p:sldId id="12294" r:id="rId4729"/>
    <p:sldId id="12295" r:id="rId4730"/>
    <p:sldId id="12296" r:id="rId4731"/>
    <p:sldId id="12297" r:id="rId4732"/>
    <p:sldId id="12298" r:id="rId4733"/>
    <p:sldId id="12299" r:id="rId4734"/>
    <p:sldId id="12300" r:id="rId4735"/>
    <p:sldId id="12301" r:id="rId4736"/>
    <p:sldId id="12302" r:id="rId4737"/>
    <p:sldId id="12303" r:id="rId4738"/>
    <p:sldId id="12304" r:id="rId4739"/>
    <p:sldId id="12305" r:id="rId4740"/>
    <p:sldId id="12306" r:id="rId4741"/>
    <p:sldId id="12307" r:id="rId4742"/>
    <p:sldId id="12308" r:id="rId4743"/>
    <p:sldId id="12309" r:id="rId4744"/>
    <p:sldId id="12310" r:id="rId4745"/>
    <p:sldId id="12311" r:id="rId4746"/>
    <p:sldId id="12312" r:id="rId4747"/>
    <p:sldId id="12313" r:id="rId4748"/>
    <p:sldId id="12314" r:id="rId4749"/>
    <p:sldId id="12315" r:id="rId4750"/>
    <p:sldId id="12316" r:id="rId4751"/>
    <p:sldId id="12317" r:id="rId4752"/>
    <p:sldId id="12318" r:id="rId4753"/>
    <p:sldId id="12319" r:id="rId4754"/>
    <p:sldId id="12320" r:id="rId4755"/>
    <p:sldId id="12321" r:id="rId4756"/>
    <p:sldId id="12322" r:id="rId4757"/>
    <p:sldId id="12323" r:id="rId4758"/>
    <p:sldId id="12324" r:id="rId4759"/>
    <p:sldId id="12325" r:id="rId4760"/>
    <p:sldId id="12326" r:id="rId4761"/>
    <p:sldId id="12327" r:id="rId4762"/>
    <p:sldId id="12328" r:id="rId4763"/>
    <p:sldId id="12329" r:id="rId4764"/>
    <p:sldId id="12330" r:id="rId4765"/>
    <p:sldId id="12331" r:id="rId4766"/>
    <p:sldId id="12332" r:id="rId4767"/>
    <p:sldId id="12333" r:id="rId4768"/>
    <p:sldId id="12334" r:id="rId4769"/>
    <p:sldId id="12335" r:id="rId4770"/>
    <p:sldId id="12336" r:id="rId4771"/>
    <p:sldId id="12337" r:id="rId4772"/>
    <p:sldId id="12338" r:id="rId4773"/>
    <p:sldId id="12339" r:id="rId4774"/>
    <p:sldId id="12340" r:id="rId4775"/>
    <p:sldId id="12341" r:id="rId4776"/>
    <p:sldId id="12342" r:id="rId4777"/>
    <p:sldId id="12343" r:id="rId4778"/>
    <p:sldId id="12344" r:id="rId4779"/>
    <p:sldId id="12345" r:id="rId4780"/>
    <p:sldId id="12346" r:id="rId4781"/>
    <p:sldId id="12347" r:id="rId4782"/>
    <p:sldId id="12348" r:id="rId4783"/>
    <p:sldId id="12349" r:id="rId4784"/>
    <p:sldId id="12350" r:id="rId4785"/>
    <p:sldId id="12351" r:id="rId4786"/>
    <p:sldId id="12352" r:id="rId4787"/>
    <p:sldId id="12353" r:id="rId4788"/>
    <p:sldId id="12354" r:id="rId4789"/>
    <p:sldId id="12355" r:id="rId4790"/>
    <p:sldId id="12356" r:id="rId4791"/>
    <p:sldId id="12357" r:id="rId4792"/>
    <p:sldId id="12358" r:id="rId4793"/>
    <p:sldId id="12359" r:id="rId4794"/>
    <p:sldId id="12360" r:id="rId4795"/>
    <p:sldId id="12361" r:id="rId4796"/>
    <p:sldId id="12362" r:id="rId4797"/>
    <p:sldId id="12363" r:id="rId4798"/>
    <p:sldId id="12364" r:id="rId4799"/>
    <p:sldId id="12365" r:id="rId4800"/>
    <p:sldId id="12366" r:id="rId4801"/>
    <p:sldId id="12367" r:id="rId4802"/>
    <p:sldId id="12368" r:id="rId4803"/>
    <p:sldId id="12369" r:id="rId4804"/>
    <p:sldId id="12370" r:id="rId4805"/>
    <p:sldId id="12371" r:id="rId4806"/>
    <p:sldId id="12372" r:id="rId4807"/>
    <p:sldId id="12373" r:id="rId4808"/>
    <p:sldId id="12374" r:id="rId4809"/>
    <p:sldId id="12375" r:id="rId4810"/>
    <p:sldId id="12376" r:id="rId4811"/>
    <p:sldId id="12377" r:id="rId4812"/>
    <p:sldId id="12378" r:id="rId4813"/>
    <p:sldId id="12379" r:id="rId4814"/>
    <p:sldId id="12380" r:id="rId4815"/>
    <p:sldId id="12381" r:id="rId4816"/>
    <p:sldId id="12382" r:id="rId4817"/>
    <p:sldId id="12383" r:id="rId4818"/>
    <p:sldId id="12384" r:id="rId4819"/>
    <p:sldId id="12385" r:id="rId4820"/>
    <p:sldId id="12386" r:id="rId4821"/>
    <p:sldId id="12387" r:id="rId4822"/>
    <p:sldId id="12388" r:id="rId4823"/>
    <p:sldId id="12389" r:id="rId4824"/>
    <p:sldId id="12390" r:id="rId4825"/>
    <p:sldId id="12391" r:id="rId4826"/>
    <p:sldId id="12392" r:id="rId4827"/>
    <p:sldId id="12393" r:id="rId4828"/>
    <p:sldId id="12394" r:id="rId4829"/>
    <p:sldId id="12395" r:id="rId4830"/>
    <p:sldId id="12396" r:id="rId4831"/>
    <p:sldId id="12397" r:id="rId4832"/>
    <p:sldId id="12398" r:id="rId4833"/>
    <p:sldId id="12399" r:id="rId4834"/>
    <p:sldId id="12400" r:id="rId4835"/>
    <p:sldId id="12401" r:id="rId4836"/>
    <p:sldId id="12402" r:id="rId4837"/>
    <p:sldId id="12403" r:id="rId4838"/>
    <p:sldId id="12404" r:id="rId4839"/>
    <p:sldId id="12405" r:id="rId4840"/>
    <p:sldId id="12406" r:id="rId4841"/>
    <p:sldId id="12407" r:id="rId4842"/>
    <p:sldId id="12408" r:id="rId4843"/>
    <p:sldId id="12409" r:id="rId4844"/>
    <p:sldId id="12410" r:id="rId4845"/>
    <p:sldId id="12411" r:id="rId4846"/>
    <p:sldId id="12412" r:id="rId4847"/>
    <p:sldId id="12413" r:id="rId4848"/>
    <p:sldId id="12414" r:id="rId4849"/>
    <p:sldId id="12415" r:id="rId4850"/>
    <p:sldId id="12416" r:id="rId4851"/>
    <p:sldId id="12417" r:id="rId4852"/>
    <p:sldId id="12418" r:id="rId4853"/>
    <p:sldId id="12419" r:id="rId4854"/>
    <p:sldId id="12420" r:id="rId4855"/>
    <p:sldId id="12421" r:id="rId4856"/>
    <p:sldId id="12422" r:id="rId4857"/>
    <p:sldId id="12423" r:id="rId4858"/>
    <p:sldId id="12424" r:id="rId4859"/>
    <p:sldId id="12425" r:id="rId4860"/>
    <p:sldId id="12426" r:id="rId4861"/>
    <p:sldId id="12427" r:id="rId4862"/>
    <p:sldId id="12428" r:id="rId4863"/>
    <p:sldId id="12429" r:id="rId4864"/>
    <p:sldId id="12430" r:id="rId4865"/>
    <p:sldId id="12431" r:id="rId4866"/>
    <p:sldId id="12432" r:id="rId4867"/>
    <p:sldId id="12433" r:id="rId4868"/>
    <p:sldId id="12434" r:id="rId4869"/>
    <p:sldId id="12435" r:id="rId4870"/>
    <p:sldId id="12436" r:id="rId4871"/>
    <p:sldId id="12437" r:id="rId4872"/>
    <p:sldId id="12438" r:id="rId4873"/>
    <p:sldId id="12439" r:id="rId4874"/>
    <p:sldId id="12440" r:id="rId4875"/>
    <p:sldId id="12441" r:id="rId4876"/>
    <p:sldId id="12442" r:id="rId4877"/>
    <p:sldId id="12443" r:id="rId4878"/>
    <p:sldId id="12444" r:id="rId4879"/>
    <p:sldId id="12445" r:id="rId4880"/>
    <p:sldId id="12446" r:id="rId4881"/>
    <p:sldId id="12447" r:id="rId4882"/>
    <p:sldId id="12448" r:id="rId4883"/>
    <p:sldId id="12449" r:id="rId4884"/>
    <p:sldId id="12450" r:id="rId4885"/>
    <p:sldId id="12451" r:id="rId4886"/>
    <p:sldId id="12452" r:id="rId4887"/>
    <p:sldId id="12453" r:id="rId4888"/>
    <p:sldId id="12454" r:id="rId4889"/>
    <p:sldId id="12455" r:id="rId4890"/>
    <p:sldId id="12456" r:id="rId4891"/>
    <p:sldId id="12457" r:id="rId4892"/>
    <p:sldId id="12458" r:id="rId4893"/>
    <p:sldId id="12459" r:id="rId4894"/>
    <p:sldId id="12460" r:id="rId4895"/>
    <p:sldId id="12461" r:id="rId4896"/>
    <p:sldId id="12462" r:id="rId4897"/>
    <p:sldId id="12463" r:id="rId4898"/>
    <p:sldId id="12464" r:id="rId4899"/>
    <p:sldId id="12465" r:id="rId4900"/>
    <p:sldId id="12466" r:id="rId4901"/>
    <p:sldId id="12467" r:id="rId4902"/>
    <p:sldId id="12468" r:id="rId4903"/>
    <p:sldId id="12469" r:id="rId4904"/>
    <p:sldId id="12470" r:id="rId4905"/>
    <p:sldId id="12471" r:id="rId4906"/>
    <p:sldId id="12472" r:id="rId4907"/>
    <p:sldId id="12473" r:id="rId4908"/>
    <p:sldId id="12474" r:id="rId4909"/>
    <p:sldId id="12475" r:id="rId4910"/>
    <p:sldId id="12476" r:id="rId4911"/>
    <p:sldId id="12477" r:id="rId4912"/>
    <p:sldId id="12478" r:id="rId4913"/>
    <p:sldId id="12479" r:id="rId4914"/>
    <p:sldId id="12480" r:id="rId4915"/>
    <p:sldId id="12481" r:id="rId4916"/>
    <p:sldId id="12482" r:id="rId4917"/>
    <p:sldId id="12483" r:id="rId4918"/>
    <p:sldId id="12484" r:id="rId4919"/>
    <p:sldId id="12485" r:id="rId4920"/>
    <p:sldId id="12486" r:id="rId4921"/>
    <p:sldId id="12487" r:id="rId4922"/>
    <p:sldId id="12488" r:id="rId4923"/>
    <p:sldId id="12489" r:id="rId4924"/>
    <p:sldId id="12490" r:id="rId4925"/>
    <p:sldId id="12491" r:id="rId4926"/>
    <p:sldId id="12492" r:id="rId4927"/>
    <p:sldId id="12493" r:id="rId4928"/>
    <p:sldId id="12494" r:id="rId4929"/>
    <p:sldId id="12495" r:id="rId4930"/>
    <p:sldId id="12496" r:id="rId4931"/>
    <p:sldId id="12497" r:id="rId4932"/>
    <p:sldId id="12498" r:id="rId4933"/>
    <p:sldId id="12499" r:id="rId4934"/>
    <p:sldId id="12500" r:id="rId4935"/>
    <p:sldId id="12501" r:id="rId4936"/>
    <p:sldId id="12502" r:id="rId4937"/>
    <p:sldId id="12503" r:id="rId4938"/>
    <p:sldId id="12504" r:id="rId4939"/>
    <p:sldId id="12505" r:id="rId4940"/>
    <p:sldId id="12506" r:id="rId4941"/>
    <p:sldId id="12507" r:id="rId4942"/>
    <p:sldId id="12508" r:id="rId4943"/>
    <p:sldId id="12509" r:id="rId4944"/>
    <p:sldId id="12510" r:id="rId4945"/>
    <p:sldId id="12511" r:id="rId4946"/>
    <p:sldId id="12512" r:id="rId4947"/>
    <p:sldId id="12513" r:id="rId4948"/>
    <p:sldId id="12514" r:id="rId4949"/>
    <p:sldId id="12515" r:id="rId4950"/>
    <p:sldId id="12516" r:id="rId4951"/>
    <p:sldId id="12517" r:id="rId4952"/>
    <p:sldId id="12518" r:id="rId4953"/>
    <p:sldId id="12519" r:id="rId4954"/>
    <p:sldId id="12520" r:id="rId4955"/>
    <p:sldId id="12521" r:id="rId4956"/>
    <p:sldId id="12522" r:id="rId4957"/>
    <p:sldId id="12523" r:id="rId4958"/>
    <p:sldId id="12524" r:id="rId4959"/>
    <p:sldId id="12525" r:id="rId4960"/>
    <p:sldId id="12526" r:id="rId4961"/>
    <p:sldId id="12527" r:id="rId4962"/>
    <p:sldId id="12528" r:id="rId4963"/>
    <p:sldId id="12529" r:id="rId4964"/>
    <p:sldId id="12530" r:id="rId4965"/>
    <p:sldId id="12531" r:id="rId4966"/>
    <p:sldId id="12532" r:id="rId4967"/>
    <p:sldId id="12533" r:id="rId4968"/>
    <p:sldId id="12534" r:id="rId4969"/>
    <p:sldId id="12535" r:id="rId4970"/>
    <p:sldId id="12536" r:id="rId4971"/>
    <p:sldId id="12537" r:id="rId4972"/>
    <p:sldId id="12538" r:id="rId4973"/>
    <p:sldId id="12539" r:id="rId4974"/>
    <p:sldId id="12540" r:id="rId4975"/>
    <p:sldId id="12541" r:id="rId4976"/>
    <p:sldId id="12542" r:id="rId4977"/>
    <p:sldId id="12543" r:id="rId4978"/>
    <p:sldId id="12544" r:id="rId4979"/>
    <p:sldId id="12545" r:id="rId4980"/>
    <p:sldId id="12546" r:id="rId4981"/>
    <p:sldId id="12547" r:id="rId4982"/>
    <p:sldId id="12548" r:id="rId4983"/>
    <p:sldId id="12549" r:id="rId4984"/>
    <p:sldId id="12550" r:id="rId4985"/>
    <p:sldId id="12551" r:id="rId4986"/>
    <p:sldId id="12552" r:id="rId4987"/>
    <p:sldId id="12553" r:id="rId4988"/>
    <p:sldId id="12554" r:id="rId4989"/>
    <p:sldId id="12555" r:id="rId4990"/>
    <p:sldId id="12556" r:id="rId4991"/>
    <p:sldId id="12557" r:id="rId4992"/>
    <p:sldId id="12558" r:id="rId4993"/>
    <p:sldId id="12559" r:id="rId4994"/>
    <p:sldId id="12560" r:id="rId4995"/>
    <p:sldId id="12561" r:id="rId4996"/>
    <p:sldId id="12562" r:id="rId4997"/>
    <p:sldId id="12563" r:id="rId4998"/>
    <p:sldId id="12564" r:id="rId4999"/>
    <p:sldId id="12565" r:id="rId5000"/>
    <p:sldId id="12566" r:id="rId5001"/>
    <p:sldId id="12567" r:id="rId5002"/>
    <p:sldId id="12568" r:id="rId5003"/>
    <p:sldId id="12569" r:id="rId5004"/>
    <p:sldId id="12570" r:id="rId5005"/>
    <p:sldId id="12571" r:id="rId5006"/>
    <p:sldId id="12572" r:id="rId5007"/>
    <p:sldId id="12573" r:id="rId5008"/>
    <p:sldId id="12574" r:id="rId5009"/>
    <p:sldId id="12575" r:id="rId5010"/>
    <p:sldId id="12576" r:id="rId5011"/>
    <p:sldId id="12577" r:id="rId5012"/>
    <p:sldId id="12578" r:id="rId5013"/>
    <p:sldId id="12579" r:id="rId5014"/>
    <p:sldId id="12580" r:id="rId5015"/>
    <p:sldId id="12581" r:id="rId5016"/>
    <p:sldId id="12582" r:id="rId5017"/>
    <p:sldId id="12583" r:id="rId5018"/>
    <p:sldId id="12584" r:id="rId5019"/>
    <p:sldId id="12585" r:id="rId5020"/>
    <p:sldId id="12586" r:id="rId5021"/>
    <p:sldId id="12587" r:id="rId5022"/>
    <p:sldId id="12588" r:id="rId5023"/>
    <p:sldId id="12589" r:id="rId5024"/>
    <p:sldId id="12590" r:id="rId5025"/>
    <p:sldId id="12591" r:id="rId5026"/>
    <p:sldId id="12592" r:id="rId5027"/>
    <p:sldId id="12593" r:id="rId5028"/>
    <p:sldId id="12594" r:id="rId5029"/>
    <p:sldId id="12595" r:id="rId5030"/>
    <p:sldId id="12596" r:id="rId5031"/>
    <p:sldId id="12597" r:id="rId5032"/>
    <p:sldId id="12598" r:id="rId5033"/>
    <p:sldId id="12599" r:id="rId5034"/>
    <p:sldId id="12600" r:id="rId5035"/>
    <p:sldId id="12601" r:id="rId5036"/>
    <p:sldId id="12602" r:id="rId5037"/>
    <p:sldId id="12603" r:id="rId5038"/>
    <p:sldId id="12604" r:id="rId5039"/>
    <p:sldId id="12605" r:id="rId5040"/>
    <p:sldId id="12606" r:id="rId5041"/>
    <p:sldId id="12607" r:id="rId5042"/>
    <p:sldId id="12608" r:id="rId5043"/>
    <p:sldId id="12609" r:id="rId5044"/>
    <p:sldId id="12610" r:id="rId5045"/>
    <p:sldId id="12611" r:id="rId5046"/>
    <p:sldId id="12612" r:id="rId5047"/>
    <p:sldId id="12613" r:id="rId5048"/>
    <p:sldId id="12614" r:id="rId5049"/>
    <p:sldId id="12615" r:id="rId5050"/>
    <p:sldId id="12616" r:id="rId5051"/>
    <p:sldId id="12617" r:id="rId5052"/>
    <p:sldId id="12618" r:id="rId5053"/>
    <p:sldId id="12619" r:id="rId5054"/>
    <p:sldId id="12620" r:id="rId5055"/>
    <p:sldId id="12621" r:id="rId5056"/>
    <p:sldId id="12622" r:id="rId5057"/>
    <p:sldId id="12623" r:id="rId5058"/>
    <p:sldId id="12624" r:id="rId5059"/>
    <p:sldId id="12625" r:id="rId5060"/>
    <p:sldId id="12626" r:id="rId5061"/>
    <p:sldId id="12627" r:id="rId5062"/>
    <p:sldId id="12628" r:id="rId5063"/>
    <p:sldId id="12629" r:id="rId5064"/>
    <p:sldId id="12630" r:id="rId5065"/>
    <p:sldId id="12631" r:id="rId5066"/>
    <p:sldId id="12632" r:id="rId5067"/>
    <p:sldId id="12633" r:id="rId5068"/>
    <p:sldId id="12634" r:id="rId5069"/>
    <p:sldId id="12635" r:id="rId5070"/>
    <p:sldId id="12636" r:id="rId5071"/>
    <p:sldId id="12637" r:id="rId5072"/>
    <p:sldId id="12638" r:id="rId5073"/>
    <p:sldId id="12639" r:id="rId5074"/>
    <p:sldId id="12640" r:id="rId5075"/>
    <p:sldId id="12641" r:id="rId5076"/>
    <p:sldId id="12642" r:id="rId5077"/>
    <p:sldId id="12643" r:id="rId5078"/>
    <p:sldId id="12644" r:id="rId5079"/>
    <p:sldId id="12645" r:id="rId5080"/>
    <p:sldId id="12646" r:id="rId5081"/>
    <p:sldId id="12647" r:id="rId5082"/>
    <p:sldId id="12648" r:id="rId5083"/>
    <p:sldId id="12649" r:id="rId5084"/>
    <p:sldId id="12650" r:id="rId5085"/>
    <p:sldId id="12651" r:id="rId5086"/>
    <p:sldId id="12652" r:id="rId5087"/>
    <p:sldId id="12653" r:id="rId5088"/>
    <p:sldId id="12654" r:id="rId5089"/>
    <p:sldId id="12655" r:id="rId5090"/>
    <p:sldId id="12656" r:id="rId5091"/>
    <p:sldId id="12657" r:id="rId5092"/>
    <p:sldId id="12658" r:id="rId5093"/>
    <p:sldId id="12659" r:id="rId5094"/>
    <p:sldId id="12660" r:id="rId5095"/>
    <p:sldId id="12661" r:id="rId5096"/>
    <p:sldId id="12662" r:id="rId5097"/>
    <p:sldId id="12663" r:id="rId5098"/>
    <p:sldId id="12664" r:id="rId5099"/>
    <p:sldId id="12665" r:id="rId5100"/>
    <p:sldId id="12666" r:id="rId5101"/>
    <p:sldId id="12667" r:id="rId5102"/>
    <p:sldId id="12668" r:id="rId5103"/>
    <p:sldId id="12669" r:id="rId5104"/>
    <p:sldId id="12670" r:id="rId5105"/>
    <p:sldId id="12671" r:id="rId5106"/>
    <p:sldId id="12672" r:id="rId5107"/>
    <p:sldId id="12673" r:id="rId5108"/>
    <p:sldId id="12674" r:id="rId5109"/>
    <p:sldId id="12675" r:id="rId5110"/>
    <p:sldId id="12676" r:id="rId5111"/>
    <p:sldId id="12677" r:id="rId5112"/>
    <p:sldId id="12678" r:id="rId5113"/>
    <p:sldId id="12679" r:id="rId5114"/>
    <p:sldId id="12680" r:id="rId5115"/>
    <p:sldId id="12681" r:id="rId5116"/>
    <p:sldId id="12682" r:id="rId5117"/>
    <p:sldId id="12683" r:id="rId5118"/>
    <p:sldId id="12684" r:id="rId5119"/>
    <p:sldId id="12685" r:id="rId5120"/>
    <p:sldId id="12686" r:id="rId5121"/>
    <p:sldId id="12687" r:id="rId5122"/>
    <p:sldId id="12688" r:id="rId5123"/>
    <p:sldId id="12689" r:id="rId5124"/>
    <p:sldId id="12690" r:id="rId5125"/>
    <p:sldId id="12691" r:id="rId5126"/>
    <p:sldId id="12692" r:id="rId5127"/>
    <p:sldId id="12693" r:id="rId5128"/>
    <p:sldId id="12694" r:id="rId5129"/>
    <p:sldId id="12695" r:id="rId5130"/>
    <p:sldId id="12696" r:id="rId5131"/>
    <p:sldId id="12697" r:id="rId5132"/>
    <p:sldId id="12698" r:id="rId5133"/>
    <p:sldId id="12699" r:id="rId5134"/>
    <p:sldId id="12700" r:id="rId5135"/>
    <p:sldId id="12701" r:id="rId5136"/>
    <p:sldId id="12702" r:id="rId5137"/>
    <p:sldId id="12703" r:id="rId5138"/>
    <p:sldId id="12704" r:id="rId5139"/>
    <p:sldId id="12705" r:id="rId5140"/>
    <p:sldId id="12706" r:id="rId5141"/>
    <p:sldId id="12707" r:id="rId5142"/>
    <p:sldId id="12708" r:id="rId5143"/>
    <p:sldId id="12709" r:id="rId5144"/>
    <p:sldId id="12710" r:id="rId5145"/>
    <p:sldId id="12711" r:id="rId5146"/>
    <p:sldId id="12712" r:id="rId5147"/>
    <p:sldId id="12713" r:id="rId5148"/>
    <p:sldId id="12714" r:id="rId5149"/>
    <p:sldId id="12715" r:id="rId5150"/>
    <p:sldId id="12716" r:id="rId5151"/>
    <p:sldId id="12717" r:id="rId5152"/>
    <p:sldId id="12718" r:id="rId5153"/>
    <p:sldId id="12719" r:id="rId5154"/>
    <p:sldId id="12720" r:id="rId5155"/>
    <p:sldId id="12721" r:id="rId5156"/>
    <p:sldId id="12722" r:id="rId5157"/>
    <p:sldId id="12723" r:id="rId5158"/>
    <p:sldId id="12724" r:id="rId5159"/>
    <p:sldId id="12725" r:id="rId5160"/>
    <p:sldId id="12726" r:id="rId5161"/>
    <p:sldId id="12727" r:id="rId5162"/>
    <p:sldId id="12728" r:id="rId5163"/>
    <p:sldId id="12729" r:id="rId5164"/>
    <p:sldId id="12730" r:id="rId5165"/>
    <p:sldId id="12731" r:id="rId5166"/>
    <p:sldId id="12732" r:id="rId5167"/>
    <p:sldId id="12733" r:id="rId5168"/>
    <p:sldId id="12734" r:id="rId5169"/>
    <p:sldId id="12735" r:id="rId5170"/>
    <p:sldId id="12736" r:id="rId5171"/>
    <p:sldId id="12737" r:id="rId5172"/>
    <p:sldId id="12738" r:id="rId5173"/>
    <p:sldId id="12739" r:id="rId5174"/>
    <p:sldId id="12740" r:id="rId5175"/>
    <p:sldId id="12741" r:id="rId5176"/>
    <p:sldId id="12742" r:id="rId5177"/>
    <p:sldId id="12743" r:id="rId5178"/>
    <p:sldId id="12744" r:id="rId5179"/>
    <p:sldId id="12745" r:id="rId5180"/>
    <p:sldId id="12746" r:id="rId5181"/>
    <p:sldId id="12747" r:id="rId5182"/>
    <p:sldId id="12748" r:id="rId5183"/>
    <p:sldId id="12749" r:id="rId5184"/>
    <p:sldId id="12750" r:id="rId5185"/>
    <p:sldId id="12751" r:id="rId5186"/>
    <p:sldId id="12752" r:id="rId5187"/>
    <p:sldId id="12753" r:id="rId5188"/>
    <p:sldId id="12754" r:id="rId5189"/>
    <p:sldId id="12755" r:id="rId5190"/>
    <p:sldId id="12756" r:id="rId5191"/>
    <p:sldId id="12757" r:id="rId5192"/>
    <p:sldId id="12758" r:id="rId5193"/>
    <p:sldId id="12759" r:id="rId5194"/>
    <p:sldId id="12760" r:id="rId5195"/>
    <p:sldId id="12761" r:id="rId5196"/>
    <p:sldId id="12762" r:id="rId5197"/>
    <p:sldId id="12763" r:id="rId5198"/>
    <p:sldId id="12764" r:id="rId5199"/>
    <p:sldId id="12765" r:id="rId5200"/>
    <p:sldId id="12766" r:id="rId5201"/>
    <p:sldId id="12767" r:id="rId5202"/>
    <p:sldId id="12768" r:id="rId5203"/>
    <p:sldId id="12769" r:id="rId5204"/>
    <p:sldId id="12770" r:id="rId5205"/>
    <p:sldId id="12771" r:id="rId5206"/>
    <p:sldId id="12772" r:id="rId5207"/>
    <p:sldId id="12773" r:id="rId5208"/>
    <p:sldId id="12774" r:id="rId5209"/>
    <p:sldId id="12775" r:id="rId5210"/>
    <p:sldId id="12776" r:id="rId5211"/>
    <p:sldId id="12777" r:id="rId5212"/>
    <p:sldId id="12778" r:id="rId5213"/>
    <p:sldId id="12779" r:id="rId5214"/>
    <p:sldId id="12780" r:id="rId5215"/>
    <p:sldId id="12781" r:id="rId5216"/>
    <p:sldId id="12782" r:id="rId5217"/>
    <p:sldId id="12783" r:id="rId5218"/>
    <p:sldId id="12784" r:id="rId5219"/>
    <p:sldId id="12785" r:id="rId5220"/>
    <p:sldId id="12786" r:id="rId5221"/>
    <p:sldId id="12787" r:id="rId5222"/>
    <p:sldId id="12788" r:id="rId5223"/>
    <p:sldId id="12789" r:id="rId5224"/>
    <p:sldId id="12790" r:id="rId5225"/>
    <p:sldId id="12791" r:id="rId5226"/>
    <p:sldId id="12792" r:id="rId5227"/>
    <p:sldId id="12793" r:id="rId5228"/>
    <p:sldId id="12794" r:id="rId5229"/>
    <p:sldId id="12795" r:id="rId5230"/>
    <p:sldId id="12796" r:id="rId5231"/>
    <p:sldId id="12797" r:id="rId5232"/>
    <p:sldId id="12798" r:id="rId5233"/>
    <p:sldId id="12799" r:id="rId5234"/>
    <p:sldId id="12800" r:id="rId5235"/>
    <p:sldId id="12801" r:id="rId5236"/>
    <p:sldId id="12802" r:id="rId5237"/>
    <p:sldId id="12803" r:id="rId5238"/>
    <p:sldId id="12804" r:id="rId5239"/>
    <p:sldId id="12805" r:id="rId5240"/>
    <p:sldId id="12806" r:id="rId5241"/>
    <p:sldId id="12807" r:id="rId5242"/>
    <p:sldId id="12808" r:id="rId5243"/>
    <p:sldId id="12809" r:id="rId5244"/>
    <p:sldId id="12810" r:id="rId5245"/>
    <p:sldId id="12811" r:id="rId5246"/>
    <p:sldId id="12812" r:id="rId5247"/>
    <p:sldId id="12813" r:id="rId5248"/>
    <p:sldId id="12814" r:id="rId5249"/>
    <p:sldId id="12815" r:id="rId5250"/>
    <p:sldId id="12816" r:id="rId5251"/>
    <p:sldId id="12817" r:id="rId5252"/>
    <p:sldId id="12818" r:id="rId5253"/>
    <p:sldId id="12819" r:id="rId5254"/>
    <p:sldId id="12820" r:id="rId5255"/>
    <p:sldId id="12821" r:id="rId5256"/>
    <p:sldId id="12822" r:id="rId5257"/>
    <p:sldId id="12823" r:id="rId5258"/>
    <p:sldId id="12824" r:id="rId5259"/>
    <p:sldId id="12825" r:id="rId5260"/>
    <p:sldId id="12826" r:id="rId5261"/>
    <p:sldId id="12827" r:id="rId5262"/>
    <p:sldId id="12828" r:id="rId5263"/>
    <p:sldId id="12829" r:id="rId5264"/>
    <p:sldId id="12830" r:id="rId5265"/>
    <p:sldId id="12831" r:id="rId5266"/>
    <p:sldId id="12832" r:id="rId5267"/>
    <p:sldId id="12833" r:id="rId5268"/>
    <p:sldId id="12834" r:id="rId5269"/>
    <p:sldId id="12835" r:id="rId5270"/>
    <p:sldId id="12836" r:id="rId5271"/>
    <p:sldId id="12837" r:id="rId5272"/>
    <p:sldId id="12838" r:id="rId5273"/>
    <p:sldId id="12839" r:id="rId5274"/>
    <p:sldId id="12840" r:id="rId5275"/>
    <p:sldId id="12841" r:id="rId5276"/>
    <p:sldId id="12842" r:id="rId5277"/>
    <p:sldId id="12843" r:id="rId5278"/>
    <p:sldId id="12844" r:id="rId5279"/>
    <p:sldId id="12845" r:id="rId5280"/>
    <p:sldId id="12846" r:id="rId5281"/>
    <p:sldId id="12847" r:id="rId5282"/>
    <p:sldId id="12848" r:id="rId5283"/>
    <p:sldId id="12849" r:id="rId5284"/>
    <p:sldId id="12850" r:id="rId5285"/>
    <p:sldId id="12851" r:id="rId5286"/>
    <p:sldId id="12852" r:id="rId5287"/>
    <p:sldId id="12853" r:id="rId5288"/>
    <p:sldId id="12854" r:id="rId5289"/>
    <p:sldId id="12855" r:id="rId5290"/>
    <p:sldId id="12856" r:id="rId5291"/>
    <p:sldId id="12857" r:id="rId5292"/>
    <p:sldId id="12858" r:id="rId5293"/>
    <p:sldId id="12859" r:id="rId5294"/>
    <p:sldId id="12860" r:id="rId5295"/>
    <p:sldId id="12861" r:id="rId5296"/>
    <p:sldId id="12862" r:id="rId5297"/>
    <p:sldId id="12863" r:id="rId5298"/>
    <p:sldId id="12864" r:id="rId5299"/>
    <p:sldId id="12865" r:id="rId5300"/>
    <p:sldId id="12866" r:id="rId5301"/>
    <p:sldId id="12867" r:id="rId5302"/>
    <p:sldId id="12868" r:id="rId5303"/>
    <p:sldId id="12869" r:id="rId5304"/>
    <p:sldId id="12870" r:id="rId5305"/>
    <p:sldId id="12871" r:id="rId5306"/>
    <p:sldId id="12872" r:id="rId5307"/>
    <p:sldId id="12873" r:id="rId5308"/>
    <p:sldId id="12874" r:id="rId5309"/>
    <p:sldId id="12875" r:id="rId5310"/>
    <p:sldId id="12876" r:id="rId5311"/>
    <p:sldId id="12877" r:id="rId5312"/>
    <p:sldId id="12878" r:id="rId5313"/>
    <p:sldId id="12879" r:id="rId5314"/>
    <p:sldId id="12880" r:id="rId5315"/>
    <p:sldId id="12881" r:id="rId5316"/>
    <p:sldId id="12882" r:id="rId5317"/>
    <p:sldId id="12883" r:id="rId5318"/>
    <p:sldId id="12884" r:id="rId5319"/>
    <p:sldId id="12885" r:id="rId5320"/>
    <p:sldId id="12886" r:id="rId5321"/>
    <p:sldId id="12887" r:id="rId5322"/>
    <p:sldId id="12888" r:id="rId5323"/>
    <p:sldId id="12889" r:id="rId5324"/>
    <p:sldId id="12890" r:id="rId5325"/>
    <p:sldId id="12891" r:id="rId5326"/>
    <p:sldId id="12892" r:id="rId5327"/>
    <p:sldId id="12893" r:id="rId5328"/>
    <p:sldId id="12894" r:id="rId5329"/>
    <p:sldId id="12895" r:id="rId5330"/>
    <p:sldId id="12896" r:id="rId5331"/>
    <p:sldId id="12897" r:id="rId5332"/>
    <p:sldId id="12898" r:id="rId5333"/>
    <p:sldId id="12899" r:id="rId5334"/>
    <p:sldId id="12900" r:id="rId5335"/>
    <p:sldId id="12901" r:id="rId5336"/>
    <p:sldId id="12902" r:id="rId5337"/>
    <p:sldId id="12903" r:id="rId5338"/>
    <p:sldId id="12904" r:id="rId5339"/>
    <p:sldId id="12905" r:id="rId5340"/>
    <p:sldId id="12906" r:id="rId5341"/>
    <p:sldId id="12907" r:id="rId5342"/>
    <p:sldId id="12908" r:id="rId5343"/>
    <p:sldId id="12909" r:id="rId5344"/>
    <p:sldId id="12910" r:id="rId5345"/>
    <p:sldId id="12911" r:id="rId5346"/>
    <p:sldId id="12912" r:id="rId5347"/>
    <p:sldId id="12913" r:id="rId5348"/>
    <p:sldId id="12914" r:id="rId5349"/>
    <p:sldId id="12915" r:id="rId5350"/>
    <p:sldId id="12916" r:id="rId5351"/>
    <p:sldId id="12917" r:id="rId5352"/>
    <p:sldId id="12918" r:id="rId5353"/>
    <p:sldId id="12919" r:id="rId5354"/>
    <p:sldId id="12920" r:id="rId5355"/>
    <p:sldId id="12921" r:id="rId5356"/>
    <p:sldId id="12922" r:id="rId5357"/>
    <p:sldId id="12923" r:id="rId5358"/>
    <p:sldId id="12924" r:id="rId5359"/>
    <p:sldId id="12925" r:id="rId5360"/>
    <p:sldId id="12926" r:id="rId5361"/>
    <p:sldId id="12927" r:id="rId5362"/>
    <p:sldId id="12928" r:id="rId5363"/>
    <p:sldId id="12929" r:id="rId5364"/>
    <p:sldId id="12930" r:id="rId5365"/>
    <p:sldId id="12931" r:id="rId5366"/>
    <p:sldId id="12932" r:id="rId5367"/>
    <p:sldId id="12933" r:id="rId5368"/>
    <p:sldId id="12934" r:id="rId5369"/>
    <p:sldId id="12935" r:id="rId5370"/>
    <p:sldId id="12936" r:id="rId5371"/>
    <p:sldId id="12937" r:id="rId5372"/>
    <p:sldId id="12938" r:id="rId5373"/>
    <p:sldId id="12939" r:id="rId5374"/>
    <p:sldId id="12940" r:id="rId5375"/>
    <p:sldId id="12941" r:id="rId5376"/>
    <p:sldId id="12942" r:id="rId5377"/>
    <p:sldId id="12943" r:id="rId5378"/>
    <p:sldId id="12944" r:id="rId5379"/>
    <p:sldId id="12945" r:id="rId5380"/>
    <p:sldId id="12946" r:id="rId5381"/>
    <p:sldId id="12947" r:id="rId5382"/>
    <p:sldId id="12948" r:id="rId5383"/>
    <p:sldId id="12949" r:id="rId5384"/>
    <p:sldId id="12950" r:id="rId5385"/>
    <p:sldId id="12951" r:id="rId5386"/>
    <p:sldId id="12952" r:id="rId5387"/>
    <p:sldId id="12953" r:id="rId5388"/>
    <p:sldId id="12954" r:id="rId5389"/>
    <p:sldId id="12955" r:id="rId5390"/>
    <p:sldId id="12956" r:id="rId5391"/>
    <p:sldId id="12957" r:id="rId5392"/>
    <p:sldId id="12958" r:id="rId5393"/>
    <p:sldId id="12959" r:id="rId5394"/>
    <p:sldId id="12960" r:id="rId5395"/>
    <p:sldId id="12961" r:id="rId5396"/>
    <p:sldId id="12962" r:id="rId5397"/>
    <p:sldId id="12963" r:id="rId5398"/>
    <p:sldId id="12964" r:id="rId5399"/>
    <p:sldId id="12965" r:id="rId5400"/>
    <p:sldId id="12966" r:id="rId5401"/>
    <p:sldId id="12967" r:id="rId5402"/>
    <p:sldId id="12968" r:id="rId5403"/>
    <p:sldId id="12969" r:id="rId5404"/>
    <p:sldId id="12970" r:id="rId5405"/>
    <p:sldId id="12971" r:id="rId5406"/>
    <p:sldId id="12972" r:id="rId5407"/>
    <p:sldId id="12973" r:id="rId5408"/>
    <p:sldId id="12974" r:id="rId5409"/>
    <p:sldId id="12975" r:id="rId5410"/>
    <p:sldId id="12976" r:id="rId5411"/>
    <p:sldId id="12977" r:id="rId5412"/>
    <p:sldId id="12978" r:id="rId5413"/>
    <p:sldId id="12979" r:id="rId5414"/>
    <p:sldId id="12980" r:id="rId5415"/>
    <p:sldId id="12981" r:id="rId5416"/>
    <p:sldId id="12982" r:id="rId5417"/>
    <p:sldId id="12983" r:id="rId5418"/>
    <p:sldId id="12984" r:id="rId5419"/>
    <p:sldId id="12985" r:id="rId5420"/>
    <p:sldId id="12986" r:id="rId5421"/>
    <p:sldId id="12987" r:id="rId5422"/>
    <p:sldId id="12988" r:id="rId5423"/>
    <p:sldId id="12989" r:id="rId5424"/>
    <p:sldId id="12990" r:id="rId5425"/>
    <p:sldId id="12991" r:id="rId5426"/>
    <p:sldId id="12992" r:id="rId5427"/>
    <p:sldId id="12993" r:id="rId5428"/>
    <p:sldId id="12994" r:id="rId5429"/>
    <p:sldId id="12995" r:id="rId5430"/>
    <p:sldId id="12996" r:id="rId5431"/>
    <p:sldId id="12997" r:id="rId5432"/>
    <p:sldId id="12998" r:id="rId5433"/>
    <p:sldId id="12999" r:id="rId5434"/>
    <p:sldId id="13000" r:id="rId5435"/>
    <p:sldId id="13001" r:id="rId5436"/>
    <p:sldId id="13002" r:id="rId5437"/>
    <p:sldId id="13003" r:id="rId5438"/>
    <p:sldId id="13004" r:id="rId5439"/>
    <p:sldId id="13005" r:id="rId5440"/>
    <p:sldId id="13006" r:id="rId5441"/>
    <p:sldId id="13007" r:id="rId5442"/>
    <p:sldId id="13008" r:id="rId5443"/>
    <p:sldId id="13009" r:id="rId5444"/>
    <p:sldId id="13010" r:id="rId5445"/>
    <p:sldId id="13011" r:id="rId5446"/>
    <p:sldId id="13012" r:id="rId5447"/>
    <p:sldId id="13013" r:id="rId5448"/>
    <p:sldId id="13014" r:id="rId5449"/>
    <p:sldId id="13015" r:id="rId5450"/>
    <p:sldId id="13016" r:id="rId5451"/>
    <p:sldId id="13017" r:id="rId5452"/>
    <p:sldId id="13018" r:id="rId5453"/>
    <p:sldId id="13019" r:id="rId5454"/>
    <p:sldId id="13020" r:id="rId5455"/>
    <p:sldId id="13021" r:id="rId5456"/>
    <p:sldId id="13022" r:id="rId5457"/>
    <p:sldId id="13023" r:id="rId5458"/>
    <p:sldId id="13024" r:id="rId5459"/>
    <p:sldId id="13025" r:id="rId5460"/>
    <p:sldId id="13026" r:id="rId5461"/>
    <p:sldId id="13027" r:id="rId5462"/>
    <p:sldId id="13028" r:id="rId5463"/>
    <p:sldId id="13029" r:id="rId5464"/>
    <p:sldId id="13030" r:id="rId5465"/>
    <p:sldId id="13031" r:id="rId5466"/>
    <p:sldId id="13032" r:id="rId5467"/>
    <p:sldId id="13033" r:id="rId5468"/>
    <p:sldId id="13034" r:id="rId5469"/>
    <p:sldId id="13035" r:id="rId5470"/>
    <p:sldId id="13036" r:id="rId5471"/>
    <p:sldId id="13037" r:id="rId5472"/>
    <p:sldId id="13038" r:id="rId5473"/>
    <p:sldId id="13039" r:id="rId5474"/>
    <p:sldId id="13040" r:id="rId5475"/>
    <p:sldId id="13041" r:id="rId5476"/>
    <p:sldId id="13042" r:id="rId5477"/>
    <p:sldId id="13043" r:id="rId5478"/>
    <p:sldId id="13044" r:id="rId5479"/>
    <p:sldId id="13045" r:id="rId5480"/>
    <p:sldId id="13046" r:id="rId5481"/>
    <p:sldId id="13047" r:id="rId5482"/>
    <p:sldId id="13048" r:id="rId5483"/>
    <p:sldId id="13049" r:id="rId5484"/>
    <p:sldId id="13050" r:id="rId5485"/>
    <p:sldId id="13051" r:id="rId5486"/>
    <p:sldId id="13052" r:id="rId5487"/>
    <p:sldId id="13053" r:id="rId5488"/>
    <p:sldId id="13054" r:id="rId5489"/>
    <p:sldId id="13055" r:id="rId5490"/>
    <p:sldId id="13056" r:id="rId5491"/>
    <p:sldId id="13057" r:id="rId5492"/>
    <p:sldId id="13058" r:id="rId5493"/>
    <p:sldId id="13059" r:id="rId5494"/>
    <p:sldId id="13060" r:id="rId5495"/>
    <p:sldId id="13061" r:id="rId5496"/>
    <p:sldId id="13062" r:id="rId5497"/>
    <p:sldId id="13063" r:id="rId5498"/>
    <p:sldId id="13064" r:id="rId5499"/>
    <p:sldId id="13065" r:id="rId5500"/>
    <p:sldId id="13066" r:id="rId5501"/>
    <p:sldId id="13067" r:id="rId5502"/>
    <p:sldId id="13068" r:id="rId5503"/>
    <p:sldId id="13069" r:id="rId5504"/>
    <p:sldId id="13070" r:id="rId5505"/>
    <p:sldId id="13071" r:id="rId5506"/>
    <p:sldId id="13072" r:id="rId5507"/>
    <p:sldId id="13073" r:id="rId5508"/>
    <p:sldId id="13074" r:id="rId5509"/>
    <p:sldId id="13075" r:id="rId5510"/>
    <p:sldId id="13076" r:id="rId5511"/>
    <p:sldId id="13077" r:id="rId5512"/>
    <p:sldId id="13078" r:id="rId5513"/>
    <p:sldId id="13079" r:id="rId5514"/>
    <p:sldId id="13080" r:id="rId5515"/>
    <p:sldId id="13081" r:id="rId5516"/>
    <p:sldId id="13082" r:id="rId5517"/>
    <p:sldId id="13083" r:id="rId5518"/>
    <p:sldId id="13084" r:id="rId5519"/>
    <p:sldId id="13085" r:id="rId5520"/>
    <p:sldId id="13086" r:id="rId5521"/>
    <p:sldId id="13087" r:id="rId5522"/>
    <p:sldId id="13088" r:id="rId5523"/>
    <p:sldId id="13089" r:id="rId5524"/>
    <p:sldId id="13090" r:id="rId5525"/>
    <p:sldId id="13091" r:id="rId5526"/>
    <p:sldId id="13092" r:id="rId5527"/>
    <p:sldId id="13093" r:id="rId5528"/>
    <p:sldId id="13094" r:id="rId5529"/>
    <p:sldId id="13095" r:id="rId5530"/>
    <p:sldId id="13096" r:id="rId5531"/>
    <p:sldId id="13097" r:id="rId5532"/>
    <p:sldId id="13098" r:id="rId5533"/>
    <p:sldId id="13099" r:id="rId5534"/>
    <p:sldId id="13100" r:id="rId5535"/>
    <p:sldId id="13101" r:id="rId5536"/>
    <p:sldId id="13102" r:id="rId5537"/>
    <p:sldId id="13103" r:id="rId5538"/>
    <p:sldId id="13104" r:id="rId5539"/>
    <p:sldId id="13105" r:id="rId5540"/>
    <p:sldId id="13106" r:id="rId5541"/>
    <p:sldId id="13107" r:id="rId5542"/>
    <p:sldId id="13108" r:id="rId5543"/>
    <p:sldId id="13109" r:id="rId5544"/>
    <p:sldId id="13110" r:id="rId5545"/>
    <p:sldId id="13111" r:id="rId5546"/>
    <p:sldId id="13112" r:id="rId5547"/>
    <p:sldId id="13113" r:id="rId5548"/>
    <p:sldId id="13114" r:id="rId5549"/>
    <p:sldId id="13115" r:id="rId5550"/>
    <p:sldId id="13116" r:id="rId5551"/>
    <p:sldId id="13117" r:id="rId5552"/>
    <p:sldId id="13118" r:id="rId5553"/>
    <p:sldId id="13119" r:id="rId5554"/>
    <p:sldId id="13120" r:id="rId5555"/>
    <p:sldId id="13121" r:id="rId5556"/>
    <p:sldId id="13122" r:id="rId5557"/>
    <p:sldId id="13123" r:id="rId5558"/>
    <p:sldId id="13124" r:id="rId5559"/>
    <p:sldId id="13125" r:id="rId5560"/>
    <p:sldId id="13126" r:id="rId5561"/>
    <p:sldId id="13127" r:id="rId5562"/>
    <p:sldId id="13128" r:id="rId5563"/>
    <p:sldId id="13129" r:id="rId5564"/>
    <p:sldId id="13130" r:id="rId5565"/>
    <p:sldId id="13131" r:id="rId5566"/>
    <p:sldId id="13132" r:id="rId5567"/>
    <p:sldId id="13133" r:id="rId5568"/>
    <p:sldId id="13134" r:id="rId5569"/>
    <p:sldId id="13135" r:id="rId5570"/>
    <p:sldId id="13136" r:id="rId5571"/>
    <p:sldId id="13137" r:id="rId5572"/>
    <p:sldId id="13138" r:id="rId5573"/>
    <p:sldId id="13139" r:id="rId5574"/>
    <p:sldId id="13140" r:id="rId5575"/>
    <p:sldId id="13141" r:id="rId5576"/>
    <p:sldId id="13142" r:id="rId5577"/>
    <p:sldId id="13143" r:id="rId5578"/>
    <p:sldId id="13144" r:id="rId5579"/>
    <p:sldId id="13145" r:id="rId5580"/>
    <p:sldId id="13146" r:id="rId5581"/>
    <p:sldId id="13147" r:id="rId5582"/>
    <p:sldId id="13148" r:id="rId5583"/>
    <p:sldId id="13149" r:id="rId5584"/>
    <p:sldId id="13150" r:id="rId5585"/>
    <p:sldId id="13151" r:id="rId5586"/>
    <p:sldId id="13152" r:id="rId5587"/>
    <p:sldId id="13153" r:id="rId5588"/>
    <p:sldId id="13154" r:id="rId5589"/>
    <p:sldId id="13155" r:id="rId5590"/>
    <p:sldId id="13156" r:id="rId5591"/>
    <p:sldId id="13157" r:id="rId5592"/>
    <p:sldId id="13158" r:id="rId5593"/>
    <p:sldId id="13159" r:id="rId5594"/>
    <p:sldId id="13160" r:id="rId5595"/>
    <p:sldId id="13161" r:id="rId5596"/>
    <p:sldId id="13162" r:id="rId5597"/>
    <p:sldId id="13163" r:id="rId5598"/>
    <p:sldId id="13164" r:id="rId5599"/>
    <p:sldId id="13165" r:id="rId5600"/>
    <p:sldId id="13166" r:id="rId5601"/>
    <p:sldId id="13167" r:id="rId5602"/>
    <p:sldId id="13168" r:id="rId5603"/>
    <p:sldId id="13169" r:id="rId5604"/>
    <p:sldId id="13170" r:id="rId5605"/>
    <p:sldId id="13171" r:id="rId5606"/>
    <p:sldId id="13172" r:id="rId5607"/>
    <p:sldId id="13173" r:id="rId5608"/>
    <p:sldId id="13174" r:id="rId5609"/>
    <p:sldId id="13175" r:id="rId5610"/>
    <p:sldId id="13176" r:id="rId5611"/>
    <p:sldId id="13177" r:id="rId5612"/>
    <p:sldId id="13178" r:id="rId5613"/>
    <p:sldId id="13179" r:id="rId5614"/>
    <p:sldId id="13180" r:id="rId5615"/>
    <p:sldId id="13181" r:id="rId5616"/>
    <p:sldId id="13182" r:id="rId5617"/>
    <p:sldId id="13183" r:id="rId5618"/>
    <p:sldId id="13184" r:id="rId5619"/>
    <p:sldId id="13185" r:id="rId5620"/>
    <p:sldId id="13186" r:id="rId5621"/>
    <p:sldId id="13187" r:id="rId5622"/>
    <p:sldId id="13188" r:id="rId5623"/>
    <p:sldId id="13189" r:id="rId5624"/>
    <p:sldId id="13190" r:id="rId5625"/>
    <p:sldId id="13191" r:id="rId5626"/>
    <p:sldId id="13192" r:id="rId5627"/>
    <p:sldId id="13193" r:id="rId5628"/>
    <p:sldId id="13194" r:id="rId5629"/>
    <p:sldId id="13195" r:id="rId5630"/>
    <p:sldId id="13196" r:id="rId5631"/>
    <p:sldId id="13197" r:id="rId5632"/>
    <p:sldId id="13198" r:id="rId5633"/>
    <p:sldId id="13199" r:id="rId5634"/>
    <p:sldId id="13200" r:id="rId5635"/>
    <p:sldId id="13201" r:id="rId5636"/>
    <p:sldId id="13202" r:id="rId5637"/>
    <p:sldId id="13203" r:id="rId5638"/>
    <p:sldId id="13204" r:id="rId5639"/>
    <p:sldId id="13205" r:id="rId5640"/>
    <p:sldId id="13206" r:id="rId5641"/>
    <p:sldId id="13207" r:id="rId5642"/>
    <p:sldId id="13208" r:id="rId5643"/>
    <p:sldId id="13209" r:id="rId5644"/>
    <p:sldId id="13210" r:id="rId5645"/>
    <p:sldId id="13211" r:id="rId5646"/>
    <p:sldId id="13212" r:id="rId5647"/>
    <p:sldId id="13213" r:id="rId5648"/>
    <p:sldId id="13214" r:id="rId5649"/>
    <p:sldId id="13215" r:id="rId5650"/>
    <p:sldId id="13216" r:id="rId5651"/>
    <p:sldId id="13217" r:id="rId5652"/>
    <p:sldId id="13218" r:id="rId5653"/>
    <p:sldId id="13219" r:id="rId5654"/>
    <p:sldId id="13220" r:id="rId5655"/>
    <p:sldId id="13221" r:id="rId5656"/>
    <p:sldId id="13222" r:id="rId5657"/>
    <p:sldId id="13223" r:id="rId5658"/>
    <p:sldId id="13224" r:id="rId5659"/>
    <p:sldId id="13225" r:id="rId5660"/>
    <p:sldId id="13226" r:id="rId5661"/>
    <p:sldId id="13227" r:id="rId5662"/>
    <p:sldId id="13228" r:id="rId5663"/>
    <p:sldId id="13229" r:id="rId5664"/>
    <p:sldId id="13230" r:id="rId5665"/>
    <p:sldId id="13231" r:id="rId5666"/>
    <p:sldId id="13232" r:id="rId5667"/>
    <p:sldId id="13233" r:id="rId5668"/>
    <p:sldId id="13234" r:id="rId5669"/>
    <p:sldId id="13235" r:id="rId5670"/>
    <p:sldId id="13236" r:id="rId5671"/>
    <p:sldId id="13237" r:id="rId5672"/>
    <p:sldId id="13238" r:id="rId5673"/>
    <p:sldId id="13239" r:id="rId5674"/>
    <p:sldId id="13240" r:id="rId5675"/>
    <p:sldId id="13241" r:id="rId5676"/>
    <p:sldId id="13242" r:id="rId5677"/>
    <p:sldId id="13243" r:id="rId5678"/>
    <p:sldId id="13244" r:id="rId5679"/>
    <p:sldId id="13245" r:id="rId5680"/>
    <p:sldId id="13246" r:id="rId5681"/>
    <p:sldId id="13247" r:id="rId5682"/>
    <p:sldId id="13248" r:id="rId5683"/>
    <p:sldId id="13249" r:id="rId5684"/>
    <p:sldId id="13250" r:id="rId5685"/>
    <p:sldId id="13251" r:id="rId5686"/>
    <p:sldId id="13252" r:id="rId5687"/>
    <p:sldId id="13253" r:id="rId5688"/>
    <p:sldId id="13254" r:id="rId5689"/>
    <p:sldId id="13255" r:id="rId5690"/>
    <p:sldId id="13256" r:id="rId5691"/>
    <p:sldId id="13257" r:id="rId5692"/>
    <p:sldId id="13258" r:id="rId5693"/>
    <p:sldId id="13259" r:id="rId5694"/>
    <p:sldId id="13260" r:id="rId5695"/>
    <p:sldId id="13261" r:id="rId5696"/>
    <p:sldId id="13262" r:id="rId5697"/>
    <p:sldId id="13263" r:id="rId5698"/>
    <p:sldId id="13264" r:id="rId5699"/>
    <p:sldId id="13265" r:id="rId5700"/>
    <p:sldId id="13266" r:id="rId5701"/>
    <p:sldId id="13267" r:id="rId5702"/>
    <p:sldId id="13268" r:id="rId5703"/>
    <p:sldId id="13269" r:id="rId5704"/>
    <p:sldId id="13270" r:id="rId5705"/>
    <p:sldId id="13271" r:id="rId5706"/>
    <p:sldId id="13272" r:id="rId5707"/>
    <p:sldId id="13273" r:id="rId5708"/>
    <p:sldId id="13274" r:id="rId5709"/>
    <p:sldId id="13275" r:id="rId5710"/>
    <p:sldId id="13276" r:id="rId5711"/>
    <p:sldId id="13277" r:id="rId5712"/>
    <p:sldId id="13278" r:id="rId5713"/>
    <p:sldId id="13279" r:id="rId5714"/>
    <p:sldId id="13280" r:id="rId5715"/>
    <p:sldId id="13281" r:id="rId5716"/>
    <p:sldId id="13282" r:id="rId5717"/>
    <p:sldId id="13283" r:id="rId5718"/>
    <p:sldId id="13284" r:id="rId5719"/>
    <p:sldId id="13285" r:id="rId5720"/>
    <p:sldId id="13286" r:id="rId5721"/>
    <p:sldId id="13287" r:id="rId5722"/>
    <p:sldId id="13288" r:id="rId5723"/>
    <p:sldId id="13289" r:id="rId5724"/>
    <p:sldId id="13290" r:id="rId5725"/>
    <p:sldId id="13291" r:id="rId5726"/>
    <p:sldId id="13292" r:id="rId5727"/>
    <p:sldId id="13293" r:id="rId5728"/>
    <p:sldId id="13294" r:id="rId5729"/>
    <p:sldId id="13295" r:id="rId5730"/>
    <p:sldId id="13296" r:id="rId5731"/>
    <p:sldId id="13297" r:id="rId5732"/>
    <p:sldId id="13298" r:id="rId5733"/>
    <p:sldId id="13299" r:id="rId5734"/>
    <p:sldId id="13300" r:id="rId5735"/>
    <p:sldId id="13301" r:id="rId5736"/>
    <p:sldId id="13302" r:id="rId5737"/>
    <p:sldId id="13303" r:id="rId5738"/>
    <p:sldId id="13304" r:id="rId5739"/>
    <p:sldId id="13305" r:id="rId5740"/>
    <p:sldId id="13306" r:id="rId5741"/>
    <p:sldId id="13307" r:id="rId5742"/>
    <p:sldId id="13308" r:id="rId5743"/>
    <p:sldId id="13309" r:id="rId5744"/>
    <p:sldId id="13310" r:id="rId5745"/>
    <p:sldId id="13311" r:id="rId5746"/>
    <p:sldId id="13312" r:id="rId5747"/>
    <p:sldId id="13313" r:id="rId5748"/>
    <p:sldId id="13314" r:id="rId5749"/>
    <p:sldId id="13315" r:id="rId5750"/>
    <p:sldId id="13316" r:id="rId5751"/>
    <p:sldId id="13317" r:id="rId5752"/>
    <p:sldId id="13318" r:id="rId5753"/>
    <p:sldId id="13319" r:id="rId5754"/>
    <p:sldId id="13320" r:id="rId5755"/>
    <p:sldId id="13321" r:id="rId5756"/>
    <p:sldId id="13322" r:id="rId5757"/>
    <p:sldId id="13323" r:id="rId5758"/>
    <p:sldId id="13324" r:id="rId5759"/>
    <p:sldId id="13325" r:id="rId5760"/>
    <p:sldId id="13326" r:id="rId5761"/>
    <p:sldId id="13327" r:id="rId5762"/>
    <p:sldId id="13328" r:id="rId5763"/>
    <p:sldId id="13329" r:id="rId5764"/>
    <p:sldId id="13330" r:id="rId5765"/>
    <p:sldId id="13331" r:id="rId5766"/>
    <p:sldId id="13332" r:id="rId5767"/>
    <p:sldId id="13333" r:id="rId5768"/>
    <p:sldId id="13334" r:id="rId5769"/>
    <p:sldId id="13335" r:id="rId5770"/>
    <p:sldId id="13336" r:id="rId5771"/>
    <p:sldId id="13337" r:id="rId5772"/>
    <p:sldId id="13338" r:id="rId5773"/>
    <p:sldId id="13339" r:id="rId5774"/>
    <p:sldId id="13340" r:id="rId5775"/>
    <p:sldId id="13341" r:id="rId5776"/>
    <p:sldId id="13342" r:id="rId5777"/>
    <p:sldId id="13343" r:id="rId5778"/>
    <p:sldId id="13344" r:id="rId5779"/>
    <p:sldId id="13345" r:id="rId5780"/>
    <p:sldId id="13346" r:id="rId5781"/>
    <p:sldId id="13347" r:id="rId5782"/>
    <p:sldId id="13348" r:id="rId5783"/>
    <p:sldId id="13349" r:id="rId5784"/>
    <p:sldId id="13350" r:id="rId5785"/>
    <p:sldId id="13351" r:id="rId5786"/>
    <p:sldId id="13352" r:id="rId5787"/>
    <p:sldId id="13353" r:id="rId5788"/>
    <p:sldId id="13354" r:id="rId5789"/>
    <p:sldId id="13355" r:id="rId5790"/>
    <p:sldId id="13356" r:id="rId5791"/>
    <p:sldId id="13357" r:id="rId5792"/>
    <p:sldId id="13358" r:id="rId5793"/>
    <p:sldId id="13359" r:id="rId5794"/>
    <p:sldId id="13360" r:id="rId5795"/>
    <p:sldId id="13361" r:id="rId5796"/>
    <p:sldId id="13362" r:id="rId5797"/>
    <p:sldId id="13363" r:id="rId5798"/>
    <p:sldId id="13364" r:id="rId5799"/>
    <p:sldId id="13365" r:id="rId5800"/>
    <p:sldId id="13366" r:id="rId5801"/>
    <p:sldId id="13367" r:id="rId5802"/>
    <p:sldId id="13368" r:id="rId5803"/>
    <p:sldId id="13369" r:id="rId5804"/>
    <p:sldId id="13370" r:id="rId5805"/>
    <p:sldId id="13371" r:id="rId5806"/>
    <p:sldId id="13372" r:id="rId5807"/>
    <p:sldId id="13373" r:id="rId5808"/>
    <p:sldId id="13374" r:id="rId5809"/>
    <p:sldId id="13375" r:id="rId5810"/>
    <p:sldId id="13376" r:id="rId5811"/>
    <p:sldId id="13377" r:id="rId5812"/>
    <p:sldId id="13378" r:id="rId5813"/>
    <p:sldId id="13379" r:id="rId5814"/>
    <p:sldId id="13380" r:id="rId5815"/>
    <p:sldId id="13381" r:id="rId5816"/>
    <p:sldId id="13382" r:id="rId5817"/>
    <p:sldId id="13383" r:id="rId5818"/>
    <p:sldId id="13384" r:id="rId5819"/>
    <p:sldId id="13385" r:id="rId5820"/>
    <p:sldId id="13386" r:id="rId5821"/>
    <p:sldId id="13387" r:id="rId5822"/>
    <p:sldId id="13388" r:id="rId5823"/>
    <p:sldId id="13389" r:id="rId5824"/>
    <p:sldId id="13390" r:id="rId5825"/>
    <p:sldId id="13391" r:id="rId5826"/>
    <p:sldId id="13392" r:id="rId5827"/>
    <p:sldId id="13393" r:id="rId5828"/>
    <p:sldId id="13394" r:id="rId5829"/>
    <p:sldId id="13395" r:id="rId5830"/>
    <p:sldId id="13396" r:id="rId5831"/>
    <p:sldId id="13397" r:id="rId5832"/>
    <p:sldId id="13398" r:id="rId5833"/>
    <p:sldId id="13399" r:id="rId5834"/>
    <p:sldId id="13400" r:id="rId5835"/>
    <p:sldId id="13401" r:id="rId5836"/>
    <p:sldId id="13402" r:id="rId5837"/>
    <p:sldId id="13403" r:id="rId5838"/>
    <p:sldId id="13404" r:id="rId5839"/>
    <p:sldId id="13405" r:id="rId5840"/>
    <p:sldId id="13406" r:id="rId5841"/>
    <p:sldId id="13407" r:id="rId5842"/>
    <p:sldId id="13408" r:id="rId5843"/>
    <p:sldId id="13409" r:id="rId5844"/>
    <p:sldId id="13410" r:id="rId5845"/>
    <p:sldId id="13411" r:id="rId5846"/>
    <p:sldId id="13412" r:id="rId5847"/>
    <p:sldId id="13413" r:id="rId5848"/>
    <p:sldId id="13414" r:id="rId5849"/>
    <p:sldId id="13415" r:id="rId5850"/>
    <p:sldId id="13416" r:id="rId5851"/>
    <p:sldId id="13417" r:id="rId5852"/>
    <p:sldId id="13418" r:id="rId5853"/>
    <p:sldId id="13419" r:id="rId5854"/>
    <p:sldId id="13420" r:id="rId5855"/>
    <p:sldId id="13421" r:id="rId5856"/>
    <p:sldId id="13422" r:id="rId5857"/>
    <p:sldId id="13423" r:id="rId5858"/>
    <p:sldId id="13424" r:id="rId5859"/>
    <p:sldId id="13425" r:id="rId5860"/>
    <p:sldId id="13426" r:id="rId5861"/>
    <p:sldId id="13427" r:id="rId5862"/>
    <p:sldId id="13428" r:id="rId5863"/>
    <p:sldId id="13429" r:id="rId5864"/>
    <p:sldId id="13430" r:id="rId5865"/>
    <p:sldId id="13431" r:id="rId5866"/>
    <p:sldId id="13432" r:id="rId5867"/>
    <p:sldId id="13433" r:id="rId5868"/>
    <p:sldId id="13434" r:id="rId5869"/>
    <p:sldId id="13435" r:id="rId5870"/>
    <p:sldId id="13436" r:id="rId5871"/>
    <p:sldId id="13437" r:id="rId5872"/>
    <p:sldId id="13438" r:id="rId5873"/>
    <p:sldId id="13439" r:id="rId5874"/>
    <p:sldId id="13440" r:id="rId5875"/>
    <p:sldId id="13441" r:id="rId5876"/>
    <p:sldId id="13442" r:id="rId5877"/>
    <p:sldId id="13443" r:id="rId5878"/>
    <p:sldId id="13444" r:id="rId5879"/>
    <p:sldId id="13445" r:id="rId5880"/>
    <p:sldId id="13446" r:id="rId5881"/>
    <p:sldId id="13447" r:id="rId5882"/>
    <p:sldId id="13448" r:id="rId5883"/>
    <p:sldId id="13449" r:id="rId5884"/>
    <p:sldId id="13450" r:id="rId5885"/>
    <p:sldId id="13451" r:id="rId5886"/>
    <p:sldId id="13452" r:id="rId5887"/>
    <p:sldId id="13453" r:id="rId5888"/>
    <p:sldId id="13454" r:id="rId5889"/>
    <p:sldId id="13455" r:id="rId5890"/>
    <p:sldId id="13456" r:id="rId5891"/>
    <p:sldId id="13457" r:id="rId5892"/>
    <p:sldId id="13458" r:id="rId5893"/>
    <p:sldId id="13459" r:id="rId5894"/>
    <p:sldId id="13460" r:id="rId5895"/>
    <p:sldId id="13461" r:id="rId5896"/>
    <p:sldId id="13462" r:id="rId5897"/>
    <p:sldId id="13463" r:id="rId5898"/>
    <p:sldId id="13464" r:id="rId5899"/>
    <p:sldId id="13465" r:id="rId5900"/>
    <p:sldId id="13466" r:id="rId5901"/>
    <p:sldId id="13467" r:id="rId5902"/>
    <p:sldId id="13468" r:id="rId5903"/>
    <p:sldId id="13469" r:id="rId5904"/>
    <p:sldId id="13470" r:id="rId5905"/>
    <p:sldId id="13471" r:id="rId5906"/>
    <p:sldId id="13472" r:id="rId5907"/>
    <p:sldId id="13473" r:id="rId5908"/>
    <p:sldId id="13474" r:id="rId5909"/>
    <p:sldId id="13475" r:id="rId5910"/>
    <p:sldId id="13476" r:id="rId5911"/>
    <p:sldId id="13477" r:id="rId5912"/>
    <p:sldId id="13478" r:id="rId5913"/>
    <p:sldId id="13479" r:id="rId5914"/>
    <p:sldId id="13480" r:id="rId5915"/>
    <p:sldId id="13481" r:id="rId5916"/>
    <p:sldId id="13482" r:id="rId5917"/>
    <p:sldId id="13483" r:id="rId5918"/>
    <p:sldId id="13484" r:id="rId5919"/>
    <p:sldId id="13485" r:id="rId5920"/>
    <p:sldId id="13486" r:id="rId5921"/>
    <p:sldId id="13487" r:id="rId5922"/>
    <p:sldId id="13488" r:id="rId5923"/>
    <p:sldId id="13489" r:id="rId5924"/>
    <p:sldId id="13490" r:id="rId5925"/>
    <p:sldId id="13491" r:id="rId5926"/>
    <p:sldId id="13492" r:id="rId5927"/>
    <p:sldId id="13493" r:id="rId5928"/>
    <p:sldId id="13494" r:id="rId5929"/>
    <p:sldId id="13495" r:id="rId5930"/>
    <p:sldId id="13496" r:id="rId5931"/>
    <p:sldId id="13497" r:id="rId5932"/>
    <p:sldId id="13498" r:id="rId5933"/>
    <p:sldId id="13499" r:id="rId5934"/>
    <p:sldId id="13500" r:id="rId5935"/>
    <p:sldId id="13501" r:id="rId5936"/>
    <p:sldId id="13502" r:id="rId5937"/>
    <p:sldId id="13503" r:id="rId5938"/>
    <p:sldId id="13504" r:id="rId5939"/>
    <p:sldId id="13505" r:id="rId5940"/>
    <p:sldId id="13506" r:id="rId5941"/>
    <p:sldId id="13507" r:id="rId5942"/>
    <p:sldId id="13508" r:id="rId5943"/>
    <p:sldId id="13509" r:id="rId5944"/>
    <p:sldId id="13510" r:id="rId5945"/>
    <p:sldId id="13511" r:id="rId5946"/>
    <p:sldId id="13512" r:id="rId5947"/>
    <p:sldId id="13513" r:id="rId5948"/>
    <p:sldId id="13514" r:id="rId5949"/>
    <p:sldId id="13515" r:id="rId5950"/>
    <p:sldId id="13516" r:id="rId5951"/>
    <p:sldId id="13517" r:id="rId5952"/>
    <p:sldId id="13518" r:id="rId5953"/>
    <p:sldId id="13519" r:id="rId5954"/>
    <p:sldId id="13520" r:id="rId5955"/>
    <p:sldId id="13521" r:id="rId5956"/>
    <p:sldId id="13522" r:id="rId5957"/>
    <p:sldId id="13523" r:id="rId5958"/>
    <p:sldId id="13524" r:id="rId5959"/>
    <p:sldId id="13525" r:id="rId5960"/>
    <p:sldId id="13526" r:id="rId5961"/>
    <p:sldId id="13527" r:id="rId5962"/>
    <p:sldId id="13528" r:id="rId5963"/>
    <p:sldId id="13529" r:id="rId5964"/>
    <p:sldId id="13530" r:id="rId5965"/>
    <p:sldId id="13531" r:id="rId5966"/>
    <p:sldId id="13532" r:id="rId5967"/>
    <p:sldId id="13533" r:id="rId5968"/>
    <p:sldId id="13534" r:id="rId5969"/>
    <p:sldId id="13535" r:id="rId5970"/>
    <p:sldId id="13536" r:id="rId5971"/>
    <p:sldId id="13537" r:id="rId5972"/>
    <p:sldId id="13538" r:id="rId5973"/>
    <p:sldId id="13539" r:id="rId5974"/>
    <p:sldId id="13540" r:id="rId5975"/>
    <p:sldId id="13541" r:id="rId5976"/>
    <p:sldId id="13542" r:id="rId5977"/>
    <p:sldId id="13543" r:id="rId5978"/>
    <p:sldId id="13544" r:id="rId5979"/>
    <p:sldId id="13545" r:id="rId5980"/>
    <p:sldId id="13546" r:id="rId5981"/>
    <p:sldId id="13547" r:id="rId5982"/>
    <p:sldId id="13548" r:id="rId5983"/>
    <p:sldId id="13549" r:id="rId5984"/>
    <p:sldId id="13550" r:id="rId5985"/>
    <p:sldId id="13551" r:id="rId5986"/>
    <p:sldId id="13552" r:id="rId5987"/>
    <p:sldId id="13553" r:id="rId5988"/>
    <p:sldId id="13554" r:id="rId5989"/>
    <p:sldId id="13555" r:id="rId5990"/>
    <p:sldId id="13556" r:id="rId5991"/>
    <p:sldId id="13557" r:id="rId5992"/>
    <p:sldId id="13558" r:id="rId5993"/>
    <p:sldId id="13559" r:id="rId5994"/>
    <p:sldId id="13560" r:id="rId5995"/>
    <p:sldId id="13561" r:id="rId5996"/>
    <p:sldId id="13562" r:id="rId5997"/>
    <p:sldId id="13563" r:id="rId5998"/>
    <p:sldId id="13564" r:id="rId5999"/>
    <p:sldId id="13565" r:id="rId6000"/>
    <p:sldId id="13566" r:id="rId6001"/>
    <p:sldId id="13567" r:id="rId6002"/>
    <p:sldId id="13568" r:id="rId6003"/>
    <p:sldId id="13569" r:id="rId6004"/>
    <p:sldId id="13570" r:id="rId6005"/>
    <p:sldId id="13571" r:id="rId6006"/>
    <p:sldId id="13572" r:id="rId6007"/>
    <p:sldId id="13573" r:id="rId6008"/>
    <p:sldId id="13574" r:id="rId6009"/>
    <p:sldId id="13575" r:id="rId6010"/>
    <p:sldId id="13576" r:id="rId6011"/>
    <p:sldId id="13577" r:id="rId6012"/>
    <p:sldId id="13578" r:id="rId6013"/>
    <p:sldId id="13579" r:id="rId6014"/>
    <p:sldId id="13580" r:id="rId6015"/>
    <p:sldId id="13581" r:id="rId6016"/>
    <p:sldId id="13582" r:id="rId6017"/>
    <p:sldId id="13583" r:id="rId6018"/>
    <p:sldId id="13584" r:id="rId6019"/>
    <p:sldId id="13585" r:id="rId6020"/>
    <p:sldId id="13586" r:id="rId6021"/>
    <p:sldId id="13587" r:id="rId6022"/>
    <p:sldId id="13588" r:id="rId6023"/>
    <p:sldId id="13589" r:id="rId6024"/>
    <p:sldId id="13590" r:id="rId6025"/>
    <p:sldId id="13591" r:id="rId6026"/>
    <p:sldId id="13592" r:id="rId6027"/>
    <p:sldId id="13593" r:id="rId6028"/>
    <p:sldId id="13594" r:id="rId6029"/>
    <p:sldId id="13595" r:id="rId6030"/>
    <p:sldId id="13596" r:id="rId6031"/>
    <p:sldId id="13597" r:id="rId6032"/>
    <p:sldId id="13598" r:id="rId6033"/>
    <p:sldId id="13599" r:id="rId6034"/>
    <p:sldId id="13600" r:id="rId6035"/>
    <p:sldId id="13601" r:id="rId6036"/>
    <p:sldId id="13602" r:id="rId6037"/>
    <p:sldId id="13603" r:id="rId6038"/>
    <p:sldId id="13604" r:id="rId6039"/>
    <p:sldId id="13605" r:id="rId6040"/>
    <p:sldId id="13606" r:id="rId6041"/>
    <p:sldId id="13607" r:id="rId6042"/>
    <p:sldId id="13608" r:id="rId6043"/>
    <p:sldId id="13609" r:id="rId6044"/>
    <p:sldId id="13610" r:id="rId6045"/>
    <p:sldId id="13611" r:id="rId6046"/>
    <p:sldId id="13612" r:id="rId6047"/>
    <p:sldId id="13613" r:id="rId6048"/>
    <p:sldId id="13614" r:id="rId6049"/>
    <p:sldId id="13615" r:id="rId6050"/>
    <p:sldId id="13616" r:id="rId6051"/>
    <p:sldId id="13617" r:id="rId6052"/>
    <p:sldId id="13618" r:id="rId6053"/>
    <p:sldId id="13619" r:id="rId6054"/>
    <p:sldId id="13620" r:id="rId6055"/>
    <p:sldId id="13621" r:id="rId6056"/>
    <p:sldId id="13622" r:id="rId6057"/>
    <p:sldId id="13623" r:id="rId6058"/>
    <p:sldId id="13624" r:id="rId6059"/>
    <p:sldId id="13625" r:id="rId6060"/>
    <p:sldId id="13626" r:id="rId6061"/>
    <p:sldId id="13627" r:id="rId6062"/>
    <p:sldId id="13628" r:id="rId6063"/>
    <p:sldId id="13629" r:id="rId6064"/>
    <p:sldId id="13630" r:id="rId6065"/>
    <p:sldId id="13631" r:id="rId6066"/>
    <p:sldId id="13632" r:id="rId6067"/>
    <p:sldId id="13633" r:id="rId6068"/>
    <p:sldId id="13634" r:id="rId6069"/>
    <p:sldId id="13635" r:id="rId6070"/>
    <p:sldId id="13636" r:id="rId6071"/>
    <p:sldId id="13637" r:id="rId6072"/>
    <p:sldId id="13638" r:id="rId6073"/>
    <p:sldId id="13639" r:id="rId6074"/>
    <p:sldId id="13640" r:id="rId6075"/>
    <p:sldId id="13641" r:id="rId6076"/>
    <p:sldId id="13642" r:id="rId6077"/>
    <p:sldId id="13643" r:id="rId6078"/>
    <p:sldId id="13644" r:id="rId6079"/>
    <p:sldId id="13645" r:id="rId6080"/>
    <p:sldId id="13646" r:id="rId6081"/>
    <p:sldId id="13647" r:id="rId6082"/>
    <p:sldId id="13648" r:id="rId6083"/>
    <p:sldId id="13649" r:id="rId6084"/>
    <p:sldId id="13650" r:id="rId6085"/>
    <p:sldId id="13651" r:id="rId6086"/>
    <p:sldId id="13652" r:id="rId6087"/>
    <p:sldId id="13653" r:id="rId6088"/>
    <p:sldId id="13654" r:id="rId6089"/>
    <p:sldId id="13655" r:id="rId6090"/>
    <p:sldId id="13656" r:id="rId6091"/>
    <p:sldId id="13657" r:id="rId6092"/>
    <p:sldId id="13658" r:id="rId6093"/>
    <p:sldId id="13659" r:id="rId6094"/>
    <p:sldId id="13660" r:id="rId6095"/>
    <p:sldId id="13661" r:id="rId6096"/>
    <p:sldId id="13662" r:id="rId6097"/>
    <p:sldId id="13663" r:id="rId6098"/>
    <p:sldId id="13664" r:id="rId6099"/>
    <p:sldId id="13665" r:id="rId6100"/>
    <p:sldId id="13666" r:id="rId6101"/>
    <p:sldId id="13667" r:id="rId6102"/>
    <p:sldId id="13668" r:id="rId6103"/>
    <p:sldId id="13669" r:id="rId6104"/>
    <p:sldId id="13670" r:id="rId6105"/>
    <p:sldId id="13671" r:id="rId6106"/>
    <p:sldId id="13672" r:id="rId6107"/>
    <p:sldId id="13673" r:id="rId6108"/>
    <p:sldId id="13674" r:id="rId6109"/>
    <p:sldId id="13675" r:id="rId6110"/>
    <p:sldId id="13676" r:id="rId6111"/>
    <p:sldId id="13677" r:id="rId6112"/>
    <p:sldId id="13678" r:id="rId6113"/>
    <p:sldId id="13679" r:id="rId6114"/>
    <p:sldId id="13680" r:id="rId6115"/>
    <p:sldId id="13681" r:id="rId6116"/>
    <p:sldId id="13682" r:id="rId6117"/>
    <p:sldId id="13683" r:id="rId6118"/>
    <p:sldId id="13684" r:id="rId6119"/>
    <p:sldId id="13685" r:id="rId6120"/>
    <p:sldId id="13686" r:id="rId6121"/>
    <p:sldId id="13687" r:id="rId6122"/>
    <p:sldId id="13688" r:id="rId6123"/>
    <p:sldId id="13689" r:id="rId6124"/>
    <p:sldId id="13690" r:id="rId6125"/>
    <p:sldId id="13691" r:id="rId6126"/>
    <p:sldId id="13692" r:id="rId6127"/>
    <p:sldId id="13693" r:id="rId6128"/>
    <p:sldId id="13694" r:id="rId6129"/>
    <p:sldId id="13695" r:id="rId6130"/>
    <p:sldId id="13696" r:id="rId6131"/>
    <p:sldId id="13697" r:id="rId6132"/>
    <p:sldId id="13698" r:id="rId6133"/>
    <p:sldId id="13699" r:id="rId6134"/>
    <p:sldId id="13700" r:id="rId6135"/>
    <p:sldId id="13701" r:id="rId6136"/>
    <p:sldId id="13702" r:id="rId6137"/>
    <p:sldId id="13703" r:id="rId6138"/>
    <p:sldId id="13704" r:id="rId6139"/>
    <p:sldId id="13705" r:id="rId6140"/>
    <p:sldId id="13706" r:id="rId6141"/>
    <p:sldId id="13707" r:id="rId6142"/>
    <p:sldId id="13708" r:id="rId6143"/>
    <p:sldId id="13709" r:id="rId6144"/>
    <p:sldId id="13710" r:id="rId6145"/>
    <p:sldId id="13711" r:id="rId6146"/>
    <p:sldId id="13712" r:id="rId6147"/>
    <p:sldId id="13713" r:id="rId6148"/>
    <p:sldId id="13714" r:id="rId6149"/>
    <p:sldId id="13715" r:id="rId6150"/>
    <p:sldId id="13716" r:id="rId6151"/>
    <p:sldId id="13717" r:id="rId6152"/>
    <p:sldId id="13718" r:id="rId6153"/>
    <p:sldId id="13719" r:id="rId6154"/>
    <p:sldId id="13720" r:id="rId6155"/>
    <p:sldId id="13721" r:id="rId6156"/>
    <p:sldId id="13722" r:id="rId6157"/>
    <p:sldId id="13723" r:id="rId6158"/>
    <p:sldId id="13724" r:id="rId6159"/>
    <p:sldId id="13725" r:id="rId6160"/>
    <p:sldId id="13726" r:id="rId6161"/>
    <p:sldId id="13727" r:id="rId6162"/>
    <p:sldId id="13728" r:id="rId6163"/>
    <p:sldId id="13729" r:id="rId6164"/>
    <p:sldId id="13730" r:id="rId6165"/>
    <p:sldId id="13731" r:id="rId6166"/>
    <p:sldId id="13732" r:id="rId6167"/>
    <p:sldId id="13733" r:id="rId6168"/>
    <p:sldId id="13734" r:id="rId6169"/>
    <p:sldId id="13735" r:id="rId6170"/>
    <p:sldId id="13736" r:id="rId6171"/>
    <p:sldId id="13737" r:id="rId6172"/>
    <p:sldId id="13738" r:id="rId6173"/>
    <p:sldId id="13739" r:id="rId6174"/>
    <p:sldId id="13740" r:id="rId6175"/>
    <p:sldId id="13741" r:id="rId6176"/>
    <p:sldId id="13742" r:id="rId6177"/>
    <p:sldId id="13743" r:id="rId6178"/>
    <p:sldId id="13744" r:id="rId6179"/>
    <p:sldId id="13745" r:id="rId6180"/>
    <p:sldId id="13746" r:id="rId6181"/>
    <p:sldId id="13747" r:id="rId6182"/>
    <p:sldId id="13748" r:id="rId6183"/>
    <p:sldId id="13749" r:id="rId6184"/>
    <p:sldId id="13750" r:id="rId6185"/>
    <p:sldId id="13751" r:id="rId6186"/>
    <p:sldId id="13752" r:id="rId6187"/>
    <p:sldId id="13753" r:id="rId6188"/>
    <p:sldId id="13754" r:id="rId6189"/>
    <p:sldId id="13755" r:id="rId6190"/>
    <p:sldId id="13756" r:id="rId6191"/>
    <p:sldId id="13757" r:id="rId6192"/>
    <p:sldId id="13758" r:id="rId6193"/>
    <p:sldId id="13759" r:id="rId6194"/>
    <p:sldId id="13760" r:id="rId6195"/>
    <p:sldId id="13761" r:id="rId6196"/>
    <p:sldId id="13762" r:id="rId6197"/>
    <p:sldId id="13763" r:id="rId6198"/>
    <p:sldId id="13764" r:id="rId6199"/>
    <p:sldId id="13765" r:id="rId6200"/>
    <p:sldId id="13766" r:id="rId6201"/>
    <p:sldId id="13767" r:id="rId6202"/>
    <p:sldId id="13768" r:id="rId6203"/>
    <p:sldId id="13769" r:id="rId6204"/>
    <p:sldId id="13770" r:id="rId6205"/>
    <p:sldId id="13771" r:id="rId6206"/>
    <p:sldId id="13772" r:id="rId6207"/>
    <p:sldId id="13773" r:id="rId6208"/>
    <p:sldId id="13774" r:id="rId6209"/>
    <p:sldId id="13775" r:id="rId6210"/>
    <p:sldId id="13776" r:id="rId6211"/>
    <p:sldId id="13777" r:id="rId6212"/>
    <p:sldId id="13778" r:id="rId6213"/>
    <p:sldId id="13779" r:id="rId6214"/>
    <p:sldId id="13780" r:id="rId6215"/>
    <p:sldId id="13781" r:id="rId6216"/>
    <p:sldId id="13782" r:id="rId6217"/>
    <p:sldId id="13783" r:id="rId6218"/>
    <p:sldId id="13784" r:id="rId6219"/>
    <p:sldId id="13785" r:id="rId6220"/>
    <p:sldId id="13786" r:id="rId6221"/>
    <p:sldId id="13787" r:id="rId6222"/>
    <p:sldId id="13788" r:id="rId6223"/>
    <p:sldId id="13789" r:id="rId6224"/>
    <p:sldId id="13790" r:id="rId6225"/>
    <p:sldId id="13791" r:id="rId6226"/>
    <p:sldId id="13792" r:id="rId6227"/>
    <p:sldId id="13793" r:id="rId6228"/>
    <p:sldId id="13794" r:id="rId6229"/>
    <p:sldId id="13795" r:id="rId6230"/>
    <p:sldId id="13796" r:id="rId6231"/>
    <p:sldId id="13797" r:id="rId6232"/>
    <p:sldId id="13798" r:id="rId6233"/>
    <p:sldId id="13799" r:id="rId6234"/>
    <p:sldId id="13800" r:id="rId6235"/>
    <p:sldId id="13801" r:id="rId6236"/>
    <p:sldId id="13802" r:id="rId6237"/>
    <p:sldId id="13803" r:id="rId6238"/>
    <p:sldId id="13804" r:id="rId6239"/>
    <p:sldId id="13805" r:id="rId6240"/>
    <p:sldId id="13806" r:id="rId6241"/>
    <p:sldId id="13807" r:id="rId6242"/>
    <p:sldId id="13808" r:id="rId6243"/>
    <p:sldId id="13809" r:id="rId6244"/>
    <p:sldId id="13810" r:id="rId6245"/>
    <p:sldId id="13811" r:id="rId6246"/>
    <p:sldId id="13812" r:id="rId6247"/>
    <p:sldId id="13813" r:id="rId6248"/>
    <p:sldId id="13814" r:id="rId6249"/>
    <p:sldId id="13815" r:id="rId6250"/>
    <p:sldId id="13816" r:id="rId6251"/>
    <p:sldId id="13817" r:id="rId6252"/>
    <p:sldId id="13818" r:id="rId6253"/>
    <p:sldId id="13819" r:id="rId6254"/>
    <p:sldId id="13820" r:id="rId6255"/>
    <p:sldId id="13821" r:id="rId6256"/>
    <p:sldId id="13822" r:id="rId6257"/>
    <p:sldId id="13823" r:id="rId6258"/>
    <p:sldId id="13824" r:id="rId6259"/>
    <p:sldId id="13825" r:id="rId6260"/>
    <p:sldId id="13826" r:id="rId6261"/>
    <p:sldId id="13827" r:id="rId6262"/>
    <p:sldId id="13828" r:id="rId6263"/>
    <p:sldId id="13829" r:id="rId6264"/>
    <p:sldId id="13830" r:id="rId6265"/>
    <p:sldId id="13831" r:id="rId6266"/>
    <p:sldId id="13832" r:id="rId6267"/>
    <p:sldId id="13833" r:id="rId6268"/>
    <p:sldId id="13834" r:id="rId6269"/>
    <p:sldId id="13835" r:id="rId6270"/>
    <p:sldId id="13836" r:id="rId6271"/>
    <p:sldId id="13837" r:id="rId6272"/>
    <p:sldId id="13838" r:id="rId6273"/>
    <p:sldId id="13839" r:id="rId6274"/>
    <p:sldId id="13840" r:id="rId6275"/>
    <p:sldId id="13841" r:id="rId6276"/>
    <p:sldId id="13842" r:id="rId6277"/>
    <p:sldId id="13843" r:id="rId6278"/>
    <p:sldId id="13844" r:id="rId6279"/>
    <p:sldId id="13845" r:id="rId6280"/>
    <p:sldId id="13846" r:id="rId6281"/>
    <p:sldId id="13847" r:id="rId6282"/>
    <p:sldId id="13848" r:id="rId6283"/>
    <p:sldId id="13849" r:id="rId6284"/>
    <p:sldId id="13850" r:id="rId6285"/>
    <p:sldId id="13851" r:id="rId6286"/>
    <p:sldId id="13852" r:id="rId6287"/>
    <p:sldId id="13853" r:id="rId6288"/>
    <p:sldId id="13854" r:id="rId6289"/>
    <p:sldId id="13855" r:id="rId6290"/>
    <p:sldId id="13856" r:id="rId6291"/>
    <p:sldId id="13857" r:id="rId6292"/>
    <p:sldId id="13858" r:id="rId6293"/>
    <p:sldId id="13859" r:id="rId6294"/>
    <p:sldId id="13860" r:id="rId6295"/>
    <p:sldId id="13861" r:id="rId6296"/>
    <p:sldId id="13862" r:id="rId6297"/>
    <p:sldId id="13863" r:id="rId6298"/>
    <p:sldId id="13864" r:id="rId6299"/>
    <p:sldId id="13865" r:id="rId6300"/>
    <p:sldId id="13866" r:id="rId6301"/>
    <p:sldId id="13867" r:id="rId6302"/>
    <p:sldId id="13868" r:id="rId6303"/>
    <p:sldId id="13869" r:id="rId6304"/>
    <p:sldId id="13870" r:id="rId6305"/>
    <p:sldId id="13871" r:id="rId6306"/>
    <p:sldId id="13872" r:id="rId6307"/>
    <p:sldId id="13873" r:id="rId6308"/>
    <p:sldId id="13874" r:id="rId6309"/>
    <p:sldId id="13875" r:id="rId6310"/>
    <p:sldId id="13876" r:id="rId6311"/>
    <p:sldId id="13877" r:id="rId6312"/>
    <p:sldId id="13878" r:id="rId6313"/>
    <p:sldId id="13879" r:id="rId6314"/>
    <p:sldId id="13880" r:id="rId6315"/>
    <p:sldId id="13881" r:id="rId6316"/>
    <p:sldId id="13882" r:id="rId6317"/>
    <p:sldId id="13883" r:id="rId6318"/>
    <p:sldId id="13884" r:id="rId6319"/>
    <p:sldId id="13885" r:id="rId6320"/>
    <p:sldId id="13886" r:id="rId6321"/>
    <p:sldId id="13887" r:id="rId6322"/>
    <p:sldId id="13888" r:id="rId6323"/>
    <p:sldId id="13889" r:id="rId6324"/>
    <p:sldId id="13890" r:id="rId6325"/>
    <p:sldId id="13891" r:id="rId6326"/>
    <p:sldId id="13892" r:id="rId6327"/>
    <p:sldId id="13893" r:id="rId6328"/>
    <p:sldId id="13894" r:id="rId6329"/>
    <p:sldId id="13895" r:id="rId6330"/>
    <p:sldId id="13896" r:id="rId6331"/>
    <p:sldId id="13897" r:id="rId6332"/>
    <p:sldId id="13898" r:id="rId6333"/>
    <p:sldId id="13899" r:id="rId6334"/>
    <p:sldId id="13900" r:id="rId6335"/>
    <p:sldId id="13901" r:id="rId6336"/>
    <p:sldId id="13902" r:id="rId6337"/>
    <p:sldId id="13903" r:id="rId6338"/>
    <p:sldId id="13904" r:id="rId6339"/>
    <p:sldId id="13905" r:id="rId6340"/>
    <p:sldId id="13906" r:id="rId6341"/>
    <p:sldId id="13907" r:id="rId6342"/>
    <p:sldId id="13908" r:id="rId6343"/>
    <p:sldId id="13909" r:id="rId6344"/>
    <p:sldId id="13910" r:id="rId6345"/>
    <p:sldId id="13911" r:id="rId6346"/>
    <p:sldId id="13912" r:id="rId6347"/>
    <p:sldId id="13913" r:id="rId6348"/>
    <p:sldId id="13914" r:id="rId6349"/>
    <p:sldId id="13915" r:id="rId6350"/>
    <p:sldId id="13916" r:id="rId6351"/>
    <p:sldId id="13917" r:id="rId6352"/>
    <p:sldId id="13918" r:id="rId6353"/>
    <p:sldId id="13919" r:id="rId6354"/>
    <p:sldId id="13920" r:id="rId6355"/>
    <p:sldId id="13921" r:id="rId6356"/>
    <p:sldId id="13922" r:id="rId6357"/>
    <p:sldId id="13923" r:id="rId6358"/>
    <p:sldId id="13924" r:id="rId6359"/>
    <p:sldId id="13925" r:id="rId6360"/>
    <p:sldId id="13926" r:id="rId6361"/>
    <p:sldId id="13927" r:id="rId6362"/>
    <p:sldId id="13928" r:id="rId6363"/>
    <p:sldId id="13929" r:id="rId6364"/>
    <p:sldId id="13930" r:id="rId6365"/>
    <p:sldId id="13931" r:id="rId6366"/>
    <p:sldId id="13932" r:id="rId6367"/>
    <p:sldId id="13933" r:id="rId6368"/>
    <p:sldId id="13934" r:id="rId6369"/>
    <p:sldId id="13935" r:id="rId6370"/>
    <p:sldId id="13936" r:id="rId6371"/>
    <p:sldId id="13937" r:id="rId6372"/>
    <p:sldId id="13938" r:id="rId6373"/>
    <p:sldId id="13939" r:id="rId6374"/>
    <p:sldId id="13940" r:id="rId6375"/>
    <p:sldId id="13941" r:id="rId6376"/>
    <p:sldId id="13942" r:id="rId6377"/>
    <p:sldId id="13943" r:id="rId6378"/>
    <p:sldId id="13944" r:id="rId6379"/>
    <p:sldId id="13945" r:id="rId6380"/>
    <p:sldId id="13946" r:id="rId6381"/>
    <p:sldId id="13947" r:id="rId6382"/>
    <p:sldId id="13948" r:id="rId6383"/>
    <p:sldId id="13949" r:id="rId6384"/>
    <p:sldId id="13950" r:id="rId6385"/>
    <p:sldId id="13951" r:id="rId6386"/>
    <p:sldId id="13952" r:id="rId6387"/>
    <p:sldId id="13953" r:id="rId6388"/>
    <p:sldId id="13954" r:id="rId6389"/>
    <p:sldId id="13955" r:id="rId6390"/>
    <p:sldId id="13956" r:id="rId6391"/>
    <p:sldId id="13957" r:id="rId6392"/>
    <p:sldId id="13958" r:id="rId6393"/>
    <p:sldId id="13959" r:id="rId6394"/>
    <p:sldId id="13960" r:id="rId6395"/>
    <p:sldId id="13961" r:id="rId6396"/>
    <p:sldId id="13962" r:id="rId6397"/>
    <p:sldId id="13963" r:id="rId6398"/>
    <p:sldId id="13964" r:id="rId6399"/>
    <p:sldId id="13965" r:id="rId6400"/>
    <p:sldId id="13966" r:id="rId6401"/>
    <p:sldId id="13967" r:id="rId6402"/>
    <p:sldId id="13968" r:id="rId6403"/>
    <p:sldId id="13969" r:id="rId6404"/>
    <p:sldId id="13970" r:id="rId6405"/>
    <p:sldId id="13971" r:id="rId6406"/>
    <p:sldId id="13972" r:id="rId6407"/>
    <p:sldId id="13973" r:id="rId6408"/>
    <p:sldId id="13974" r:id="rId6409"/>
    <p:sldId id="13975" r:id="rId6410"/>
    <p:sldId id="13976" r:id="rId6411"/>
    <p:sldId id="13977" r:id="rId6412"/>
    <p:sldId id="13978" r:id="rId6413"/>
    <p:sldId id="13979" r:id="rId6414"/>
    <p:sldId id="13980" r:id="rId6415"/>
    <p:sldId id="13981" r:id="rId6416"/>
    <p:sldId id="13982" r:id="rId6417"/>
    <p:sldId id="13983" r:id="rId6418"/>
    <p:sldId id="13984" r:id="rId6419"/>
    <p:sldId id="13985" r:id="rId6420"/>
    <p:sldId id="13986" r:id="rId6421"/>
    <p:sldId id="13987" r:id="rId6422"/>
    <p:sldId id="13988" r:id="rId6423"/>
    <p:sldId id="13989" r:id="rId6424"/>
    <p:sldId id="13990" r:id="rId6425"/>
    <p:sldId id="13991" r:id="rId6426"/>
    <p:sldId id="13992" r:id="rId6427"/>
    <p:sldId id="13993" r:id="rId6428"/>
    <p:sldId id="13994" r:id="rId6429"/>
    <p:sldId id="13995" r:id="rId6430"/>
    <p:sldId id="13996" r:id="rId6431"/>
    <p:sldId id="13997" r:id="rId6432"/>
    <p:sldId id="13998" r:id="rId6433"/>
    <p:sldId id="13999" r:id="rId6434"/>
    <p:sldId id="14000" r:id="rId6435"/>
    <p:sldId id="14001" r:id="rId6436"/>
    <p:sldId id="14002" r:id="rId6437"/>
    <p:sldId id="14003" r:id="rId6438"/>
    <p:sldId id="14004" r:id="rId6439"/>
    <p:sldId id="14005" r:id="rId6440"/>
    <p:sldId id="14006" r:id="rId6441"/>
    <p:sldId id="14007" r:id="rId6442"/>
    <p:sldId id="14008" r:id="rId6443"/>
    <p:sldId id="14009" r:id="rId6444"/>
    <p:sldId id="14010" r:id="rId6445"/>
    <p:sldId id="14011" r:id="rId6446"/>
    <p:sldId id="14012" r:id="rId6447"/>
    <p:sldId id="14013" r:id="rId6448"/>
    <p:sldId id="14014" r:id="rId6449"/>
    <p:sldId id="14015" r:id="rId6450"/>
    <p:sldId id="14016" r:id="rId6451"/>
    <p:sldId id="14017" r:id="rId6452"/>
    <p:sldId id="14018" r:id="rId6453"/>
    <p:sldId id="14019" r:id="rId6454"/>
    <p:sldId id="14020" r:id="rId6455"/>
    <p:sldId id="14021" r:id="rId6456"/>
    <p:sldId id="14022" r:id="rId6457"/>
    <p:sldId id="14023" r:id="rId6458"/>
    <p:sldId id="14024" r:id="rId6459"/>
    <p:sldId id="14025" r:id="rId6460"/>
    <p:sldId id="14026" r:id="rId6461"/>
    <p:sldId id="14027" r:id="rId6462"/>
    <p:sldId id="14028" r:id="rId6463"/>
    <p:sldId id="14029" r:id="rId6464"/>
    <p:sldId id="14030" r:id="rId6465"/>
    <p:sldId id="14031" r:id="rId6466"/>
    <p:sldId id="14032" r:id="rId6467"/>
    <p:sldId id="14033" r:id="rId6468"/>
    <p:sldId id="14034" r:id="rId6469"/>
    <p:sldId id="14035" r:id="rId6470"/>
    <p:sldId id="14036" r:id="rId6471"/>
    <p:sldId id="14037" r:id="rId6472"/>
    <p:sldId id="14038" r:id="rId6473"/>
    <p:sldId id="14039" r:id="rId6474"/>
    <p:sldId id="14040" r:id="rId6475"/>
    <p:sldId id="14041" r:id="rId6476"/>
    <p:sldId id="14042" r:id="rId6477"/>
    <p:sldId id="14043" r:id="rId6478"/>
    <p:sldId id="14044" r:id="rId6479"/>
    <p:sldId id="14045" r:id="rId6480"/>
    <p:sldId id="14046" r:id="rId6481"/>
    <p:sldId id="14047" r:id="rId6482"/>
    <p:sldId id="14048" r:id="rId6483"/>
    <p:sldId id="14049" r:id="rId6484"/>
    <p:sldId id="14050" r:id="rId6485"/>
    <p:sldId id="14051" r:id="rId6486"/>
    <p:sldId id="14052" r:id="rId6487"/>
    <p:sldId id="14053" r:id="rId6488"/>
    <p:sldId id="14054" r:id="rId6489"/>
    <p:sldId id="14055" r:id="rId6490"/>
    <p:sldId id="14056" r:id="rId6491"/>
    <p:sldId id="14057" r:id="rId6492"/>
    <p:sldId id="14058" r:id="rId6493"/>
    <p:sldId id="14059" r:id="rId6494"/>
    <p:sldId id="14060" r:id="rId6495"/>
    <p:sldId id="14061" r:id="rId6496"/>
    <p:sldId id="14062" r:id="rId6497"/>
    <p:sldId id="14063" r:id="rId6498"/>
    <p:sldId id="14064" r:id="rId6499"/>
    <p:sldId id="14065" r:id="rId6500"/>
    <p:sldId id="14066" r:id="rId6501"/>
    <p:sldId id="14067" r:id="rId6502"/>
    <p:sldId id="14068" r:id="rId6503"/>
    <p:sldId id="14069" r:id="rId6504"/>
    <p:sldId id="14070" r:id="rId6505"/>
    <p:sldId id="14071" r:id="rId6506"/>
    <p:sldId id="14072" r:id="rId6507"/>
    <p:sldId id="14073" r:id="rId6508"/>
    <p:sldId id="14074" r:id="rId6509"/>
    <p:sldId id="14075" r:id="rId6510"/>
    <p:sldId id="14076" r:id="rId6511"/>
    <p:sldId id="14077" r:id="rId6512"/>
    <p:sldId id="14078" r:id="rId6513"/>
    <p:sldId id="14079" r:id="rId6514"/>
    <p:sldId id="14080" r:id="rId6515"/>
    <p:sldId id="14081" r:id="rId6516"/>
    <p:sldId id="14082" r:id="rId6517"/>
    <p:sldId id="14083" r:id="rId6518"/>
    <p:sldId id="14084" r:id="rId6519"/>
    <p:sldId id="14085" r:id="rId6520"/>
    <p:sldId id="14086" r:id="rId6521"/>
    <p:sldId id="14087" r:id="rId6522"/>
    <p:sldId id="14088" r:id="rId6523"/>
    <p:sldId id="14089" r:id="rId6524"/>
    <p:sldId id="14090" r:id="rId6525"/>
    <p:sldId id="14091" r:id="rId6526"/>
    <p:sldId id="14092" r:id="rId6527"/>
    <p:sldId id="14093" r:id="rId6528"/>
    <p:sldId id="14094" r:id="rId6529"/>
    <p:sldId id="14095" r:id="rId6530"/>
    <p:sldId id="14096" r:id="rId6531"/>
    <p:sldId id="14097" r:id="rId6532"/>
    <p:sldId id="14098" r:id="rId6533"/>
    <p:sldId id="14099" r:id="rId6534"/>
    <p:sldId id="14100" r:id="rId6535"/>
    <p:sldId id="14101" r:id="rId6536"/>
    <p:sldId id="14102" r:id="rId6537"/>
    <p:sldId id="14103" r:id="rId6538"/>
    <p:sldId id="14104" r:id="rId6539"/>
    <p:sldId id="14105" r:id="rId6540"/>
    <p:sldId id="14106" r:id="rId6541"/>
    <p:sldId id="14107" r:id="rId6542"/>
    <p:sldId id="14108" r:id="rId6543"/>
    <p:sldId id="14109" r:id="rId6544"/>
    <p:sldId id="14110" r:id="rId6545"/>
    <p:sldId id="14111" r:id="rId6546"/>
    <p:sldId id="14112" r:id="rId6547"/>
    <p:sldId id="14113" r:id="rId6548"/>
    <p:sldId id="14114" r:id="rId6549"/>
    <p:sldId id="14115" r:id="rId6550"/>
    <p:sldId id="14116" r:id="rId6551"/>
    <p:sldId id="14117" r:id="rId6552"/>
    <p:sldId id="14118" r:id="rId6553"/>
    <p:sldId id="14119" r:id="rId6554"/>
    <p:sldId id="14120" r:id="rId6555"/>
    <p:sldId id="14121" r:id="rId6556"/>
    <p:sldId id="14122" r:id="rId6557"/>
    <p:sldId id="14123" r:id="rId6558"/>
    <p:sldId id="14124" r:id="rId6559"/>
    <p:sldId id="14125" r:id="rId6560"/>
    <p:sldId id="14126" r:id="rId6561"/>
    <p:sldId id="14127" r:id="rId6562"/>
    <p:sldId id="14128" r:id="rId6563"/>
    <p:sldId id="14129" r:id="rId6564"/>
    <p:sldId id="14130" r:id="rId6565"/>
    <p:sldId id="14131" r:id="rId6566"/>
    <p:sldId id="14132" r:id="rId6567"/>
    <p:sldId id="14133" r:id="rId6568"/>
    <p:sldId id="14134" r:id="rId6569"/>
    <p:sldId id="14135" r:id="rId6570"/>
    <p:sldId id="14136" r:id="rId6571"/>
    <p:sldId id="14137" r:id="rId6572"/>
    <p:sldId id="14138" r:id="rId6573"/>
    <p:sldId id="14139" r:id="rId6574"/>
    <p:sldId id="14140" r:id="rId6575"/>
    <p:sldId id="14141" r:id="rId6576"/>
    <p:sldId id="14142" r:id="rId6577"/>
    <p:sldId id="14143" r:id="rId6578"/>
    <p:sldId id="14144" r:id="rId6579"/>
    <p:sldId id="14145" r:id="rId6580"/>
    <p:sldId id="14146" r:id="rId6581"/>
    <p:sldId id="14147" r:id="rId6582"/>
    <p:sldId id="14148" r:id="rId6583"/>
    <p:sldId id="14149" r:id="rId6584"/>
    <p:sldId id="14150" r:id="rId6585"/>
    <p:sldId id="14151" r:id="rId6586"/>
    <p:sldId id="14152" r:id="rId6587"/>
    <p:sldId id="14153" r:id="rId6588"/>
    <p:sldId id="14154" r:id="rId6589"/>
    <p:sldId id="14155" r:id="rId6590"/>
    <p:sldId id="14156" r:id="rId6591"/>
    <p:sldId id="14157" r:id="rId6592"/>
    <p:sldId id="14158" r:id="rId6593"/>
    <p:sldId id="14159" r:id="rId6594"/>
    <p:sldId id="14160" r:id="rId6595"/>
    <p:sldId id="14161" r:id="rId6596"/>
    <p:sldId id="14162" r:id="rId6597"/>
    <p:sldId id="14163" r:id="rId6598"/>
    <p:sldId id="14164" r:id="rId6599"/>
    <p:sldId id="14165" r:id="rId6600"/>
    <p:sldId id="14166" r:id="rId6601"/>
    <p:sldId id="14167" r:id="rId6602"/>
    <p:sldId id="14168" r:id="rId6603"/>
    <p:sldId id="14169" r:id="rId6604"/>
    <p:sldId id="14170" r:id="rId6605"/>
    <p:sldId id="14171" r:id="rId6606"/>
    <p:sldId id="14172" r:id="rId6607"/>
    <p:sldId id="14173" r:id="rId6608"/>
    <p:sldId id="14174" r:id="rId6609"/>
    <p:sldId id="14175" r:id="rId6610"/>
    <p:sldId id="14176" r:id="rId6611"/>
    <p:sldId id="14177" r:id="rId6612"/>
    <p:sldId id="14178" r:id="rId6613"/>
    <p:sldId id="14179" r:id="rId6614"/>
    <p:sldId id="14180" r:id="rId6615"/>
    <p:sldId id="14181" r:id="rId6616"/>
    <p:sldId id="14182" r:id="rId6617"/>
    <p:sldId id="14183" r:id="rId6618"/>
    <p:sldId id="14184" r:id="rId6619"/>
    <p:sldId id="14185" r:id="rId6620"/>
    <p:sldId id="14186" r:id="rId6621"/>
    <p:sldId id="14187" r:id="rId6622"/>
    <p:sldId id="14188" r:id="rId6623"/>
    <p:sldId id="14189" r:id="rId6624"/>
    <p:sldId id="14190" r:id="rId6625"/>
    <p:sldId id="14191" r:id="rId6626"/>
    <p:sldId id="14192" r:id="rId6627"/>
    <p:sldId id="14193" r:id="rId6628"/>
    <p:sldId id="14194" r:id="rId6629"/>
    <p:sldId id="14195" r:id="rId6630"/>
    <p:sldId id="14196" r:id="rId6631"/>
    <p:sldId id="14197" r:id="rId6632"/>
    <p:sldId id="14198" r:id="rId6633"/>
    <p:sldId id="14199" r:id="rId6634"/>
    <p:sldId id="14200" r:id="rId6635"/>
    <p:sldId id="14201" r:id="rId6636"/>
    <p:sldId id="14202" r:id="rId6637"/>
    <p:sldId id="14203" r:id="rId6638"/>
    <p:sldId id="14204" r:id="rId6639"/>
    <p:sldId id="14205" r:id="rId6640"/>
    <p:sldId id="14206" r:id="rId6641"/>
    <p:sldId id="14207" r:id="rId6642"/>
    <p:sldId id="14208" r:id="rId6643"/>
    <p:sldId id="14209" r:id="rId6644"/>
    <p:sldId id="14210" r:id="rId6645"/>
    <p:sldId id="14211" r:id="rId6646"/>
    <p:sldId id="14212" r:id="rId6647"/>
    <p:sldId id="14213" r:id="rId6648"/>
    <p:sldId id="14214" r:id="rId6649"/>
    <p:sldId id="14215" r:id="rId6650"/>
    <p:sldId id="14216" r:id="rId6651"/>
    <p:sldId id="14217" r:id="rId6652"/>
    <p:sldId id="14218" r:id="rId6653"/>
    <p:sldId id="14219" r:id="rId6654"/>
    <p:sldId id="14220" r:id="rId6655"/>
    <p:sldId id="14221" r:id="rId6656"/>
    <p:sldId id="14222" r:id="rId6657"/>
    <p:sldId id="14223" r:id="rId6658"/>
    <p:sldId id="14224" r:id="rId6659"/>
    <p:sldId id="14225" r:id="rId6660"/>
    <p:sldId id="14226" r:id="rId6661"/>
    <p:sldId id="14227" r:id="rId6662"/>
    <p:sldId id="14228" r:id="rId6663"/>
    <p:sldId id="14229" r:id="rId6664"/>
    <p:sldId id="14230" r:id="rId6665"/>
    <p:sldId id="14231" r:id="rId6666"/>
    <p:sldId id="14232" r:id="rId6667"/>
    <p:sldId id="14233" r:id="rId6668"/>
    <p:sldId id="14234" r:id="rId6669"/>
    <p:sldId id="14235" r:id="rId6670"/>
    <p:sldId id="14236" r:id="rId6671"/>
    <p:sldId id="14237" r:id="rId6672"/>
    <p:sldId id="14238" r:id="rId6673"/>
    <p:sldId id="14239" r:id="rId6674"/>
    <p:sldId id="14240" r:id="rId6675"/>
    <p:sldId id="14241" r:id="rId6676"/>
    <p:sldId id="14242" r:id="rId6677"/>
    <p:sldId id="14243" r:id="rId6678"/>
    <p:sldId id="14244" r:id="rId6679"/>
    <p:sldId id="14245" r:id="rId6680"/>
    <p:sldId id="14246" r:id="rId6681"/>
    <p:sldId id="14247" r:id="rId6682"/>
    <p:sldId id="14248" r:id="rId6683"/>
    <p:sldId id="14249" r:id="rId6684"/>
    <p:sldId id="14250" r:id="rId6685"/>
    <p:sldId id="14251" r:id="rId6686"/>
    <p:sldId id="14252" r:id="rId6687"/>
    <p:sldId id="14253" r:id="rId6688"/>
    <p:sldId id="14254" r:id="rId6689"/>
    <p:sldId id="14255" r:id="rId6690"/>
    <p:sldId id="14256" r:id="rId6691"/>
    <p:sldId id="14257" r:id="rId6692"/>
    <p:sldId id="14258" r:id="rId6693"/>
    <p:sldId id="14259" r:id="rId6694"/>
    <p:sldId id="14260" r:id="rId6695"/>
    <p:sldId id="14261" r:id="rId6696"/>
    <p:sldId id="14262" r:id="rId6697"/>
    <p:sldId id="14263" r:id="rId6698"/>
    <p:sldId id="14264" r:id="rId6699"/>
    <p:sldId id="14265" r:id="rId6700"/>
    <p:sldId id="14266" r:id="rId6701"/>
    <p:sldId id="14267" r:id="rId6702"/>
    <p:sldId id="14268" r:id="rId6703"/>
    <p:sldId id="14269" r:id="rId6704"/>
    <p:sldId id="14270" r:id="rId6705"/>
    <p:sldId id="14271" r:id="rId6706"/>
    <p:sldId id="14272" r:id="rId6707"/>
    <p:sldId id="14273" r:id="rId6708"/>
    <p:sldId id="14274" r:id="rId6709"/>
    <p:sldId id="14275" r:id="rId6710"/>
    <p:sldId id="14276" r:id="rId6711"/>
    <p:sldId id="14277" r:id="rId6712"/>
    <p:sldId id="14278" r:id="rId6713"/>
    <p:sldId id="14279" r:id="rId6714"/>
    <p:sldId id="14280" r:id="rId6715"/>
    <p:sldId id="14281" r:id="rId6716"/>
    <p:sldId id="14282" r:id="rId6717"/>
    <p:sldId id="14283" r:id="rId6718"/>
    <p:sldId id="14284" r:id="rId6719"/>
    <p:sldId id="14285" r:id="rId6720"/>
    <p:sldId id="14286" r:id="rId6721"/>
    <p:sldId id="14287" r:id="rId6722"/>
    <p:sldId id="14288" r:id="rId6723"/>
    <p:sldId id="14289" r:id="rId6724"/>
    <p:sldId id="14290" r:id="rId6725"/>
    <p:sldId id="14291" r:id="rId6726"/>
    <p:sldId id="14292" r:id="rId6727"/>
    <p:sldId id="14293" r:id="rId6728"/>
    <p:sldId id="14294" r:id="rId6729"/>
    <p:sldId id="14295" r:id="rId6730"/>
    <p:sldId id="14296" r:id="rId6731"/>
    <p:sldId id="14297" r:id="rId6732"/>
    <p:sldId id="14298" r:id="rId6733"/>
    <p:sldId id="14299" r:id="rId6734"/>
    <p:sldId id="14300" r:id="rId6735"/>
    <p:sldId id="14301" r:id="rId6736"/>
    <p:sldId id="14302" r:id="rId6737"/>
    <p:sldId id="14303" r:id="rId6738"/>
    <p:sldId id="14304" r:id="rId6739"/>
    <p:sldId id="14305" r:id="rId6740"/>
    <p:sldId id="14306" r:id="rId6741"/>
    <p:sldId id="14307" r:id="rId6742"/>
    <p:sldId id="14308" r:id="rId6743"/>
    <p:sldId id="14309" r:id="rId6744"/>
    <p:sldId id="14310" r:id="rId6745"/>
    <p:sldId id="14311" r:id="rId6746"/>
    <p:sldId id="14312" r:id="rId6747"/>
    <p:sldId id="14313" r:id="rId6748"/>
    <p:sldId id="14314" r:id="rId6749"/>
    <p:sldId id="14315" r:id="rId6750"/>
    <p:sldId id="14316" r:id="rId6751"/>
    <p:sldId id="14317" r:id="rId6752"/>
    <p:sldId id="14318" r:id="rId6753"/>
    <p:sldId id="14319" r:id="rId6754"/>
    <p:sldId id="14320" r:id="rId6755"/>
    <p:sldId id="14321" r:id="rId6756"/>
    <p:sldId id="14322" r:id="rId6757"/>
    <p:sldId id="14323" r:id="rId6758"/>
    <p:sldId id="14324" r:id="rId6759"/>
    <p:sldId id="14325" r:id="rId6760"/>
    <p:sldId id="14326" r:id="rId6761"/>
    <p:sldId id="14327" r:id="rId6762"/>
    <p:sldId id="14328" r:id="rId6763"/>
    <p:sldId id="14329" r:id="rId6764"/>
    <p:sldId id="14330" r:id="rId6765"/>
    <p:sldId id="14331" r:id="rId6766"/>
    <p:sldId id="14332" r:id="rId6767"/>
    <p:sldId id="14333" r:id="rId6768"/>
    <p:sldId id="14334" r:id="rId6769"/>
    <p:sldId id="14335" r:id="rId6770"/>
    <p:sldId id="14336" r:id="rId6771"/>
    <p:sldId id="14337" r:id="rId6772"/>
    <p:sldId id="14338" r:id="rId6773"/>
    <p:sldId id="14339" r:id="rId6774"/>
    <p:sldId id="14340" r:id="rId6775"/>
    <p:sldId id="14341" r:id="rId6776"/>
    <p:sldId id="14342" r:id="rId6777"/>
    <p:sldId id="14343" r:id="rId6778"/>
    <p:sldId id="14344" r:id="rId6779"/>
    <p:sldId id="14345" r:id="rId6780"/>
    <p:sldId id="14346" r:id="rId6781"/>
    <p:sldId id="14347" r:id="rId6782"/>
    <p:sldId id="14348" r:id="rId6783"/>
    <p:sldId id="14349" r:id="rId6784"/>
    <p:sldId id="14350" r:id="rId6785"/>
    <p:sldId id="14351" r:id="rId6786"/>
    <p:sldId id="14352" r:id="rId6787"/>
    <p:sldId id="14353" r:id="rId6788"/>
    <p:sldId id="14354" r:id="rId6789"/>
    <p:sldId id="14355" r:id="rId6790"/>
    <p:sldId id="14356" r:id="rId6791"/>
    <p:sldId id="14357" r:id="rId6792"/>
    <p:sldId id="14358" r:id="rId6793"/>
    <p:sldId id="14359" r:id="rId6794"/>
    <p:sldId id="14360" r:id="rId6795"/>
    <p:sldId id="14361" r:id="rId6796"/>
    <p:sldId id="14362" r:id="rId6797"/>
    <p:sldId id="14363" r:id="rId6798"/>
    <p:sldId id="14364" r:id="rId6799"/>
    <p:sldId id="14365" r:id="rId6800"/>
    <p:sldId id="14366" r:id="rId6801"/>
    <p:sldId id="14367" r:id="rId6802"/>
    <p:sldId id="14368" r:id="rId6803"/>
    <p:sldId id="14369" r:id="rId6804"/>
    <p:sldId id="14370" r:id="rId6805"/>
    <p:sldId id="14371" r:id="rId6806"/>
    <p:sldId id="14372" r:id="rId6807"/>
    <p:sldId id="14373" r:id="rId6808"/>
    <p:sldId id="14374" r:id="rId6809"/>
    <p:sldId id="14375" r:id="rId6810"/>
    <p:sldId id="14376" r:id="rId6811"/>
    <p:sldId id="14377" r:id="rId6812"/>
    <p:sldId id="14378" r:id="rId6813"/>
    <p:sldId id="14379" r:id="rId6814"/>
    <p:sldId id="14380" r:id="rId6815"/>
    <p:sldId id="14381" r:id="rId6816"/>
    <p:sldId id="14382" r:id="rId6817"/>
    <p:sldId id="14383" r:id="rId6818"/>
    <p:sldId id="14384" r:id="rId6819"/>
    <p:sldId id="14385" r:id="rId6820"/>
    <p:sldId id="14386" r:id="rId6821"/>
    <p:sldId id="14387" r:id="rId6822"/>
    <p:sldId id="14388" r:id="rId6823"/>
    <p:sldId id="14389" r:id="rId6824"/>
    <p:sldId id="14390" r:id="rId6825"/>
    <p:sldId id="14391" r:id="rId6826"/>
    <p:sldId id="14392" r:id="rId6827"/>
    <p:sldId id="14393" r:id="rId6828"/>
    <p:sldId id="14394" r:id="rId6829"/>
    <p:sldId id="14395" r:id="rId6830"/>
    <p:sldId id="14396" r:id="rId6831"/>
    <p:sldId id="14397" r:id="rId6832"/>
    <p:sldId id="14398" r:id="rId6833"/>
    <p:sldId id="14399" r:id="rId6834"/>
    <p:sldId id="14400" r:id="rId6835"/>
    <p:sldId id="14401" r:id="rId6836"/>
    <p:sldId id="14402" r:id="rId6837"/>
    <p:sldId id="14403" r:id="rId6838"/>
    <p:sldId id="14404" r:id="rId6839"/>
    <p:sldId id="14405" r:id="rId6840"/>
    <p:sldId id="14406" r:id="rId6841"/>
    <p:sldId id="14407" r:id="rId6842"/>
    <p:sldId id="14408" r:id="rId6843"/>
    <p:sldId id="14409" r:id="rId6844"/>
    <p:sldId id="14410" r:id="rId6845"/>
    <p:sldId id="14411" r:id="rId6846"/>
    <p:sldId id="14412" r:id="rId6847"/>
    <p:sldId id="14413" r:id="rId6848"/>
    <p:sldId id="14414" r:id="rId6849"/>
    <p:sldId id="14415" r:id="rId6850"/>
    <p:sldId id="14416" r:id="rId6851"/>
    <p:sldId id="14417" r:id="rId6852"/>
    <p:sldId id="14418" r:id="rId6853"/>
    <p:sldId id="14419" r:id="rId6854"/>
    <p:sldId id="14420" r:id="rId6855"/>
    <p:sldId id="14421" r:id="rId6856"/>
    <p:sldId id="14422" r:id="rId6857"/>
    <p:sldId id="14423" r:id="rId6858"/>
    <p:sldId id="14424" r:id="rId6859"/>
    <p:sldId id="14425" r:id="rId6860"/>
    <p:sldId id="14426" r:id="rId6861"/>
    <p:sldId id="14427" r:id="rId6862"/>
    <p:sldId id="14428" r:id="rId6863"/>
    <p:sldId id="14429" r:id="rId6864"/>
    <p:sldId id="14430" r:id="rId6865"/>
    <p:sldId id="14431" r:id="rId6866"/>
    <p:sldId id="14432" r:id="rId6867"/>
    <p:sldId id="14433" r:id="rId6868"/>
    <p:sldId id="14434" r:id="rId6869"/>
    <p:sldId id="14435" r:id="rId6870"/>
    <p:sldId id="14436" r:id="rId6871"/>
    <p:sldId id="14437" r:id="rId6872"/>
    <p:sldId id="14438" r:id="rId6873"/>
    <p:sldId id="14439" r:id="rId6874"/>
    <p:sldId id="14440" r:id="rId6875"/>
    <p:sldId id="14441" r:id="rId6876"/>
    <p:sldId id="14442" r:id="rId6877"/>
    <p:sldId id="14443" r:id="rId6878"/>
    <p:sldId id="14444" r:id="rId6879"/>
    <p:sldId id="14445" r:id="rId6880"/>
    <p:sldId id="14446" r:id="rId6881"/>
    <p:sldId id="14447" r:id="rId6882"/>
    <p:sldId id="14448" r:id="rId6883"/>
    <p:sldId id="14449" r:id="rId6884"/>
    <p:sldId id="14450" r:id="rId6885"/>
    <p:sldId id="14451" r:id="rId6886"/>
    <p:sldId id="14452" r:id="rId6887"/>
    <p:sldId id="14453" r:id="rId6888"/>
    <p:sldId id="14454" r:id="rId6889"/>
    <p:sldId id="14455" r:id="rId6890"/>
    <p:sldId id="14456" r:id="rId6891"/>
    <p:sldId id="14457" r:id="rId6892"/>
    <p:sldId id="14458" r:id="rId6893"/>
    <p:sldId id="14459" r:id="rId6894"/>
    <p:sldId id="14460" r:id="rId6895"/>
    <p:sldId id="14461" r:id="rId6896"/>
    <p:sldId id="14462" r:id="rId6897"/>
    <p:sldId id="14463" r:id="rId6898"/>
    <p:sldId id="14464" r:id="rId6899"/>
    <p:sldId id="14465" r:id="rId6900"/>
    <p:sldId id="14466" r:id="rId6901"/>
    <p:sldId id="14467" r:id="rId6902"/>
    <p:sldId id="14468" r:id="rId6903"/>
    <p:sldId id="14469" r:id="rId6904"/>
    <p:sldId id="14470" r:id="rId6905"/>
    <p:sldId id="14471" r:id="rId6906"/>
    <p:sldId id="14472" r:id="rId6907"/>
    <p:sldId id="14473" r:id="rId6908"/>
    <p:sldId id="14474" r:id="rId6909"/>
    <p:sldId id="14475" r:id="rId6910"/>
    <p:sldId id="14476" r:id="rId6911"/>
    <p:sldId id="14477" r:id="rId6912"/>
    <p:sldId id="14478" r:id="rId6913"/>
    <p:sldId id="14479" r:id="rId6914"/>
    <p:sldId id="14480" r:id="rId6915"/>
    <p:sldId id="14481" r:id="rId6916"/>
    <p:sldId id="14482" r:id="rId6917"/>
    <p:sldId id="14483" r:id="rId6918"/>
    <p:sldId id="14484" r:id="rId6919"/>
    <p:sldId id="14485" r:id="rId6920"/>
    <p:sldId id="14486" r:id="rId6921"/>
    <p:sldId id="14487" r:id="rId6922"/>
    <p:sldId id="14488" r:id="rId6923"/>
    <p:sldId id="14489" r:id="rId6924"/>
    <p:sldId id="14490" r:id="rId6925"/>
    <p:sldId id="14491" r:id="rId6926"/>
    <p:sldId id="14492" r:id="rId6927"/>
    <p:sldId id="14493" r:id="rId6928"/>
    <p:sldId id="14494" r:id="rId6929"/>
    <p:sldId id="14495" r:id="rId6930"/>
    <p:sldId id="14496" r:id="rId6931"/>
    <p:sldId id="14497" r:id="rId6932"/>
    <p:sldId id="14498" r:id="rId6933"/>
    <p:sldId id="14499" r:id="rId6934"/>
    <p:sldId id="14500" r:id="rId6935"/>
    <p:sldId id="14501" r:id="rId6936"/>
    <p:sldId id="14502" r:id="rId6937"/>
    <p:sldId id="14503" r:id="rId6938"/>
    <p:sldId id="14504" r:id="rId6939"/>
    <p:sldId id="14505" r:id="rId6940"/>
    <p:sldId id="14506" r:id="rId6941"/>
    <p:sldId id="14507" r:id="rId6942"/>
    <p:sldId id="14508" r:id="rId6943"/>
    <p:sldId id="14509" r:id="rId6944"/>
    <p:sldId id="14510" r:id="rId6945"/>
    <p:sldId id="14511" r:id="rId6946"/>
    <p:sldId id="14512" r:id="rId6947"/>
    <p:sldId id="14513" r:id="rId6948"/>
    <p:sldId id="14514" r:id="rId6949"/>
    <p:sldId id="14515" r:id="rId6950"/>
    <p:sldId id="14516" r:id="rId6951"/>
    <p:sldId id="14517" r:id="rId6952"/>
    <p:sldId id="14518" r:id="rId6953"/>
    <p:sldId id="14519" r:id="rId6954"/>
    <p:sldId id="14520" r:id="rId6955"/>
    <p:sldId id="14521" r:id="rId6956"/>
    <p:sldId id="14522" r:id="rId6957"/>
    <p:sldId id="14523" r:id="rId6958"/>
    <p:sldId id="14524" r:id="rId6959"/>
    <p:sldId id="14525" r:id="rId6960"/>
    <p:sldId id="14526" r:id="rId6961"/>
    <p:sldId id="14527" r:id="rId6962"/>
    <p:sldId id="14528" r:id="rId6963"/>
    <p:sldId id="14529" r:id="rId6964"/>
    <p:sldId id="14530" r:id="rId6965"/>
    <p:sldId id="14531" r:id="rId6966"/>
    <p:sldId id="14532" r:id="rId6967"/>
    <p:sldId id="14533" r:id="rId6968"/>
    <p:sldId id="14534" r:id="rId6969"/>
    <p:sldId id="14535" r:id="rId6970"/>
    <p:sldId id="14536" r:id="rId6971"/>
    <p:sldId id="14537" r:id="rId6972"/>
    <p:sldId id="14538" r:id="rId6973"/>
    <p:sldId id="14539" r:id="rId6974"/>
    <p:sldId id="14540" r:id="rId6975"/>
    <p:sldId id="14541" r:id="rId6976"/>
    <p:sldId id="14542" r:id="rId6977"/>
    <p:sldId id="14543" r:id="rId6978"/>
    <p:sldId id="14544" r:id="rId6979"/>
    <p:sldId id="14545" r:id="rId6980"/>
    <p:sldId id="14546" r:id="rId6981"/>
    <p:sldId id="14547" r:id="rId6982"/>
    <p:sldId id="14548" r:id="rId6983"/>
    <p:sldId id="14549" r:id="rId6984"/>
    <p:sldId id="14550" r:id="rId6985"/>
    <p:sldId id="14551" r:id="rId6986"/>
    <p:sldId id="14552" r:id="rId6987"/>
    <p:sldId id="14553" r:id="rId6988"/>
    <p:sldId id="14554" r:id="rId6989"/>
    <p:sldId id="14555" r:id="rId6990"/>
    <p:sldId id="14556" r:id="rId6991"/>
    <p:sldId id="14557" r:id="rId6992"/>
    <p:sldId id="14558" r:id="rId6993"/>
    <p:sldId id="14559" r:id="rId6994"/>
    <p:sldId id="14560" r:id="rId6995"/>
    <p:sldId id="14561" r:id="rId6996"/>
    <p:sldId id="14562" r:id="rId6997"/>
    <p:sldId id="14563" r:id="rId6998"/>
    <p:sldId id="14564" r:id="rId6999"/>
    <p:sldId id="14565" r:id="rId7000"/>
    <p:sldId id="14566" r:id="rId7001"/>
    <p:sldId id="14567" r:id="rId7002"/>
    <p:sldId id="14568" r:id="rId7003"/>
    <p:sldId id="14569" r:id="rId7004"/>
    <p:sldId id="14570" r:id="rId7005"/>
    <p:sldId id="14571" r:id="rId7006"/>
    <p:sldId id="14572" r:id="rId7007"/>
    <p:sldId id="14573" r:id="rId7008"/>
    <p:sldId id="14574" r:id="rId7009"/>
    <p:sldId id="14575" r:id="rId7010"/>
    <p:sldId id="14576" r:id="rId7011"/>
    <p:sldId id="14577" r:id="rId7012"/>
    <p:sldId id="14578" r:id="rId7013"/>
    <p:sldId id="14579" r:id="rId7014"/>
    <p:sldId id="14580" r:id="rId7015"/>
    <p:sldId id="14581" r:id="rId7016"/>
    <p:sldId id="14582" r:id="rId7017"/>
    <p:sldId id="14583" r:id="rId7018"/>
    <p:sldId id="14584" r:id="rId7019"/>
    <p:sldId id="14585" r:id="rId7020"/>
    <p:sldId id="14586" r:id="rId7021"/>
    <p:sldId id="14587" r:id="rId7022"/>
    <p:sldId id="14588" r:id="rId7023"/>
    <p:sldId id="14589" r:id="rId7024"/>
    <p:sldId id="14590" r:id="rId7025"/>
    <p:sldId id="14591" r:id="rId7026"/>
    <p:sldId id="14592" r:id="rId7027"/>
    <p:sldId id="14593" r:id="rId7028"/>
    <p:sldId id="14594" r:id="rId7029"/>
    <p:sldId id="14595" r:id="rId7030"/>
    <p:sldId id="14596" r:id="rId7031"/>
    <p:sldId id="14597" r:id="rId7032"/>
    <p:sldId id="14598" r:id="rId7033"/>
    <p:sldId id="14599" r:id="rId7034"/>
    <p:sldId id="14600" r:id="rId7035"/>
    <p:sldId id="14601" r:id="rId7036"/>
    <p:sldId id="14602" r:id="rId7037"/>
    <p:sldId id="14603" r:id="rId7038"/>
    <p:sldId id="14604" r:id="rId7039"/>
    <p:sldId id="14605" r:id="rId7040"/>
    <p:sldId id="14606" r:id="rId7041"/>
    <p:sldId id="14607" r:id="rId7042"/>
    <p:sldId id="14608" r:id="rId7043"/>
    <p:sldId id="14609" r:id="rId7044"/>
    <p:sldId id="14610" r:id="rId7045"/>
    <p:sldId id="14611" r:id="rId7046"/>
    <p:sldId id="14612" r:id="rId7047"/>
    <p:sldId id="14613" r:id="rId7048"/>
    <p:sldId id="14614" r:id="rId7049"/>
    <p:sldId id="14615" r:id="rId7050"/>
    <p:sldId id="14616" r:id="rId7051"/>
    <p:sldId id="14617" r:id="rId7052"/>
    <p:sldId id="14618" r:id="rId705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38" autoAdjust="0"/>
    <p:restoredTop sz="94660"/>
  </p:normalViewPr>
  <p:slideViewPr>
    <p:cSldViewPr snapToGrid="0">
      <p:cViewPr varScale="1">
        <p:scale>
          <a:sx n="62" d="100"/>
          <a:sy n="62" d="100"/>
        </p:scale>
        <p:origin x="100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26.xml"/><Relationship Id="rId3182" Type="http://schemas.openxmlformats.org/officeDocument/2006/relationships/slide" Target="slides/slide3181.xml"/><Relationship Id="rId4233" Type="http://schemas.openxmlformats.org/officeDocument/2006/relationships/slide" Target="slides/slide4232.xml"/><Relationship Id="rId3999" Type="http://schemas.openxmlformats.org/officeDocument/2006/relationships/slide" Target="slides/slide3998.xml"/><Relationship Id="rId4300" Type="http://schemas.openxmlformats.org/officeDocument/2006/relationships/slide" Target="slides/slide4299.xml"/><Relationship Id="rId170" Type="http://schemas.openxmlformats.org/officeDocument/2006/relationships/slide" Target="slides/slide169.xml"/><Relationship Id="rId6058" Type="http://schemas.openxmlformats.org/officeDocument/2006/relationships/slide" Target="slides/slide6057.xml"/><Relationship Id="rId6472" Type="http://schemas.openxmlformats.org/officeDocument/2006/relationships/slide" Target="slides/slide6471.xml"/><Relationship Id="rId5074" Type="http://schemas.openxmlformats.org/officeDocument/2006/relationships/slide" Target="slides/slide5073.xml"/><Relationship Id="rId6125" Type="http://schemas.openxmlformats.org/officeDocument/2006/relationships/slide" Target="slides/slide6124.xml"/><Relationship Id="rId987" Type="http://schemas.openxmlformats.org/officeDocument/2006/relationships/slide" Target="slides/slide986.xml"/><Relationship Id="rId2668" Type="http://schemas.openxmlformats.org/officeDocument/2006/relationships/slide" Target="slides/slide2667.xml"/><Relationship Id="rId3719" Type="http://schemas.openxmlformats.org/officeDocument/2006/relationships/slide" Target="slides/slide3718.xml"/><Relationship Id="rId4090" Type="http://schemas.openxmlformats.org/officeDocument/2006/relationships/slide" Target="slides/slide4089.xml"/><Relationship Id="rId1684" Type="http://schemas.openxmlformats.org/officeDocument/2006/relationships/slide" Target="slides/slide1683.xml"/><Relationship Id="rId2735" Type="http://schemas.openxmlformats.org/officeDocument/2006/relationships/slide" Target="slides/slide2734.xml"/><Relationship Id="rId5141" Type="http://schemas.openxmlformats.org/officeDocument/2006/relationships/slide" Target="slides/slide5140.xml"/><Relationship Id="rId707" Type="http://schemas.openxmlformats.org/officeDocument/2006/relationships/slide" Target="slides/slide706.xml"/><Relationship Id="rId1337" Type="http://schemas.openxmlformats.org/officeDocument/2006/relationships/slide" Target="slides/slide1336.xml"/><Relationship Id="rId1751" Type="http://schemas.openxmlformats.org/officeDocument/2006/relationships/slide" Target="slides/slide1750.xml"/><Relationship Id="rId2802" Type="http://schemas.openxmlformats.org/officeDocument/2006/relationships/slide" Target="slides/slide2801.xml"/><Relationship Id="rId5958" Type="http://schemas.openxmlformats.org/officeDocument/2006/relationships/slide" Target="slides/slide5957.xml"/><Relationship Id="rId43" Type="http://schemas.openxmlformats.org/officeDocument/2006/relationships/slide" Target="slides/slide42.xml"/><Relationship Id="rId1404" Type="http://schemas.openxmlformats.org/officeDocument/2006/relationships/slide" Target="slides/slide1403.xml"/><Relationship Id="rId3576" Type="http://schemas.openxmlformats.org/officeDocument/2006/relationships/slide" Target="slides/slide3575.xml"/><Relationship Id="rId4627" Type="http://schemas.openxmlformats.org/officeDocument/2006/relationships/slide" Target="slides/slide4626.xml"/><Relationship Id="rId4974" Type="http://schemas.openxmlformats.org/officeDocument/2006/relationships/slide" Target="slides/slide4973.xml"/><Relationship Id="rId7033" Type="http://schemas.openxmlformats.org/officeDocument/2006/relationships/slide" Target="slides/slide7032.xml"/><Relationship Id="rId497" Type="http://schemas.openxmlformats.org/officeDocument/2006/relationships/slide" Target="slides/slide496.xml"/><Relationship Id="rId2178" Type="http://schemas.openxmlformats.org/officeDocument/2006/relationships/slide" Target="slides/slide2177.xml"/><Relationship Id="rId3229" Type="http://schemas.openxmlformats.org/officeDocument/2006/relationships/slide" Target="slides/slide3228.xml"/><Relationship Id="rId3990" Type="http://schemas.openxmlformats.org/officeDocument/2006/relationships/slide" Target="slides/slide3989.xml"/><Relationship Id="rId1194" Type="http://schemas.openxmlformats.org/officeDocument/2006/relationships/slide" Target="slides/slide1193.xml"/><Relationship Id="rId2592" Type="http://schemas.openxmlformats.org/officeDocument/2006/relationships/slide" Target="slides/slide2591.xml"/><Relationship Id="rId3643" Type="http://schemas.openxmlformats.org/officeDocument/2006/relationships/slide" Target="slides/slide3642.xml"/><Relationship Id="rId6799" Type="http://schemas.openxmlformats.org/officeDocument/2006/relationships/slide" Target="slides/slide6798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2245" Type="http://schemas.openxmlformats.org/officeDocument/2006/relationships/slide" Target="slides/slide2244.xml"/><Relationship Id="rId3710" Type="http://schemas.openxmlformats.org/officeDocument/2006/relationships/slide" Target="slides/slide3709.xml"/><Relationship Id="rId6866" Type="http://schemas.openxmlformats.org/officeDocument/2006/relationships/slide" Target="slides/slide6865.xml"/><Relationship Id="rId631" Type="http://schemas.openxmlformats.org/officeDocument/2006/relationships/slide" Target="slides/slide630.xml"/><Relationship Id="rId1261" Type="http://schemas.openxmlformats.org/officeDocument/2006/relationships/slide" Target="slides/slide1260.xml"/><Relationship Id="rId2312" Type="http://schemas.openxmlformats.org/officeDocument/2006/relationships/slide" Target="slides/slide2311.xml"/><Relationship Id="rId5468" Type="http://schemas.openxmlformats.org/officeDocument/2006/relationships/slide" Target="slides/slide5467.xml"/><Relationship Id="rId5882" Type="http://schemas.openxmlformats.org/officeDocument/2006/relationships/slide" Target="slides/slide5881.xml"/><Relationship Id="rId6519" Type="http://schemas.openxmlformats.org/officeDocument/2006/relationships/slide" Target="slides/slide6518.xml"/><Relationship Id="rId6933" Type="http://schemas.openxmlformats.org/officeDocument/2006/relationships/slide" Target="slides/slide6932.xml"/><Relationship Id="rId4484" Type="http://schemas.openxmlformats.org/officeDocument/2006/relationships/slide" Target="slides/slide4483.xml"/><Relationship Id="rId5535" Type="http://schemas.openxmlformats.org/officeDocument/2006/relationships/slide" Target="slides/slide5534.xml"/><Relationship Id="rId3086" Type="http://schemas.openxmlformats.org/officeDocument/2006/relationships/slide" Target="slides/slide3085.xml"/><Relationship Id="rId4137" Type="http://schemas.openxmlformats.org/officeDocument/2006/relationships/slide" Target="slides/slide4136.xml"/><Relationship Id="rId4551" Type="http://schemas.openxmlformats.org/officeDocument/2006/relationships/slide" Target="slides/slide4550.xml"/><Relationship Id="rId3153" Type="http://schemas.openxmlformats.org/officeDocument/2006/relationships/slide" Target="slides/slide3152.xml"/><Relationship Id="rId4204" Type="http://schemas.openxmlformats.org/officeDocument/2006/relationships/slide" Target="slides/slide4203.xml"/><Relationship Id="rId5602" Type="http://schemas.openxmlformats.org/officeDocument/2006/relationships/slide" Target="slides/slide5601.xml"/><Relationship Id="rId141" Type="http://schemas.openxmlformats.org/officeDocument/2006/relationships/slide" Target="slides/slide140.xml"/><Relationship Id="rId3220" Type="http://schemas.openxmlformats.org/officeDocument/2006/relationships/slide" Target="slides/slide3219.xml"/><Relationship Id="rId6029" Type="http://schemas.openxmlformats.org/officeDocument/2006/relationships/slide" Target="slides/slide6028.xml"/><Relationship Id="rId6376" Type="http://schemas.openxmlformats.org/officeDocument/2006/relationships/slide" Target="slides/slide6375.xml"/><Relationship Id="rId6790" Type="http://schemas.openxmlformats.org/officeDocument/2006/relationships/slide" Target="slides/slide6789.xml"/><Relationship Id="rId7" Type="http://schemas.openxmlformats.org/officeDocument/2006/relationships/slide" Target="slides/slide6.xml"/><Relationship Id="rId2986" Type="http://schemas.openxmlformats.org/officeDocument/2006/relationships/slide" Target="slides/slide2985.xml"/><Relationship Id="rId5392" Type="http://schemas.openxmlformats.org/officeDocument/2006/relationships/slide" Target="slides/slide5391.xml"/><Relationship Id="rId6443" Type="http://schemas.openxmlformats.org/officeDocument/2006/relationships/slide" Target="slides/slide6442.xml"/><Relationship Id="rId958" Type="http://schemas.openxmlformats.org/officeDocument/2006/relationships/slide" Target="slides/slide957.xml"/><Relationship Id="rId1588" Type="http://schemas.openxmlformats.org/officeDocument/2006/relationships/slide" Target="slides/slide1587.xml"/><Relationship Id="rId2639" Type="http://schemas.openxmlformats.org/officeDocument/2006/relationships/slide" Target="slides/slide2638.xml"/><Relationship Id="rId5045" Type="http://schemas.openxmlformats.org/officeDocument/2006/relationships/slide" Target="slides/slide5044.xml"/><Relationship Id="rId6510" Type="http://schemas.openxmlformats.org/officeDocument/2006/relationships/slide" Target="slides/slide6509.xml"/><Relationship Id="rId1655" Type="http://schemas.openxmlformats.org/officeDocument/2006/relationships/slide" Target="slides/slide1654.xml"/><Relationship Id="rId2706" Type="http://schemas.openxmlformats.org/officeDocument/2006/relationships/slide" Target="slides/slide2705.xml"/><Relationship Id="rId4061" Type="http://schemas.openxmlformats.org/officeDocument/2006/relationships/slide" Target="slides/slide4060.xml"/><Relationship Id="rId5112" Type="http://schemas.openxmlformats.org/officeDocument/2006/relationships/slide" Target="slides/slide5111.xml"/><Relationship Id="rId1308" Type="http://schemas.openxmlformats.org/officeDocument/2006/relationships/slide" Target="slides/slide1307.xml"/><Relationship Id="rId1722" Type="http://schemas.openxmlformats.org/officeDocument/2006/relationships/slide" Target="slides/slide1721.xml"/><Relationship Id="rId4878" Type="http://schemas.openxmlformats.org/officeDocument/2006/relationships/slide" Target="slides/slide4877.xml"/><Relationship Id="rId5929" Type="http://schemas.openxmlformats.org/officeDocument/2006/relationships/slide" Target="slides/slide5928.xml"/><Relationship Id="rId14" Type="http://schemas.openxmlformats.org/officeDocument/2006/relationships/slide" Target="slides/slide13.xml"/><Relationship Id="rId3894" Type="http://schemas.openxmlformats.org/officeDocument/2006/relationships/slide" Target="slides/slide3893.xml"/><Relationship Id="rId4945" Type="http://schemas.openxmlformats.org/officeDocument/2006/relationships/slide" Target="slides/slide4944.xml"/><Relationship Id="rId7004" Type="http://schemas.openxmlformats.org/officeDocument/2006/relationships/slide" Target="slides/slide7003.xml"/><Relationship Id="rId2496" Type="http://schemas.openxmlformats.org/officeDocument/2006/relationships/slide" Target="slides/slide2495.xml"/><Relationship Id="rId3547" Type="http://schemas.openxmlformats.org/officeDocument/2006/relationships/slide" Target="slides/slide3546.xml"/><Relationship Id="rId3961" Type="http://schemas.openxmlformats.org/officeDocument/2006/relationships/slide" Target="slides/slide3960.xml"/><Relationship Id="rId468" Type="http://schemas.openxmlformats.org/officeDocument/2006/relationships/slide" Target="slides/slide467.xml"/><Relationship Id="rId882" Type="http://schemas.openxmlformats.org/officeDocument/2006/relationships/slide" Target="slides/slide881.xml"/><Relationship Id="rId1098" Type="http://schemas.openxmlformats.org/officeDocument/2006/relationships/slide" Target="slides/slide1097.xml"/><Relationship Id="rId2149" Type="http://schemas.openxmlformats.org/officeDocument/2006/relationships/slide" Target="slides/slide2148.xml"/><Relationship Id="rId2563" Type="http://schemas.openxmlformats.org/officeDocument/2006/relationships/slide" Target="slides/slide2562.xml"/><Relationship Id="rId3614" Type="http://schemas.openxmlformats.org/officeDocument/2006/relationships/slide" Target="slides/slide3613.xml"/><Relationship Id="rId6020" Type="http://schemas.openxmlformats.org/officeDocument/2006/relationships/slide" Target="slides/slide6019.xml"/><Relationship Id="rId535" Type="http://schemas.openxmlformats.org/officeDocument/2006/relationships/slide" Target="slides/slide534.xml"/><Relationship Id="rId1165" Type="http://schemas.openxmlformats.org/officeDocument/2006/relationships/slide" Target="slides/slide1164.xml"/><Relationship Id="rId2216" Type="http://schemas.openxmlformats.org/officeDocument/2006/relationships/slide" Target="slides/slide2215.xml"/><Relationship Id="rId2630" Type="http://schemas.openxmlformats.org/officeDocument/2006/relationships/slide" Target="slides/slide2629.xml"/><Relationship Id="rId5786" Type="http://schemas.openxmlformats.org/officeDocument/2006/relationships/slide" Target="slides/slide5785.xml"/><Relationship Id="rId6837" Type="http://schemas.openxmlformats.org/officeDocument/2006/relationships/slide" Target="slides/slide6836.xml"/><Relationship Id="rId602" Type="http://schemas.openxmlformats.org/officeDocument/2006/relationships/slide" Target="slides/slide601.xml"/><Relationship Id="rId1232" Type="http://schemas.openxmlformats.org/officeDocument/2006/relationships/slide" Target="slides/slide1231.xml"/><Relationship Id="rId4388" Type="http://schemas.openxmlformats.org/officeDocument/2006/relationships/slide" Target="slides/slide4387.xml"/><Relationship Id="rId5439" Type="http://schemas.openxmlformats.org/officeDocument/2006/relationships/slide" Target="slides/slide5438.xml"/><Relationship Id="rId5853" Type="http://schemas.openxmlformats.org/officeDocument/2006/relationships/slide" Target="slides/slide5852.xml"/><Relationship Id="rId6904" Type="http://schemas.openxmlformats.org/officeDocument/2006/relationships/slide" Target="slides/slide6903.xml"/><Relationship Id="rId3057" Type="http://schemas.openxmlformats.org/officeDocument/2006/relationships/slide" Target="slides/slide3056.xml"/><Relationship Id="rId4108" Type="http://schemas.openxmlformats.org/officeDocument/2006/relationships/slide" Target="slides/slide4107.xml"/><Relationship Id="rId4455" Type="http://schemas.openxmlformats.org/officeDocument/2006/relationships/slide" Target="slides/slide4454.xml"/><Relationship Id="rId5506" Type="http://schemas.openxmlformats.org/officeDocument/2006/relationships/slide" Target="slides/slide5505.xml"/><Relationship Id="rId5920" Type="http://schemas.openxmlformats.org/officeDocument/2006/relationships/slide" Target="slides/slide5919.xml"/><Relationship Id="rId3471" Type="http://schemas.openxmlformats.org/officeDocument/2006/relationships/slide" Target="slides/slide3470.xml"/><Relationship Id="rId4522" Type="http://schemas.openxmlformats.org/officeDocument/2006/relationships/slide" Target="slides/slide4521.xml"/><Relationship Id="rId392" Type="http://schemas.openxmlformats.org/officeDocument/2006/relationships/slide" Target="slides/slide391.xml"/><Relationship Id="rId2073" Type="http://schemas.openxmlformats.org/officeDocument/2006/relationships/slide" Target="slides/slide2072.xml"/><Relationship Id="rId3124" Type="http://schemas.openxmlformats.org/officeDocument/2006/relationships/slide" Target="slides/slide3123.xml"/><Relationship Id="rId6694" Type="http://schemas.openxmlformats.org/officeDocument/2006/relationships/slide" Target="slides/slide6693.xml"/><Relationship Id="rId2140" Type="http://schemas.openxmlformats.org/officeDocument/2006/relationships/slide" Target="slides/slide2139.xml"/><Relationship Id="rId5296" Type="http://schemas.openxmlformats.org/officeDocument/2006/relationships/slide" Target="slides/slide5295.xml"/><Relationship Id="rId6347" Type="http://schemas.openxmlformats.org/officeDocument/2006/relationships/slide" Target="slides/slide6346.xml"/><Relationship Id="rId6761" Type="http://schemas.openxmlformats.org/officeDocument/2006/relationships/slide" Target="slides/slide6760.xml"/><Relationship Id="rId112" Type="http://schemas.openxmlformats.org/officeDocument/2006/relationships/slide" Target="slides/slide111.xml"/><Relationship Id="rId5363" Type="http://schemas.openxmlformats.org/officeDocument/2006/relationships/slide" Target="slides/slide5362.xml"/><Relationship Id="rId6414" Type="http://schemas.openxmlformats.org/officeDocument/2006/relationships/slide" Target="slides/slide6413.xml"/><Relationship Id="rId2957" Type="http://schemas.openxmlformats.org/officeDocument/2006/relationships/slide" Target="slides/slide2956.xml"/><Relationship Id="rId5016" Type="http://schemas.openxmlformats.org/officeDocument/2006/relationships/slide" Target="slides/slide5015.xml"/><Relationship Id="rId929" Type="http://schemas.openxmlformats.org/officeDocument/2006/relationships/slide" Target="slides/slide928.xml"/><Relationship Id="rId1559" Type="http://schemas.openxmlformats.org/officeDocument/2006/relationships/slide" Target="slides/slide1558.xml"/><Relationship Id="rId1973" Type="http://schemas.openxmlformats.org/officeDocument/2006/relationships/slide" Target="slides/slide1972.xml"/><Relationship Id="rId4032" Type="http://schemas.openxmlformats.org/officeDocument/2006/relationships/slide" Target="slides/slide4031.xml"/><Relationship Id="rId5430" Type="http://schemas.openxmlformats.org/officeDocument/2006/relationships/slide" Target="slides/slide5429.xml"/><Relationship Id="rId1626" Type="http://schemas.openxmlformats.org/officeDocument/2006/relationships/slide" Target="slides/slide1625.xml"/><Relationship Id="rId3798" Type="http://schemas.openxmlformats.org/officeDocument/2006/relationships/slide" Target="slides/slide3797.xml"/><Relationship Id="rId4849" Type="http://schemas.openxmlformats.org/officeDocument/2006/relationships/slide" Target="slides/slide4848.xml"/><Relationship Id="rId3865" Type="http://schemas.openxmlformats.org/officeDocument/2006/relationships/slide" Target="slides/slide3864.xml"/><Relationship Id="rId4916" Type="http://schemas.openxmlformats.org/officeDocument/2006/relationships/slide" Target="slides/slide4915.xml"/><Relationship Id="rId6271" Type="http://schemas.openxmlformats.org/officeDocument/2006/relationships/slide" Target="slides/slide6270.xml"/><Relationship Id="rId786" Type="http://schemas.openxmlformats.org/officeDocument/2006/relationships/slide" Target="slides/slide785.xml"/><Relationship Id="rId2467" Type="http://schemas.openxmlformats.org/officeDocument/2006/relationships/slide" Target="slides/slide2466.xml"/><Relationship Id="rId3518" Type="http://schemas.openxmlformats.org/officeDocument/2006/relationships/slide" Target="slides/slide3517.xml"/><Relationship Id="rId439" Type="http://schemas.openxmlformats.org/officeDocument/2006/relationships/slide" Target="slides/slide438.xml"/><Relationship Id="rId1069" Type="http://schemas.openxmlformats.org/officeDocument/2006/relationships/slide" Target="slides/slide1068.xml"/><Relationship Id="rId1483" Type="http://schemas.openxmlformats.org/officeDocument/2006/relationships/slide" Target="slides/slide1482.xml"/><Relationship Id="rId2881" Type="http://schemas.openxmlformats.org/officeDocument/2006/relationships/slide" Target="slides/slide2880.xml"/><Relationship Id="rId3932" Type="http://schemas.openxmlformats.org/officeDocument/2006/relationships/slide" Target="slides/slide3931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1136" Type="http://schemas.openxmlformats.org/officeDocument/2006/relationships/slide" Target="slides/slide1135.xml"/><Relationship Id="rId2534" Type="http://schemas.openxmlformats.org/officeDocument/2006/relationships/slide" Target="slides/slide2533.xml"/><Relationship Id="rId920" Type="http://schemas.openxmlformats.org/officeDocument/2006/relationships/slide" Target="slides/slide919.xml"/><Relationship Id="rId1550" Type="http://schemas.openxmlformats.org/officeDocument/2006/relationships/slide" Target="slides/slide1549.xml"/><Relationship Id="rId2601" Type="http://schemas.openxmlformats.org/officeDocument/2006/relationships/slide" Target="slides/slide2600.xml"/><Relationship Id="rId5757" Type="http://schemas.openxmlformats.org/officeDocument/2006/relationships/slide" Target="slides/slide5756.xml"/><Relationship Id="rId6808" Type="http://schemas.openxmlformats.org/officeDocument/2006/relationships/slide" Target="slides/slide6807.xml"/><Relationship Id="rId1203" Type="http://schemas.openxmlformats.org/officeDocument/2006/relationships/slide" Target="slides/slide1202.xml"/><Relationship Id="rId4359" Type="http://schemas.openxmlformats.org/officeDocument/2006/relationships/slide" Target="slides/slide4358.xml"/><Relationship Id="rId4773" Type="http://schemas.openxmlformats.org/officeDocument/2006/relationships/slide" Target="slides/slide4772.xml"/><Relationship Id="rId5824" Type="http://schemas.openxmlformats.org/officeDocument/2006/relationships/slide" Target="slides/slide5823.xml"/><Relationship Id="rId3375" Type="http://schemas.openxmlformats.org/officeDocument/2006/relationships/slide" Target="slides/slide3374.xml"/><Relationship Id="rId4426" Type="http://schemas.openxmlformats.org/officeDocument/2006/relationships/slide" Target="slides/slide4425.xml"/><Relationship Id="rId4840" Type="http://schemas.openxmlformats.org/officeDocument/2006/relationships/slide" Target="slides/slide4839.xml"/><Relationship Id="rId296" Type="http://schemas.openxmlformats.org/officeDocument/2006/relationships/slide" Target="slides/slide295.xml"/><Relationship Id="rId2391" Type="http://schemas.openxmlformats.org/officeDocument/2006/relationships/slide" Target="slides/slide2390.xml"/><Relationship Id="rId3028" Type="http://schemas.openxmlformats.org/officeDocument/2006/relationships/slide" Target="slides/slide3027.xml"/><Relationship Id="rId3442" Type="http://schemas.openxmlformats.org/officeDocument/2006/relationships/slide" Target="slides/slide3441.xml"/><Relationship Id="rId6598" Type="http://schemas.openxmlformats.org/officeDocument/2006/relationships/slide" Target="slides/slide6597.xml"/><Relationship Id="rId363" Type="http://schemas.openxmlformats.org/officeDocument/2006/relationships/slide" Target="slides/slide362.xml"/><Relationship Id="rId2044" Type="http://schemas.openxmlformats.org/officeDocument/2006/relationships/slide" Target="slides/slide2043.xml"/><Relationship Id="rId430" Type="http://schemas.openxmlformats.org/officeDocument/2006/relationships/slide" Target="slides/slide429.xml"/><Relationship Id="rId1060" Type="http://schemas.openxmlformats.org/officeDocument/2006/relationships/slide" Target="slides/slide1059.xml"/><Relationship Id="rId2111" Type="http://schemas.openxmlformats.org/officeDocument/2006/relationships/slide" Target="slides/slide2110.xml"/><Relationship Id="rId5267" Type="http://schemas.openxmlformats.org/officeDocument/2006/relationships/slide" Target="slides/slide5266.xml"/><Relationship Id="rId6318" Type="http://schemas.openxmlformats.org/officeDocument/2006/relationships/slide" Target="slides/slide6317.xml"/><Relationship Id="rId6665" Type="http://schemas.openxmlformats.org/officeDocument/2006/relationships/slide" Target="slides/slide6664.xml"/><Relationship Id="rId5681" Type="http://schemas.openxmlformats.org/officeDocument/2006/relationships/slide" Target="slides/slide5680.xml"/><Relationship Id="rId6732" Type="http://schemas.openxmlformats.org/officeDocument/2006/relationships/slide" Target="slides/slide6731.xml"/><Relationship Id="rId1877" Type="http://schemas.openxmlformats.org/officeDocument/2006/relationships/slide" Target="slides/slide1876.xml"/><Relationship Id="rId2928" Type="http://schemas.openxmlformats.org/officeDocument/2006/relationships/slide" Target="slides/slide2927.xml"/><Relationship Id="rId4283" Type="http://schemas.openxmlformats.org/officeDocument/2006/relationships/slide" Target="slides/slide4282.xml"/><Relationship Id="rId5334" Type="http://schemas.openxmlformats.org/officeDocument/2006/relationships/slide" Target="slides/slide5333.xml"/><Relationship Id="rId1944" Type="http://schemas.openxmlformats.org/officeDocument/2006/relationships/slide" Target="slides/slide1943.xml"/><Relationship Id="rId4350" Type="http://schemas.openxmlformats.org/officeDocument/2006/relationships/slide" Target="slides/slide4349.xml"/><Relationship Id="rId5401" Type="http://schemas.openxmlformats.org/officeDocument/2006/relationships/slide" Target="slides/slide5400.xml"/><Relationship Id="rId4003" Type="http://schemas.openxmlformats.org/officeDocument/2006/relationships/slide" Target="slides/slide4002.xml"/><Relationship Id="rId6175" Type="http://schemas.openxmlformats.org/officeDocument/2006/relationships/slide" Target="slides/slide6174.xml"/><Relationship Id="rId3769" Type="http://schemas.openxmlformats.org/officeDocument/2006/relationships/slide" Target="slides/slide3768.xml"/><Relationship Id="rId5191" Type="http://schemas.openxmlformats.org/officeDocument/2006/relationships/slide" Target="slides/slide5190.xml"/><Relationship Id="rId6242" Type="http://schemas.openxmlformats.org/officeDocument/2006/relationships/slide" Target="slides/slide6241.xml"/><Relationship Id="rId2785" Type="http://schemas.openxmlformats.org/officeDocument/2006/relationships/slide" Target="slides/slide2784.xml"/><Relationship Id="rId3836" Type="http://schemas.openxmlformats.org/officeDocument/2006/relationships/slide" Target="slides/slide3835.xml"/><Relationship Id="rId757" Type="http://schemas.openxmlformats.org/officeDocument/2006/relationships/slide" Target="slides/slide756.xml"/><Relationship Id="rId1387" Type="http://schemas.openxmlformats.org/officeDocument/2006/relationships/slide" Target="slides/slide1386.xml"/><Relationship Id="rId2438" Type="http://schemas.openxmlformats.org/officeDocument/2006/relationships/slide" Target="slides/slide2437.xml"/><Relationship Id="rId2852" Type="http://schemas.openxmlformats.org/officeDocument/2006/relationships/slide" Target="slides/slide2851.xml"/><Relationship Id="rId3903" Type="http://schemas.openxmlformats.org/officeDocument/2006/relationships/slide" Target="slides/slide3902.xml"/><Relationship Id="rId93" Type="http://schemas.openxmlformats.org/officeDocument/2006/relationships/slide" Target="slides/slide92.xml"/><Relationship Id="rId824" Type="http://schemas.openxmlformats.org/officeDocument/2006/relationships/slide" Target="slides/slide823.xml"/><Relationship Id="rId1454" Type="http://schemas.openxmlformats.org/officeDocument/2006/relationships/slide" Target="slides/slide1453.xml"/><Relationship Id="rId2505" Type="http://schemas.openxmlformats.org/officeDocument/2006/relationships/slide" Target="slides/slide2504.xml"/><Relationship Id="rId1107" Type="http://schemas.openxmlformats.org/officeDocument/2006/relationships/slide" Target="slides/slide1106.xml"/><Relationship Id="rId1521" Type="http://schemas.openxmlformats.org/officeDocument/2006/relationships/slide" Target="slides/slide1520.xml"/><Relationship Id="rId4677" Type="http://schemas.openxmlformats.org/officeDocument/2006/relationships/slide" Target="slides/slide4676.xml"/><Relationship Id="rId5728" Type="http://schemas.openxmlformats.org/officeDocument/2006/relationships/slide" Target="slides/slide5727.xml"/><Relationship Id="rId3279" Type="http://schemas.openxmlformats.org/officeDocument/2006/relationships/slide" Target="slides/slide3278.xml"/><Relationship Id="rId3693" Type="http://schemas.openxmlformats.org/officeDocument/2006/relationships/slide" Target="slides/slide3692.xml"/><Relationship Id="rId2295" Type="http://schemas.openxmlformats.org/officeDocument/2006/relationships/slide" Target="slides/slide2294.xml"/><Relationship Id="rId3346" Type="http://schemas.openxmlformats.org/officeDocument/2006/relationships/slide" Target="slides/slide3345.xml"/><Relationship Id="rId4744" Type="http://schemas.openxmlformats.org/officeDocument/2006/relationships/slide" Target="slides/slide4743.xml"/><Relationship Id="rId267" Type="http://schemas.openxmlformats.org/officeDocument/2006/relationships/slide" Target="slides/slide266.xml"/><Relationship Id="rId3760" Type="http://schemas.openxmlformats.org/officeDocument/2006/relationships/slide" Target="slides/slide3759.xml"/><Relationship Id="rId4811" Type="http://schemas.openxmlformats.org/officeDocument/2006/relationships/slide" Target="slides/slide4810.xml"/><Relationship Id="rId681" Type="http://schemas.openxmlformats.org/officeDocument/2006/relationships/slide" Target="slides/slide680.xml"/><Relationship Id="rId2362" Type="http://schemas.openxmlformats.org/officeDocument/2006/relationships/slide" Target="slides/slide2361.xml"/><Relationship Id="rId3413" Type="http://schemas.openxmlformats.org/officeDocument/2006/relationships/slide" Target="slides/slide3412.xml"/><Relationship Id="rId6569" Type="http://schemas.openxmlformats.org/officeDocument/2006/relationships/slide" Target="slides/slide6568.xml"/><Relationship Id="rId6983" Type="http://schemas.openxmlformats.org/officeDocument/2006/relationships/slide" Target="slides/slide6982.xml"/><Relationship Id="rId334" Type="http://schemas.openxmlformats.org/officeDocument/2006/relationships/slide" Target="slides/slide333.xml"/><Relationship Id="rId2015" Type="http://schemas.openxmlformats.org/officeDocument/2006/relationships/slide" Target="slides/slide2014.xml"/><Relationship Id="rId5585" Type="http://schemas.openxmlformats.org/officeDocument/2006/relationships/slide" Target="slides/slide5584.xml"/><Relationship Id="rId6636" Type="http://schemas.openxmlformats.org/officeDocument/2006/relationships/slide" Target="slides/slide6635.xml"/><Relationship Id="rId401" Type="http://schemas.openxmlformats.org/officeDocument/2006/relationships/slide" Target="slides/slide400.xml"/><Relationship Id="rId1031" Type="http://schemas.openxmlformats.org/officeDocument/2006/relationships/slide" Target="slides/slide1030.xml"/><Relationship Id="rId4187" Type="http://schemas.openxmlformats.org/officeDocument/2006/relationships/slide" Target="slides/slide4186.xml"/><Relationship Id="rId5238" Type="http://schemas.openxmlformats.org/officeDocument/2006/relationships/slide" Target="slides/slide5237.xml"/><Relationship Id="rId5652" Type="http://schemas.openxmlformats.org/officeDocument/2006/relationships/slide" Target="slides/slide5651.xml"/><Relationship Id="rId6703" Type="http://schemas.openxmlformats.org/officeDocument/2006/relationships/slide" Target="slides/slide6702.xml"/><Relationship Id="rId4254" Type="http://schemas.openxmlformats.org/officeDocument/2006/relationships/slide" Target="slides/slide4253.xml"/><Relationship Id="rId5305" Type="http://schemas.openxmlformats.org/officeDocument/2006/relationships/slide" Target="slides/slide5304.xml"/><Relationship Id="rId1848" Type="http://schemas.openxmlformats.org/officeDocument/2006/relationships/slide" Target="slides/slide1847.xml"/><Relationship Id="rId3270" Type="http://schemas.openxmlformats.org/officeDocument/2006/relationships/slide" Target="slides/slide3269.xml"/><Relationship Id="rId4321" Type="http://schemas.openxmlformats.org/officeDocument/2006/relationships/slide" Target="slides/slide4320.xml"/><Relationship Id="rId191" Type="http://schemas.openxmlformats.org/officeDocument/2006/relationships/slide" Target="slides/slide190.xml"/><Relationship Id="rId1915" Type="http://schemas.openxmlformats.org/officeDocument/2006/relationships/slide" Target="slides/slide1914.xml"/><Relationship Id="rId6079" Type="http://schemas.openxmlformats.org/officeDocument/2006/relationships/slide" Target="slides/slide6078.xml"/><Relationship Id="rId5095" Type="http://schemas.openxmlformats.org/officeDocument/2006/relationships/slide" Target="slides/slide5094.xml"/><Relationship Id="rId6493" Type="http://schemas.openxmlformats.org/officeDocument/2006/relationships/slide" Target="slides/slide6492.xml"/><Relationship Id="rId2689" Type="http://schemas.openxmlformats.org/officeDocument/2006/relationships/slide" Target="slides/slide2688.xml"/><Relationship Id="rId6146" Type="http://schemas.openxmlformats.org/officeDocument/2006/relationships/slide" Target="slides/slide6145.xml"/><Relationship Id="rId6560" Type="http://schemas.openxmlformats.org/officeDocument/2006/relationships/slide" Target="slides/slide6559.xml"/><Relationship Id="rId2756" Type="http://schemas.openxmlformats.org/officeDocument/2006/relationships/slide" Target="slides/slide2755.xml"/><Relationship Id="rId3807" Type="http://schemas.openxmlformats.org/officeDocument/2006/relationships/slide" Target="slides/slide3806.xml"/><Relationship Id="rId5162" Type="http://schemas.openxmlformats.org/officeDocument/2006/relationships/slide" Target="slides/slide5161.xml"/><Relationship Id="rId6213" Type="http://schemas.openxmlformats.org/officeDocument/2006/relationships/slide" Target="slides/slide6212.xml"/><Relationship Id="rId728" Type="http://schemas.openxmlformats.org/officeDocument/2006/relationships/slide" Target="slides/slide727.xml"/><Relationship Id="rId1358" Type="http://schemas.openxmlformats.org/officeDocument/2006/relationships/slide" Target="slides/slide1357.xml"/><Relationship Id="rId1772" Type="http://schemas.openxmlformats.org/officeDocument/2006/relationships/slide" Target="slides/slide1771.xml"/><Relationship Id="rId2409" Type="http://schemas.openxmlformats.org/officeDocument/2006/relationships/slide" Target="slides/slide2408.xml"/><Relationship Id="rId5979" Type="http://schemas.openxmlformats.org/officeDocument/2006/relationships/slide" Target="slides/slide5978.xml"/><Relationship Id="rId64" Type="http://schemas.openxmlformats.org/officeDocument/2006/relationships/slide" Target="slides/slide63.xml"/><Relationship Id="rId1425" Type="http://schemas.openxmlformats.org/officeDocument/2006/relationships/slide" Target="slides/slide1424.xml"/><Relationship Id="rId2823" Type="http://schemas.openxmlformats.org/officeDocument/2006/relationships/slide" Target="slides/slide2822.xml"/><Relationship Id="rId4995" Type="http://schemas.openxmlformats.org/officeDocument/2006/relationships/slide" Target="slides/slide4994.xml"/><Relationship Id="rId7054" Type="http://schemas.openxmlformats.org/officeDocument/2006/relationships/presProps" Target="presProps.xml"/><Relationship Id="rId2199" Type="http://schemas.openxmlformats.org/officeDocument/2006/relationships/slide" Target="slides/slide2198.xml"/><Relationship Id="rId3597" Type="http://schemas.openxmlformats.org/officeDocument/2006/relationships/slide" Target="slides/slide3596.xml"/><Relationship Id="rId4648" Type="http://schemas.openxmlformats.org/officeDocument/2006/relationships/slide" Target="slides/slide4647.xml"/><Relationship Id="rId6070" Type="http://schemas.openxmlformats.org/officeDocument/2006/relationships/slide" Target="slides/slide6069.xml"/><Relationship Id="rId3664" Type="http://schemas.openxmlformats.org/officeDocument/2006/relationships/slide" Target="slides/slide3663.xml"/><Relationship Id="rId4715" Type="http://schemas.openxmlformats.org/officeDocument/2006/relationships/slide" Target="slides/slide4714.xml"/><Relationship Id="rId585" Type="http://schemas.openxmlformats.org/officeDocument/2006/relationships/slide" Target="slides/slide584.xml"/><Relationship Id="rId2266" Type="http://schemas.openxmlformats.org/officeDocument/2006/relationships/slide" Target="slides/slide2265.xml"/><Relationship Id="rId2680" Type="http://schemas.openxmlformats.org/officeDocument/2006/relationships/slide" Target="slides/slide2679.xml"/><Relationship Id="rId3317" Type="http://schemas.openxmlformats.org/officeDocument/2006/relationships/slide" Target="slides/slide3316.xml"/><Relationship Id="rId3731" Type="http://schemas.openxmlformats.org/officeDocument/2006/relationships/slide" Target="slides/slide3730.xml"/><Relationship Id="rId6887" Type="http://schemas.openxmlformats.org/officeDocument/2006/relationships/slide" Target="slides/slide6886.xml"/><Relationship Id="rId238" Type="http://schemas.openxmlformats.org/officeDocument/2006/relationships/slide" Target="slides/slide237.xml"/><Relationship Id="rId652" Type="http://schemas.openxmlformats.org/officeDocument/2006/relationships/slide" Target="slides/slide651.xml"/><Relationship Id="rId1282" Type="http://schemas.openxmlformats.org/officeDocument/2006/relationships/slide" Target="slides/slide1281.xml"/><Relationship Id="rId2333" Type="http://schemas.openxmlformats.org/officeDocument/2006/relationships/slide" Target="slides/slide2332.xml"/><Relationship Id="rId5489" Type="http://schemas.openxmlformats.org/officeDocument/2006/relationships/slide" Target="slides/slide5488.xml"/><Relationship Id="rId305" Type="http://schemas.openxmlformats.org/officeDocument/2006/relationships/slide" Target="slides/slide304.xml"/><Relationship Id="rId2400" Type="http://schemas.openxmlformats.org/officeDocument/2006/relationships/slide" Target="slides/slide2399.xml"/><Relationship Id="rId5556" Type="http://schemas.openxmlformats.org/officeDocument/2006/relationships/slide" Target="slides/slide5555.xml"/><Relationship Id="rId6607" Type="http://schemas.openxmlformats.org/officeDocument/2006/relationships/slide" Target="slides/slide6606.xml"/><Relationship Id="rId6954" Type="http://schemas.openxmlformats.org/officeDocument/2006/relationships/slide" Target="slides/slide6953.xml"/><Relationship Id="rId1002" Type="http://schemas.openxmlformats.org/officeDocument/2006/relationships/slide" Target="slides/slide1001.xml"/><Relationship Id="rId4158" Type="http://schemas.openxmlformats.org/officeDocument/2006/relationships/slide" Target="slides/slide4157.xml"/><Relationship Id="rId5209" Type="http://schemas.openxmlformats.org/officeDocument/2006/relationships/slide" Target="slides/slide5208.xml"/><Relationship Id="rId5970" Type="http://schemas.openxmlformats.org/officeDocument/2006/relationships/slide" Target="slides/slide5969.xml"/><Relationship Id="rId3174" Type="http://schemas.openxmlformats.org/officeDocument/2006/relationships/slide" Target="slides/slide3173.xml"/><Relationship Id="rId4572" Type="http://schemas.openxmlformats.org/officeDocument/2006/relationships/slide" Target="slides/slide4571.xml"/><Relationship Id="rId5623" Type="http://schemas.openxmlformats.org/officeDocument/2006/relationships/slide" Target="slides/slide5622.xml"/><Relationship Id="rId1819" Type="http://schemas.openxmlformats.org/officeDocument/2006/relationships/slide" Target="slides/slide1818.xml"/><Relationship Id="rId4225" Type="http://schemas.openxmlformats.org/officeDocument/2006/relationships/slide" Target="slides/slide4224.xml"/><Relationship Id="rId2190" Type="http://schemas.openxmlformats.org/officeDocument/2006/relationships/slide" Target="slides/slide2189.xml"/><Relationship Id="rId3241" Type="http://schemas.openxmlformats.org/officeDocument/2006/relationships/slide" Target="slides/slide3240.xml"/><Relationship Id="rId6397" Type="http://schemas.openxmlformats.org/officeDocument/2006/relationships/slide" Target="slides/slide6396.xml"/><Relationship Id="rId162" Type="http://schemas.openxmlformats.org/officeDocument/2006/relationships/slide" Target="slides/slide161.xml"/><Relationship Id="rId6464" Type="http://schemas.openxmlformats.org/officeDocument/2006/relationships/slide" Target="slides/slide6463.xml"/><Relationship Id="rId979" Type="http://schemas.openxmlformats.org/officeDocument/2006/relationships/slide" Target="slides/slide978.xml"/><Relationship Id="rId5066" Type="http://schemas.openxmlformats.org/officeDocument/2006/relationships/slide" Target="slides/slide5065.xml"/><Relationship Id="rId5480" Type="http://schemas.openxmlformats.org/officeDocument/2006/relationships/slide" Target="slides/slide5479.xml"/><Relationship Id="rId6117" Type="http://schemas.openxmlformats.org/officeDocument/2006/relationships/slide" Target="slides/slide6116.xml"/><Relationship Id="rId6531" Type="http://schemas.openxmlformats.org/officeDocument/2006/relationships/slide" Target="slides/slide6530.xml"/><Relationship Id="rId4082" Type="http://schemas.openxmlformats.org/officeDocument/2006/relationships/slide" Target="slides/slide4081.xml"/><Relationship Id="rId5133" Type="http://schemas.openxmlformats.org/officeDocument/2006/relationships/slide" Target="slides/slide5132.xml"/><Relationship Id="rId1676" Type="http://schemas.openxmlformats.org/officeDocument/2006/relationships/slide" Target="slides/slide1675.xml"/><Relationship Id="rId2727" Type="http://schemas.openxmlformats.org/officeDocument/2006/relationships/slide" Target="slides/slide2726.xml"/><Relationship Id="rId1329" Type="http://schemas.openxmlformats.org/officeDocument/2006/relationships/slide" Target="slides/slide1328.xml"/><Relationship Id="rId1743" Type="http://schemas.openxmlformats.org/officeDocument/2006/relationships/slide" Target="slides/slide1742.xml"/><Relationship Id="rId4899" Type="http://schemas.openxmlformats.org/officeDocument/2006/relationships/slide" Target="slides/slide4898.xml"/><Relationship Id="rId5200" Type="http://schemas.openxmlformats.org/officeDocument/2006/relationships/slide" Target="slides/slide5199.xml"/><Relationship Id="rId35" Type="http://schemas.openxmlformats.org/officeDocument/2006/relationships/slide" Target="slides/slide34.xml"/><Relationship Id="rId1810" Type="http://schemas.openxmlformats.org/officeDocument/2006/relationships/slide" Target="slides/slide1809.xml"/><Relationship Id="rId4966" Type="http://schemas.openxmlformats.org/officeDocument/2006/relationships/slide" Target="slides/slide4965.xml"/><Relationship Id="rId3568" Type="http://schemas.openxmlformats.org/officeDocument/2006/relationships/slide" Target="slides/slide3567.xml"/><Relationship Id="rId3982" Type="http://schemas.openxmlformats.org/officeDocument/2006/relationships/slide" Target="slides/slide3981.xml"/><Relationship Id="rId4619" Type="http://schemas.openxmlformats.org/officeDocument/2006/relationships/slide" Target="slides/slide4618.xml"/><Relationship Id="rId7025" Type="http://schemas.openxmlformats.org/officeDocument/2006/relationships/slide" Target="slides/slide7024.xml"/><Relationship Id="rId489" Type="http://schemas.openxmlformats.org/officeDocument/2006/relationships/slide" Target="slides/slide488.xml"/><Relationship Id="rId2584" Type="http://schemas.openxmlformats.org/officeDocument/2006/relationships/slide" Target="slides/slide2583.xml"/><Relationship Id="rId3635" Type="http://schemas.openxmlformats.org/officeDocument/2006/relationships/slide" Target="slides/slide3634.xml"/><Relationship Id="rId6041" Type="http://schemas.openxmlformats.org/officeDocument/2006/relationships/slide" Target="slides/slide6040.xml"/><Relationship Id="rId556" Type="http://schemas.openxmlformats.org/officeDocument/2006/relationships/slide" Target="slides/slide555.xml"/><Relationship Id="rId1186" Type="http://schemas.openxmlformats.org/officeDocument/2006/relationships/slide" Target="slides/slide1185.xml"/><Relationship Id="rId2237" Type="http://schemas.openxmlformats.org/officeDocument/2006/relationships/slide" Target="slides/slide2236.xml"/><Relationship Id="rId209" Type="http://schemas.openxmlformats.org/officeDocument/2006/relationships/slide" Target="slides/slide208.xml"/><Relationship Id="rId970" Type="http://schemas.openxmlformats.org/officeDocument/2006/relationships/slide" Target="slides/slide969.xml"/><Relationship Id="rId1253" Type="http://schemas.openxmlformats.org/officeDocument/2006/relationships/slide" Target="slides/slide1252.xml"/><Relationship Id="rId2651" Type="http://schemas.openxmlformats.org/officeDocument/2006/relationships/slide" Target="slides/slide2650.xml"/><Relationship Id="rId3702" Type="http://schemas.openxmlformats.org/officeDocument/2006/relationships/slide" Target="slides/slide3701.xml"/><Relationship Id="rId6858" Type="http://schemas.openxmlformats.org/officeDocument/2006/relationships/slide" Target="slides/slide6857.xml"/><Relationship Id="rId623" Type="http://schemas.openxmlformats.org/officeDocument/2006/relationships/slide" Target="slides/slide622.xml"/><Relationship Id="rId2304" Type="http://schemas.openxmlformats.org/officeDocument/2006/relationships/slide" Target="slides/slide2303.xml"/><Relationship Id="rId5874" Type="http://schemas.openxmlformats.org/officeDocument/2006/relationships/slide" Target="slides/slide5873.xml"/><Relationship Id="rId6925" Type="http://schemas.openxmlformats.org/officeDocument/2006/relationships/slide" Target="slides/slide6924.xml"/><Relationship Id="rId1320" Type="http://schemas.openxmlformats.org/officeDocument/2006/relationships/slide" Target="slides/slide1319.xml"/><Relationship Id="rId4476" Type="http://schemas.openxmlformats.org/officeDocument/2006/relationships/slide" Target="slides/slide4475.xml"/><Relationship Id="rId4890" Type="http://schemas.openxmlformats.org/officeDocument/2006/relationships/slide" Target="slides/slide4889.xml"/><Relationship Id="rId5527" Type="http://schemas.openxmlformats.org/officeDocument/2006/relationships/slide" Target="slides/slide5526.xml"/><Relationship Id="rId5941" Type="http://schemas.openxmlformats.org/officeDocument/2006/relationships/slide" Target="slides/slide5940.xml"/><Relationship Id="rId3078" Type="http://schemas.openxmlformats.org/officeDocument/2006/relationships/slide" Target="slides/slide3077.xml"/><Relationship Id="rId3492" Type="http://schemas.openxmlformats.org/officeDocument/2006/relationships/slide" Target="slides/slide3491.xml"/><Relationship Id="rId4129" Type="http://schemas.openxmlformats.org/officeDocument/2006/relationships/slide" Target="slides/slide4128.xml"/><Relationship Id="rId4543" Type="http://schemas.openxmlformats.org/officeDocument/2006/relationships/slide" Target="slides/slide4542.xml"/><Relationship Id="rId2094" Type="http://schemas.openxmlformats.org/officeDocument/2006/relationships/slide" Target="slides/slide2093.xml"/><Relationship Id="rId3145" Type="http://schemas.openxmlformats.org/officeDocument/2006/relationships/slide" Target="slides/slide3144.xml"/><Relationship Id="rId4610" Type="http://schemas.openxmlformats.org/officeDocument/2006/relationships/slide" Target="slides/slide4609.xml"/><Relationship Id="rId480" Type="http://schemas.openxmlformats.org/officeDocument/2006/relationships/slide" Target="slides/slide479.xml"/><Relationship Id="rId2161" Type="http://schemas.openxmlformats.org/officeDocument/2006/relationships/slide" Target="slides/slide2160.xml"/><Relationship Id="rId3212" Type="http://schemas.openxmlformats.org/officeDocument/2006/relationships/slide" Target="slides/slide3211.xml"/><Relationship Id="rId6368" Type="http://schemas.openxmlformats.org/officeDocument/2006/relationships/slide" Target="slides/slide6367.xml"/><Relationship Id="rId133" Type="http://schemas.openxmlformats.org/officeDocument/2006/relationships/slide" Target="slides/slide132.xml"/><Relationship Id="rId5384" Type="http://schemas.openxmlformats.org/officeDocument/2006/relationships/slide" Target="slides/slide5383.xml"/><Relationship Id="rId6782" Type="http://schemas.openxmlformats.org/officeDocument/2006/relationships/slide" Target="slides/slide6781.xml"/><Relationship Id="rId200" Type="http://schemas.openxmlformats.org/officeDocument/2006/relationships/slide" Target="slides/slide199.xml"/><Relationship Id="rId2978" Type="http://schemas.openxmlformats.org/officeDocument/2006/relationships/slide" Target="slides/slide2977.xml"/><Relationship Id="rId5037" Type="http://schemas.openxmlformats.org/officeDocument/2006/relationships/slide" Target="slides/slide5036.xml"/><Relationship Id="rId6435" Type="http://schemas.openxmlformats.org/officeDocument/2006/relationships/slide" Target="slides/slide6434.xml"/><Relationship Id="rId1994" Type="http://schemas.openxmlformats.org/officeDocument/2006/relationships/slide" Target="slides/slide1993.xml"/><Relationship Id="rId5451" Type="http://schemas.openxmlformats.org/officeDocument/2006/relationships/slide" Target="slides/slide5450.xml"/><Relationship Id="rId6502" Type="http://schemas.openxmlformats.org/officeDocument/2006/relationships/slide" Target="slides/slide6501.xml"/><Relationship Id="rId1647" Type="http://schemas.openxmlformats.org/officeDocument/2006/relationships/slide" Target="slides/slide1646.xml"/><Relationship Id="rId4053" Type="http://schemas.openxmlformats.org/officeDocument/2006/relationships/slide" Target="slides/slide4052.xml"/><Relationship Id="rId5104" Type="http://schemas.openxmlformats.org/officeDocument/2006/relationships/slide" Target="slides/slide5103.xml"/><Relationship Id="rId1714" Type="http://schemas.openxmlformats.org/officeDocument/2006/relationships/slide" Target="slides/slide1713.xml"/><Relationship Id="rId4120" Type="http://schemas.openxmlformats.org/officeDocument/2006/relationships/slide" Target="slides/slide4119.xml"/><Relationship Id="rId6292" Type="http://schemas.openxmlformats.org/officeDocument/2006/relationships/slide" Target="slides/slide6291.xml"/><Relationship Id="rId2488" Type="http://schemas.openxmlformats.org/officeDocument/2006/relationships/slide" Target="slides/slide2487.xml"/><Relationship Id="rId3886" Type="http://schemas.openxmlformats.org/officeDocument/2006/relationships/slide" Target="slides/slide3885.xml"/><Relationship Id="rId4937" Type="http://schemas.openxmlformats.org/officeDocument/2006/relationships/slide" Target="slides/slide4936.xml"/><Relationship Id="rId3539" Type="http://schemas.openxmlformats.org/officeDocument/2006/relationships/slide" Target="slides/slide3538.xml"/><Relationship Id="rId3953" Type="http://schemas.openxmlformats.org/officeDocument/2006/relationships/slide" Target="slides/slide3952.xml"/><Relationship Id="rId6012" Type="http://schemas.openxmlformats.org/officeDocument/2006/relationships/slide" Target="slides/slide6011.xml"/><Relationship Id="rId874" Type="http://schemas.openxmlformats.org/officeDocument/2006/relationships/slide" Target="slides/slide873.xml"/><Relationship Id="rId2555" Type="http://schemas.openxmlformats.org/officeDocument/2006/relationships/slide" Target="slides/slide2554.xml"/><Relationship Id="rId3606" Type="http://schemas.openxmlformats.org/officeDocument/2006/relationships/slide" Target="slides/slide3605.xml"/><Relationship Id="rId527" Type="http://schemas.openxmlformats.org/officeDocument/2006/relationships/slide" Target="slides/slide526.xml"/><Relationship Id="rId941" Type="http://schemas.openxmlformats.org/officeDocument/2006/relationships/slide" Target="slides/slide940.xml"/><Relationship Id="rId1157" Type="http://schemas.openxmlformats.org/officeDocument/2006/relationships/slide" Target="slides/slide1156.xml"/><Relationship Id="rId1571" Type="http://schemas.openxmlformats.org/officeDocument/2006/relationships/slide" Target="slides/slide1570.xml"/><Relationship Id="rId2208" Type="http://schemas.openxmlformats.org/officeDocument/2006/relationships/slide" Target="slides/slide2207.xml"/><Relationship Id="rId2622" Type="http://schemas.openxmlformats.org/officeDocument/2006/relationships/slide" Target="slides/slide2621.xml"/><Relationship Id="rId5778" Type="http://schemas.openxmlformats.org/officeDocument/2006/relationships/slide" Target="slides/slide5777.xml"/><Relationship Id="rId6829" Type="http://schemas.openxmlformats.org/officeDocument/2006/relationships/slide" Target="slides/slide6828.xml"/><Relationship Id="rId1224" Type="http://schemas.openxmlformats.org/officeDocument/2006/relationships/slide" Target="slides/slide1223.xml"/><Relationship Id="rId4794" Type="http://schemas.openxmlformats.org/officeDocument/2006/relationships/slide" Target="slides/slide4793.xml"/><Relationship Id="rId5845" Type="http://schemas.openxmlformats.org/officeDocument/2006/relationships/slide" Target="slides/slide5844.xml"/><Relationship Id="rId3396" Type="http://schemas.openxmlformats.org/officeDocument/2006/relationships/slide" Target="slides/slide3395.xml"/><Relationship Id="rId4447" Type="http://schemas.openxmlformats.org/officeDocument/2006/relationships/slide" Target="slides/slide4446.xml"/><Relationship Id="rId3049" Type="http://schemas.openxmlformats.org/officeDocument/2006/relationships/slide" Target="slides/slide3048.xml"/><Relationship Id="rId3463" Type="http://schemas.openxmlformats.org/officeDocument/2006/relationships/slide" Target="slides/slide3462.xml"/><Relationship Id="rId4861" Type="http://schemas.openxmlformats.org/officeDocument/2006/relationships/slide" Target="slides/slide4860.xml"/><Relationship Id="rId5912" Type="http://schemas.openxmlformats.org/officeDocument/2006/relationships/slide" Target="slides/slide5911.xml"/><Relationship Id="rId384" Type="http://schemas.openxmlformats.org/officeDocument/2006/relationships/slide" Target="slides/slide383.xml"/><Relationship Id="rId2065" Type="http://schemas.openxmlformats.org/officeDocument/2006/relationships/slide" Target="slides/slide2064.xml"/><Relationship Id="rId3116" Type="http://schemas.openxmlformats.org/officeDocument/2006/relationships/slide" Target="slides/slide3115.xml"/><Relationship Id="rId4514" Type="http://schemas.openxmlformats.org/officeDocument/2006/relationships/slide" Target="slides/slide4513.xml"/><Relationship Id="rId1081" Type="http://schemas.openxmlformats.org/officeDocument/2006/relationships/slide" Target="slides/slide1080.xml"/><Relationship Id="rId3530" Type="http://schemas.openxmlformats.org/officeDocument/2006/relationships/slide" Target="slides/slide3529.xml"/><Relationship Id="rId6686" Type="http://schemas.openxmlformats.org/officeDocument/2006/relationships/slide" Target="slides/slide6685.xml"/><Relationship Id="rId451" Type="http://schemas.openxmlformats.org/officeDocument/2006/relationships/slide" Target="slides/slide450.xml"/><Relationship Id="rId2132" Type="http://schemas.openxmlformats.org/officeDocument/2006/relationships/slide" Target="slides/slide2131.xml"/><Relationship Id="rId5288" Type="http://schemas.openxmlformats.org/officeDocument/2006/relationships/slide" Target="slides/slide5287.xml"/><Relationship Id="rId6339" Type="http://schemas.openxmlformats.org/officeDocument/2006/relationships/slide" Target="slides/slide6338.xml"/><Relationship Id="rId6753" Type="http://schemas.openxmlformats.org/officeDocument/2006/relationships/slide" Target="slides/slide6752.xml"/><Relationship Id="rId104" Type="http://schemas.openxmlformats.org/officeDocument/2006/relationships/slide" Target="slides/slide103.xml"/><Relationship Id="rId1898" Type="http://schemas.openxmlformats.org/officeDocument/2006/relationships/slide" Target="slides/slide1897.xml"/><Relationship Id="rId2949" Type="http://schemas.openxmlformats.org/officeDocument/2006/relationships/slide" Target="slides/slide2948.xml"/><Relationship Id="rId5355" Type="http://schemas.openxmlformats.org/officeDocument/2006/relationships/slide" Target="slides/slide5354.xml"/><Relationship Id="rId6406" Type="http://schemas.openxmlformats.org/officeDocument/2006/relationships/slide" Target="slides/slide6405.xml"/><Relationship Id="rId6820" Type="http://schemas.openxmlformats.org/officeDocument/2006/relationships/slide" Target="slides/slide6819.xml"/><Relationship Id="rId4371" Type="http://schemas.openxmlformats.org/officeDocument/2006/relationships/slide" Target="slides/slide4370.xml"/><Relationship Id="rId5008" Type="http://schemas.openxmlformats.org/officeDocument/2006/relationships/slide" Target="slides/slide5007.xml"/><Relationship Id="rId5422" Type="http://schemas.openxmlformats.org/officeDocument/2006/relationships/slide" Target="slides/slide5421.xml"/><Relationship Id="rId1965" Type="http://schemas.openxmlformats.org/officeDocument/2006/relationships/slide" Target="slides/slide1964.xml"/><Relationship Id="rId4024" Type="http://schemas.openxmlformats.org/officeDocument/2006/relationships/slide" Target="slides/slide4023.xml"/><Relationship Id="rId1618" Type="http://schemas.openxmlformats.org/officeDocument/2006/relationships/slide" Target="slides/slide1617.xml"/><Relationship Id="rId3040" Type="http://schemas.openxmlformats.org/officeDocument/2006/relationships/slide" Target="slides/slide3039.xml"/><Relationship Id="rId6196" Type="http://schemas.openxmlformats.org/officeDocument/2006/relationships/slide" Target="slides/slide6195.xml"/><Relationship Id="rId3857" Type="http://schemas.openxmlformats.org/officeDocument/2006/relationships/slide" Target="slides/slide3856.xml"/><Relationship Id="rId4908" Type="http://schemas.openxmlformats.org/officeDocument/2006/relationships/slide" Target="slides/slide4907.xml"/><Relationship Id="rId6263" Type="http://schemas.openxmlformats.org/officeDocument/2006/relationships/slide" Target="slides/slide6262.xml"/><Relationship Id="rId778" Type="http://schemas.openxmlformats.org/officeDocument/2006/relationships/slide" Target="slides/slide777.xml"/><Relationship Id="rId2459" Type="http://schemas.openxmlformats.org/officeDocument/2006/relationships/slide" Target="slides/slide2458.xml"/><Relationship Id="rId2873" Type="http://schemas.openxmlformats.org/officeDocument/2006/relationships/slide" Target="slides/slide2872.xml"/><Relationship Id="rId3924" Type="http://schemas.openxmlformats.org/officeDocument/2006/relationships/slide" Target="slides/slide3923.xml"/><Relationship Id="rId6330" Type="http://schemas.openxmlformats.org/officeDocument/2006/relationships/slide" Target="slides/slide6329.xml"/><Relationship Id="rId845" Type="http://schemas.openxmlformats.org/officeDocument/2006/relationships/slide" Target="slides/slide844.xml"/><Relationship Id="rId1475" Type="http://schemas.openxmlformats.org/officeDocument/2006/relationships/slide" Target="slides/slide1474.xml"/><Relationship Id="rId2526" Type="http://schemas.openxmlformats.org/officeDocument/2006/relationships/slide" Target="slides/slide2525.xml"/><Relationship Id="rId1128" Type="http://schemas.openxmlformats.org/officeDocument/2006/relationships/slide" Target="slides/slide1127.xml"/><Relationship Id="rId1542" Type="http://schemas.openxmlformats.org/officeDocument/2006/relationships/slide" Target="slides/slide1541.xml"/><Relationship Id="rId2940" Type="http://schemas.openxmlformats.org/officeDocument/2006/relationships/slide" Target="slides/slide2939.xml"/><Relationship Id="rId4698" Type="http://schemas.openxmlformats.org/officeDocument/2006/relationships/slide" Target="slides/slide4697.xml"/><Relationship Id="rId5749" Type="http://schemas.openxmlformats.org/officeDocument/2006/relationships/slide" Target="slides/slide5748.xml"/><Relationship Id="rId912" Type="http://schemas.openxmlformats.org/officeDocument/2006/relationships/slide" Target="slides/slide911.xml"/><Relationship Id="rId4765" Type="http://schemas.openxmlformats.org/officeDocument/2006/relationships/slide" Target="slides/slide4764.xml"/><Relationship Id="rId5816" Type="http://schemas.openxmlformats.org/officeDocument/2006/relationships/slide" Target="slides/slide5815.xml"/><Relationship Id="rId288" Type="http://schemas.openxmlformats.org/officeDocument/2006/relationships/slide" Target="slides/slide287.xml"/><Relationship Id="rId3367" Type="http://schemas.openxmlformats.org/officeDocument/2006/relationships/slide" Target="slides/slide3366.xml"/><Relationship Id="rId3781" Type="http://schemas.openxmlformats.org/officeDocument/2006/relationships/slide" Target="slides/slide3780.xml"/><Relationship Id="rId4418" Type="http://schemas.openxmlformats.org/officeDocument/2006/relationships/slide" Target="slides/slide4417.xml"/><Relationship Id="rId4832" Type="http://schemas.openxmlformats.org/officeDocument/2006/relationships/slide" Target="slides/slide4831.xml"/><Relationship Id="rId2383" Type="http://schemas.openxmlformats.org/officeDocument/2006/relationships/slide" Target="slides/slide2382.xml"/><Relationship Id="rId3434" Type="http://schemas.openxmlformats.org/officeDocument/2006/relationships/slide" Target="slides/slide3433.xml"/><Relationship Id="rId355" Type="http://schemas.openxmlformats.org/officeDocument/2006/relationships/slide" Target="slides/slide354.xml"/><Relationship Id="rId2036" Type="http://schemas.openxmlformats.org/officeDocument/2006/relationships/slide" Target="slides/slide2035.xml"/><Relationship Id="rId2450" Type="http://schemas.openxmlformats.org/officeDocument/2006/relationships/slide" Target="slides/slide2449.xml"/><Relationship Id="rId3501" Type="http://schemas.openxmlformats.org/officeDocument/2006/relationships/slide" Target="slides/slide3500.xml"/><Relationship Id="rId6657" Type="http://schemas.openxmlformats.org/officeDocument/2006/relationships/slide" Target="slides/slide6656.xml"/><Relationship Id="rId422" Type="http://schemas.openxmlformats.org/officeDocument/2006/relationships/slide" Target="slides/slide421.xml"/><Relationship Id="rId1052" Type="http://schemas.openxmlformats.org/officeDocument/2006/relationships/slide" Target="slides/slide1051.xml"/><Relationship Id="rId2103" Type="http://schemas.openxmlformats.org/officeDocument/2006/relationships/slide" Target="slides/slide2102.xml"/><Relationship Id="rId5259" Type="http://schemas.openxmlformats.org/officeDocument/2006/relationships/slide" Target="slides/slide5258.xml"/><Relationship Id="rId5673" Type="http://schemas.openxmlformats.org/officeDocument/2006/relationships/slide" Target="slides/slide5672.xml"/><Relationship Id="rId4275" Type="http://schemas.openxmlformats.org/officeDocument/2006/relationships/slide" Target="slides/slide4274.xml"/><Relationship Id="rId5326" Type="http://schemas.openxmlformats.org/officeDocument/2006/relationships/slide" Target="slides/slide5325.xml"/><Relationship Id="rId6724" Type="http://schemas.openxmlformats.org/officeDocument/2006/relationships/slide" Target="slides/slide6723.xml"/><Relationship Id="rId1869" Type="http://schemas.openxmlformats.org/officeDocument/2006/relationships/slide" Target="slides/slide1868.xml"/><Relationship Id="rId3291" Type="http://schemas.openxmlformats.org/officeDocument/2006/relationships/slide" Target="slides/slide3290.xml"/><Relationship Id="rId5740" Type="http://schemas.openxmlformats.org/officeDocument/2006/relationships/slide" Target="slides/slide5739.xml"/><Relationship Id="rId1936" Type="http://schemas.openxmlformats.org/officeDocument/2006/relationships/slide" Target="slides/slide1935.xml"/><Relationship Id="rId4342" Type="http://schemas.openxmlformats.org/officeDocument/2006/relationships/slide" Target="slides/slide4341.xml"/><Relationship Id="rId3011" Type="http://schemas.openxmlformats.org/officeDocument/2006/relationships/slide" Target="slides/slide3010.xml"/><Relationship Id="rId6167" Type="http://schemas.openxmlformats.org/officeDocument/2006/relationships/slide" Target="slides/slide6166.xml"/><Relationship Id="rId6581" Type="http://schemas.openxmlformats.org/officeDocument/2006/relationships/slide" Target="slides/slide6580.xml"/><Relationship Id="rId2777" Type="http://schemas.openxmlformats.org/officeDocument/2006/relationships/slide" Target="slides/slide2776.xml"/><Relationship Id="rId5183" Type="http://schemas.openxmlformats.org/officeDocument/2006/relationships/slide" Target="slides/slide5182.xml"/><Relationship Id="rId6234" Type="http://schemas.openxmlformats.org/officeDocument/2006/relationships/slide" Target="slides/slide6233.xml"/><Relationship Id="rId749" Type="http://schemas.openxmlformats.org/officeDocument/2006/relationships/slide" Target="slides/slide748.xml"/><Relationship Id="rId1379" Type="http://schemas.openxmlformats.org/officeDocument/2006/relationships/slide" Target="slides/slide1378.xml"/><Relationship Id="rId3828" Type="http://schemas.openxmlformats.org/officeDocument/2006/relationships/slide" Target="slides/slide3827.xml"/><Relationship Id="rId5250" Type="http://schemas.openxmlformats.org/officeDocument/2006/relationships/slide" Target="slides/slide5249.xml"/><Relationship Id="rId6301" Type="http://schemas.openxmlformats.org/officeDocument/2006/relationships/slide" Target="slides/slide6300.xml"/><Relationship Id="rId1793" Type="http://schemas.openxmlformats.org/officeDocument/2006/relationships/slide" Target="slides/slide1792.xml"/><Relationship Id="rId2844" Type="http://schemas.openxmlformats.org/officeDocument/2006/relationships/slide" Target="slides/slide2843.xml"/><Relationship Id="rId85" Type="http://schemas.openxmlformats.org/officeDocument/2006/relationships/slide" Target="slides/slide84.xml"/><Relationship Id="rId816" Type="http://schemas.openxmlformats.org/officeDocument/2006/relationships/slide" Target="slides/slide815.xml"/><Relationship Id="rId1446" Type="http://schemas.openxmlformats.org/officeDocument/2006/relationships/slide" Target="slides/slide1445.xml"/><Relationship Id="rId1860" Type="http://schemas.openxmlformats.org/officeDocument/2006/relationships/slide" Target="slides/slide1859.xml"/><Relationship Id="rId2911" Type="http://schemas.openxmlformats.org/officeDocument/2006/relationships/slide" Target="slides/slide2910.xml"/><Relationship Id="rId1513" Type="http://schemas.openxmlformats.org/officeDocument/2006/relationships/slide" Target="slides/slide1512.xml"/><Relationship Id="rId4669" Type="http://schemas.openxmlformats.org/officeDocument/2006/relationships/slide" Target="slides/slide4668.xml"/><Relationship Id="rId3685" Type="http://schemas.openxmlformats.org/officeDocument/2006/relationships/slide" Target="slides/slide3684.xml"/><Relationship Id="rId4736" Type="http://schemas.openxmlformats.org/officeDocument/2006/relationships/slide" Target="slides/slide4735.xml"/><Relationship Id="rId6091" Type="http://schemas.openxmlformats.org/officeDocument/2006/relationships/slide" Target="slides/slide6090.xml"/><Relationship Id="rId2287" Type="http://schemas.openxmlformats.org/officeDocument/2006/relationships/slide" Target="slides/slide2286.xml"/><Relationship Id="rId3338" Type="http://schemas.openxmlformats.org/officeDocument/2006/relationships/slide" Target="slides/slide3337.xml"/><Relationship Id="rId3752" Type="http://schemas.openxmlformats.org/officeDocument/2006/relationships/slide" Target="slides/slide3751.xml"/><Relationship Id="rId259" Type="http://schemas.openxmlformats.org/officeDocument/2006/relationships/slide" Target="slides/slide258.xml"/><Relationship Id="rId673" Type="http://schemas.openxmlformats.org/officeDocument/2006/relationships/slide" Target="slides/slide672.xml"/><Relationship Id="rId2354" Type="http://schemas.openxmlformats.org/officeDocument/2006/relationships/slide" Target="slides/slide2353.xml"/><Relationship Id="rId3405" Type="http://schemas.openxmlformats.org/officeDocument/2006/relationships/slide" Target="slides/slide3404.xml"/><Relationship Id="rId4803" Type="http://schemas.openxmlformats.org/officeDocument/2006/relationships/slide" Target="slides/slide4802.xml"/><Relationship Id="rId326" Type="http://schemas.openxmlformats.org/officeDocument/2006/relationships/slide" Target="slides/slide325.xml"/><Relationship Id="rId1370" Type="http://schemas.openxmlformats.org/officeDocument/2006/relationships/slide" Target="slides/slide1369.xml"/><Relationship Id="rId2007" Type="http://schemas.openxmlformats.org/officeDocument/2006/relationships/slide" Target="slides/slide2006.xml"/><Relationship Id="rId6975" Type="http://schemas.openxmlformats.org/officeDocument/2006/relationships/slide" Target="slides/slide6974.xml"/><Relationship Id="rId740" Type="http://schemas.openxmlformats.org/officeDocument/2006/relationships/slide" Target="slides/slide739.xml"/><Relationship Id="rId1023" Type="http://schemas.openxmlformats.org/officeDocument/2006/relationships/slide" Target="slides/slide1022.xml"/><Relationship Id="rId2421" Type="http://schemas.openxmlformats.org/officeDocument/2006/relationships/slide" Target="slides/slide2420.xml"/><Relationship Id="rId4179" Type="http://schemas.openxmlformats.org/officeDocument/2006/relationships/slide" Target="slides/slide4178.xml"/><Relationship Id="rId5577" Type="http://schemas.openxmlformats.org/officeDocument/2006/relationships/slide" Target="slides/slide5576.xml"/><Relationship Id="rId5991" Type="http://schemas.openxmlformats.org/officeDocument/2006/relationships/slide" Target="slides/slide5990.xml"/><Relationship Id="rId6628" Type="http://schemas.openxmlformats.org/officeDocument/2006/relationships/slide" Target="slides/slide6627.xml"/><Relationship Id="rId4593" Type="http://schemas.openxmlformats.org/officeDocument/2006/relationships/slide" Target="slides/slide4592.xml"/><Relationship Id="rId5644" Type="http://schemas.openxmlformats.org/officeDocument/2006/relationships/slide" Target="slides/slide5643.xml"/><Relationship Id="rId3195" Type="http://schemas.openxmlformats.org/officeDocument/2006/relationships/slide" Target="slides/slide3194.xml"/><Relationship Id="rId4246" Type="http://schemas.openxmlformats.org/officeDocument/2006/relationships/slide" Target="slides/slide4245.xml"/><Relationship Id="rId4660" Type="http://schemas.openxmlformats.org/officeDocument/2006/relationships/slide" Target="slides/slide4659.xml"/><Relationship Id="rId5711" Type="http://schemas.openxmlformats.org/officeDocument/2006/relationships/slide" Target="slides/slide5710.xml"/><Relationship Id="rId3262" Type="http://schemas.openxmlformats.org/officeDocument/2006/relationships/slide" Target="slides/slide3261.xml"/><Relationship Id="rId4313" Type="http://schemas.openxmlformats.org/officeDocument/2006/relationships/slide" Target="slides/slide4312.xml"/><Relationship Id="rId183" Type="http://schemas.openxmlformats.org/officeDocument/2006/relationships/slide" Target="slides/slide182.xml"/><Relationship Id="rId1907" Type="http://schemas.openxmlformats.org/officeDocument/2006/relationships/slide" Target="slides/slide1906.xml"/><Relationship Id="rId6485" Type="http://schemas.openxmlformats.org/officeDocument/2006/relationships/slide" Target="slides/slide6484.xml"/><Relationship Id="rId250" Type="http://schemas.openxmlformats.org/officeDocument/2006/relationships/slide" Target="slides/slide249.xml"/><Relationship Id="rId5087" Type="http://schemas.openxmlformats.org/officeDocument/2006/relationships/slide" Target="slides/slide5086.xml"/><Relationship Id="rId6138" Type="http://schemas.openxmlformats.org/officeDocument/2006/relationships/slide" Target="slides/slide6137.xml"/><Relationship Id="rId5154" Type="http://schemas.openxmlformats.org/officeDocument/2006/relationships/slide" Target="slides/slide5153.xml"/><Relationship Id="rId6552" Type="http://schemas.openxmlformats.org/officeDocument/2006/relationships/slide" Target="slides/slide6551.xml"/><Relationship Id="rId1697" Type="http://schemas.openxmlformats.org/officeDocument/2006/relationships/slide" Target="slides/slide1696.xml"/><Relationship Id="rId2748" Type="http://schemas.openxmlformats.org/officeDocument/2006/relationships/slide" Target="slides/slide2747.xml"/><Relationship Id="rId6205" Type="http://schemas.openxmlformats.org/officeDocument/2006/relationships/slide" Target="slides/slide6204.xml"/><Relationship Id="rId1764" Type="http://schemas.openxmlformats.org/officeDocument/2006/relationships/slide" Target="slides/slide1763.xml"/><Relationship Id="rId2815" Type="http://schemas.openxmlformats.org/officeDocument/2006/relationships/slide" Target="slides/slide2814.xml"/><Relationship Id="rId4170" Type="http://schemas.openxmlformats.org/officeDocument/2006/relationships/slide" Target="slides/slide4169.xml"/><Relationship Id="rId5221" Type="http://schemas.openxmlformats.org/officeDocument/2006/relationships/slide" Target="slides/slide5220.xml"/><Relationship Id="rId56" Type="http://schemas.openxmlformats.org/officeDocument/2006/relationships/slide" Target="slides/slide55.xml"/><Relationship Id="rId1417" Type="http://schemas.openxmlformats.org/officeDocument/2006/relationships/slide" Target="slides/slide1416.xml"/><Relationship Id="rId1831" Type="http://schemas.openxmlformats.org/officeDocument/2006/relationships/slide" Target="slides/slide1830.xml"/><Relationship Id="rId4987" Type="http://schemas.openxmlformats.org/officeDocument/2006/relationships/slide" Target="slides/slide4986.xml"/><Relationship Id="rId3589" Type="http://schemas.openxmlformats.org/officeDocument/2006/relationships/slide" Target="slides/slide3588.xml"/><Relationship Id="rId7046" Type="http://schemas.openxmlformats.org/officeDocument/2006/relationships/slide" Target="slides/slide7045.xml"/><Relationship Id="rId6062" Type="http://schemas.openxmlformats.org/officeDocument/2006/relationships/slide" Target="slides/slide6061.xml"/><Relationship Id="rId577" Type="http://schemas.openxmlformats.org/officeDocument/2006/relationships/slide" Target="slides/slide576.xml"/><Relationship Id="rId2258" Type="http://schemas.openxmlformats.org/officeDocument/2006/relationships/slide" Target="slides/slide2257.xml"/><Relationship Id="rId3656" Type="http://schemas.openxmlformats.org/officeDocument/2006/relationships/slide" Target="slides/slide3655.xml"/><Relationship Id="rId4707" Type="http://schemas.openxmlformats.org/officeDocument/2006/relationships/slide" Target="slides/slide4706.xml"/><Relationship Id="rId991" Type="http://schemas.openxmlformats.org/officeDocument/2006/relationships/slide" Target="slides/slide990.xml"/><Relationship Id="rId2672" Type="http://schemas.openxmlformats.org/officeDocument/2006/relationships/slide" Target="slides/slide2671.xml"/><Relationship Id="rId3309" Type="http://schemas.openxmlformats.org/officeDocument/2006/relationships/slide" Target="slides/slide3308.xml"/><Relationship Id="rId3723" Type="http://schemas.openxmlformats.org/officeDocument/2006/relationships/slide" Target="slides/slide3722.xml"/><Relationship Id="rId6879" Type="http://schemas.openxmlformats.org/officeDocument/2006/relationships/slide" Target="slides/slide6878.xml"/><Relationship Id="rId644" Type="http://schemas.openxmlformats.org/officeDocument/2006/relationships/slide" Target="slides/slide643.xml"/><Relationship Id="rId1274" Type="http://schemas.openxmlformats.org/officeDocument/2006/relationships/slide" Target="slides/slide1273.xml"/><Relationship Id="rId2325" Type="http://schemas.openxmlformats.org/officeDocument/2006/relationships/slide" Target="slides/slide2324.xml"/><Relationship Id="rId5895" Type="http://schemas.openxmlformats.org/officeDocument/2006/relationships/slide" Target="slides/slide5894.xml"/><Relationship Id="rId6946" Type="http://schemas.openxmlformats.org/officeDocument/2006/relationships/slide" Target="slides/slide6945.xml"/><Relationship Id="rId711" Type="http://schemas.openxmlformats.org/officeDocument/2006/relationships/slide" Target="slides/slide710.xml"/><Relationship Id="rId1341" Type="http://schemas.openxmlformats.org/officeDocument/2006/relationships/slide" Target="slides/slide1340.xml"/><Relationship Id="rId4497" Type="http://schemas.openxmlformats.org/officeDocument/2006/relationships/slide" Target="slides/slide4496.xml"/><Relationship Id="rId5548" Type="http://schemas.openxmlformats.org/officeDocument/2006/relationships/slide" Target="slides/slide5547.xml"/><Relationship Id="rId5962" Type="http://schemas.openxmlformats.org/officeDocument/2006/relationships/slide" Target="slides/slide5961.xml"/><Relationship Id="rId3099" Type="http://schemas.openxmlformats.org/officeDocument/2006/relationships/slide" Target="slides/slide3098.xml"/><Relationship Id="rId4564" Type="http://schemas.openxmlformats.org/officeDocument/2006/relationships/slide" Target="slides/slide4563.xml"/><Relationship Id="rId5615" Type="http://schemas.openxmlformats.org/officeDocument/2006/relationships/slide" Target="slides/slide5614.xml"/><Relationship Id="rId3166" Type="http://schemas.openxmlformats.org/officeDocument/2006/relationships/slide" Target="slides/slide3165.xml"/><Relationship Id="rId3580" Type="http://schemas.openxmlformats.org/officeDocument/2006/relationships/slide" Target="slides/slide3579.xml"/><Relationship Id="rId4217" Type="http://schemas.openxmlformats.org/officeDocument/2006/relationships/slide" Target="slides/slide4216.xml"/><Relationship Id="rId2182" Type="http://schemas.openxmlformats.org/officeDocument/2006/relationships/slide" Target="slides/slide2181.xml"/><Relationship Id="rId3233" Type="http://schemas.openxmlformats.org/officeDocument/2006/relationships/slide" Target="slides/slide3232.xml"/><Relationship Id="rId4631" Type="http://schemas.openxmlformats.org/officeDocument/2006/relationships/slide" Target="slides/slide4630.xml"/><Relationship Id="rId6389" Type="http://schemas.openxmlformats.org/officeDocument/2006/relationships/slide" Target="slides/slide6388.xml"/><Relationship Id="rId154" Type="http://schemas.openxmlformats.org/officeDocument/2006/relationships/slide" Target="slides/slide153.xml"/><Relationship Id="rId2999" Type="http://schemas.openxmlformats.org/officeDocument/2006/relationships/slide" Target="slides/slide2998.xml"/><Relationship Id="rId3300" Type="http://schemas.openxmlformats.org/officeDocument/2006/relationships/slide" Target="slides/slide3299.xml"/><Relationship Id="rId6456" Type="http://schemas.openxmlformats.org/officeDocument/2006/relationships/slide" Target="slides/slide6455.xml"/><Relationship Id="rId6870" Type="http://schemas.openxmlformats.org/officeDocument/2006/relationships/slide" Target="slides/slide6869.xml"/><Relationship Id="rId221" Type="http://schemas.openxmlformats.org/officeDocument/2006/relationships/slide" Target="slides/slide220.xml"/><Relationship Id="rId5058" Type="http://schemas.openxmlformats.org/officeDocument/2006/relationships/slide" Target="slides/slide5057.xml"/><Relationship Id="rId5472" Type="http://schemas.openxmlformats.org/officeDocument/2006/relationships/slide" Target="slides/slide5471.xml"/><Relationship Id="rId6109" Type="http://schemas.openxmlformats.org/officeDocument/2006/relationships/slide" Target="slides/slide6108.xml"/><Relationship Id="rId6523" Type="http://schemas.openxmlformats.org/officeDocument/2006/relationships/slide" Target="slides/slide6522.xml"/><Relationship Id="rId1668" Type="http://schemas.openxmlformats.org/officeDocument/2006/relationships/slide" Target="slides/slide1667.xml"/><Relationship Id="rId2719" Type="http://schemas.openxmlformats.org/officeDocument/2006/relationships/slide" Target="slides/slide2718.xml"/><Relationship Id="rId4074" Type="http://schemas.openxmlformats.org/officeDocument/2006/relationships/slide" Target="slides/slide4073.xml"/><Relationship Id="rId5125" Type="http://schemas.openxmlformats.org/officeDocument/2006/relationships/slide" Target="slides/slide5124.xml"/><Relationship Id="rId3090" Type="http://schemas.openxmlformats.org/officeDocument/2006/relationships/slide" Target="slides/slide3089.xml"/><Relationship Id="rId4141" Type="http://schemas.openxmlformats.org/officeDocument/2006/relationships/slide" Target="slides/slide4140.xml"/><Relationship Id="rId1735" Type="http://schemas.openxmlformats.org/officeDocument/2006/relationships/slide" Target="slides/slide1734.xml"/><Relationship Id="rId27" Type="http://schemas.openxmlformats.org/officeDocument/2006/relationships/slide" Target="slides/slide26.xml"/><Relationship Id="rId1802" Type="http://schemas.openxmlformats.org/officeDocument/2006/relationships/slide" Target="slides/slide1801.xml"/><Relationship Id="rId4958" Type="http://schemas.openxmlformats.org/officeDocument/2006/relationships/slide" Target="slides/slide4957.xml"/><Relationship Id="rId7017" Type="http://schemas.openxmlformats.org/officeDocument/2006/relationships/slide" Target="slides/slide7016.xml"/><Relationship Id="rId3974" Type="http://schemas.openxmlformats.org/officeDocument/2006/relationships/slide" Target="slides/slide3973.xml"/><Relationship Id="rId6380" Type="http://schemas.openxmlformats.org/officeDocument/2006/relationships/slide" Target="slides/slide6379.xml"/><Relationship Id="rId895" Type="http://schemas.openxmlformats.org/officeDocument/2006/relationships/slide" Target="slides/slide894.xml"/><Relationship Id="rId2576" Type="http://schemas.openxmlformats.org/officeDocument/2006/relationships/slide" Target="slides/slide2575.xml"/><Relationship Id="rId2990" Type="http://schemas.openxmlformats.org/officeDocument/2006/relationships/slide" Target="slides/slide2989.xml"/><Relationship Id="rId3627" Type="http://schemas.openxmlformats.org/officeDocument/2006/relationships/slide" Target="slides/slide3626.xml"/><Relationship Id="rId6033" Type="http://schemas.openxmlformats.org/officeDocument/2006/relationships/slide" Target="slides/slide6032.xml"/><Relationship Id="rId548" Type="http://schemas.openxmlformats.org/officeDocument/2006/relationships/slide" Target="slides/slide547.xml"/><Relationship Id="rId962" Type="http://schemas.openxmlformats.org/officeDocument/2006/relationships/slide" Target="slides/slide961.xml"/><Relationship Id="rId1178" Type="http://schemas.openxmlformats.org/officeDocument/2006/relationships/slide" Target="slides/slide1177.xml"/><Relationship Id="rId1592" Type="http://schemas.openxmlformats.org/officeDocument/2006/relationships/slide" Target="slides/slide1591.xml"/><Relationship Id="rId2229" Type="http://schemas.openxmlformats.org/officeDocument/2006/relationships/slide" Target="slides/slide2228.xml"/><Relationship Id="rId2643" Type="http://schemas.openxmlformats.org/officeDocument/2006/relationships/slide" Target="slides/slide2642.xml"/><Relationship Id="rId5799" Type="http://schemas.openxmlformats.org/officeDocument/2006/relationships/slide" Target="slides/slide5798.xml"/><Relationship Id="rId6100" Type="http://schemas.openxmlformats.org/officeDocument/2006/relationships/slide" Target="slides/slide6099.xml"/><Relationship Id="rId615" Type="http://schemas.openxmlformats.org/officeDocument/2006/relationships/slide" Target="slides/slide614.xml"/><Relationship Id="rId1245" Type="http://schemas.openxmlformats.org/officeDocument/2006/relationships/slide" Target="slides/slide1244.xml"/><Relationship Id="rId1312" Type="http://schemas.openxmlformats.org/officeDocument/2006/relationships/slide" Target="slides/slide1311.xml"/><Relationship Id="rId2710" Type="http://schemas.openxmlformats.org/officeDocument/2006/relationships/slide" Target="slides/slide2709.xml"/><Relationship Id="rId4468" Type="http://schemas.openxmlformats.org/officeDocument/2006/relationships/slide" Target="slides/slide4467.xml"/><Relationship Id="rId5866" Type="http://schemas.openxmlformats.org/officeDocument/2006/relationships/slide" Target="slides/slide5865.xml"/><Relationship Id="rId6917" Type="http://schemas.openxmlformats.org/officeDocument/2006/relationships/slide" Target="slides/slide6916.xml"/><Relationship Id="rId4882" Type="http://schemas.openxmlformats.org/officeDocument/2006/relationships/slide" Target="slides/slide4881.xml"/><Relationship Id="rId5519" Type="http://schemas.openxmlformats.org/officeDocument/2006/relationships/slide" Target="slides/slide5518.xml"/><Relationship Id="rId5933" Type="http://schemas.openxmlformats.org/officeDocument/2006/relationships/slide" Target="slides/slide5932.xml"/><Relationship Id="rId2086" Type="http://schemas.openxmlformats.org/officeDocument/2006/relationships/slide" Target="slides/slide2085.xml"/><Relationship Id="rId3484" Type="http://schemas.openxmlformats.org/officeDocument/2006/relationships/slide" Target="slides/slide3483.xml"/><Relationship Id="rId4535" Type="http://schemas.openxmlformats.org/officeDocument/2006/relationships/slide" Target="slides/slide4534.xml"/><Relationship Id="rId3137" Type="http://schemas.openxmlformats.org/officeDocument/2006/relationships/slide" Target="slides/slide3136.xml"/><Relationship Id="rId3551" Type="http://schemas.openxmlformats.org/officeDocument/2006/relationships/slide" Target="slides/slide3550.xml"/><Relationship Id="rId4602" Type="http://schemas.openxmlformats.org/officeDocument/2006/relationships/slide" Target="slides/slide4601.xml"/><Relationship Id="rId472" Type="http://schemas.openxmlformats.org/officeDocument/2006/relationships/slide" Target="slides/slide471.xml"/><Relationship Id="rId2153" Type="http://schemas.openxmlformats.org/officeDocument/2006/relationships/slide" Target="slides/slide2152.xml"/><Relationship Id="rId3204" Type="http://schemas.openxmlformats.org/officeDocument/2006/relationships/slide" Target="slides/slide3203.xml"/><Relationship Id="rId6774" Type="http://schemas.openxmlformats.org/officeDocument/2006/relationships/slide" Target="slides/slide6773.xml"/><Relationship Id="rId125" Type="http://schemas.openxmlformats.org/officeDocument/2006/relationships/slide" Target="slides/slide124.xml"/><Relationship Id="rId2220" Type="http://schemas.openxmlformats.org/officeDocument/2006/relationships/slide" Target="slides/slide2219.xml"/><Relationship Id="rId5376" Type="http://schemas.openxmlformats.org/officeDocument/2006/relationships/slide" Target="slides/slide5375.xml"/><Relationship Id="rId5790" Type="http://schemas.openxmlformats.org/officeDocument/2006/relationships/slide" Target="slides/slide5789.xml"/><Relationship Id="rId6427" Type="http://schemas.openxmlformats.org/officeDocument/2006/relationships/slide" Target="slides/slide6426.xml"/><Relationship Id="rId4392" Type="http://schemas.openxmlformats.org/officeDocument/2006/relationships/slide" Target="slides/slide4391.xml"/><Relationship Id="rId5029" Type="http://schemas.openxmlformats.org/officeDocument/2006/relationships/slide" Target="slides/slide5028.xml"/><Relationship Id="rId5443" Type="http://schemas.openxmlformats.org/officeDocument/2006/relationships/slide" Target="slides/slide5442.xml"/><Relationship Id="rId6841" Type="http://schemas.openxmlformats.org/officeDocument/2006/relationships/slide" Target="slides/slide6840.xml"/><Relationship Id="rId1986" Type="http://schemas.openxmlformats.org/officeDocument/2006/relationships/slide" Target="slides/slide1985.xml"/><Relationship Id="rId4045" Type="http://schemas.openxmlformats.org/officeDocument/2006/relationships/slide" Target="slides/slide4044.xml"/><Relationship Id="rId1639" Type="http://schemas.openxmlformats.org/officeDocument/2006/relationships/slide" Target="slides/slide1638.xml"/><Relationship Id="rId3061" Type="http://schemas.openxmlformats.org/officeDocument/2006/relationships/slide" Target="slides/slide3060.xml"/><Relationship Id="rId5510" Type="http://schemas.openxmlformats.org/officeDocument/2006/relationships/slide" Target="slides/slide5509.xml"/><Relationship Id="rId1706" Type="http://schemas.openxmlformats.org/officeDocument/2006/relationships/slide" Target="slides/slide1705.xml"/><Relationship Id="rId4112" Type="http://schemas.openxmlformats.org/officeDocument/2006/relationships/slide" Target="slides/slide4111.xml"/><Relationship Id="rId3878" Type="http://schemas.openxmlformats.org/officeDocument/2006/relationships/slide" Target="slides/slide3877.xml"/><Relationship Id="rId4929" Type="http://schemas.openxmlformats.org/officeDocument/2006/relationships/slide" Target="slides/slide4928.xml"/><Relationship Id="rId6284" Type="http://schemas.openxmlformats.org/officeDocument/2006/relationships/slide" Target="slides/slide6283.xml"/><Relationship Id="rId799" Type="http://schemas.openxmlformats.org/officeDocument/2006/relationships/slide" Target="slides/slide798.xml"/><Relationship Id="rId2894" Type="http://schemas.openxmlformats.org/officeDocument/2006/relationships/slide" Target="slides/slide2893.xml"/><Relationship Id="rId6351" Type="http://schemas.openxmlformats.org/officeDocument/2006/relationships/slide" Target="slides/slide6350.xml"/><Relationship Id="rId866" Type="http://schemas.openxmlformats.org/officeDocument/2006/relationships/slide" Target="slides/slide865.xml"/><Relationship Id="rId1496" Type="http://schemas.openxmlformats.org/officeDocument/2006/relationships/slide" Target="slides/slide1495.xml"/><Relationship Id="rId2547" Type="http://schemas.openxmlformats.org/officeDocument/2006/relationships/slide" Target="slides/slide2546.xml"/><Relationship Id="rId3945" Type="http://schemas.openxmlformats.org/officeDocument/2006/relationships/slide" Target="slides/slide3944.xml"/><Relationship Id="rId6004" Type="http://schemas.openxmlformats.org/officeDocument/2006/relationships/slide" Target="slides/slide6003.xml"/><Relationship Id="rId519" Type="http://schemas.openxmlformats.org/officeDocument/2006/relationships/slide" Target="slides/slide518.xml"/><Relationship Id="rId1149" Type="http://schemas.openxmlformats.org/officeDocument/2006/relationships/slide" Target="slides/slide1148.xml"/><Relationship Id="rId2961" Type="http://schemas.openxmlformats.org/officeDocument/2006/relationships/slide" Target="slides/slide2960.xml"/><Relationship Id="rId5020" Type="http://schemas.openxmlformats.org/officeDocument/2006/relationships/slide" Target="slides/slide5019.xml"/><Relationship Id="rId933" Type="http://schemas.openxmlformats.org/officeDocument/2006/relationships/slide" Target="slides/slide932.xml"/><Relationship Id="rId1563" Type="http://schemas.openxmlformats.org/officeDocument/2006/relationships/slide" Target="slides/slide1562.xml"/><Relationship Id="rId2614" Type="http://schemas.openxmlformats.org/officeDocument/2006/relationships/slide" Target="slides/slide2613.xml"/><Relationship Id="rId1216" Type="http://schemas.openxmlformats.org/officeDocument/2006/relationships/slide" Target="slides/slide1215.xml"/><Relationship Id="rId1630" Type="http://schemas.openxmlformats.org/officeDocument/2006/relationships/slide" Target="slides/slide1629.xml"/><Relationship Id="rId4786" Type="http://schemas.openxmlformats.org/officeDocument/2006/relationships/slide" Target="slides/slide4785.xml"/><Relationship Id="rId5837" Type="http://schemas.openxmlformats.org/officeDocument/2006/relationships/slide" Target="slides/slide5836.xml"/><Relationship Id="rId3388" Type="http://schemas.openxmlformats.org/officeDocument/2006/relationships/slide" Target="slides/slide3387.xml"/><Relationship Id="rId4439" Type="http://schemas.openxmlformats.org/officeDocument/2006/relationships/slide" Target="slides/slide4438.xml"/><Relationship Id="rId4853" Type="http://schemas.openxmlformats.org/officeDocument/2006/relationships/slide" Target="slides/slide4852.xml"/><Relationship Id="rId5904" Type="http://schemas.openxmlformats.org/officeDocument/2006/relationships/slide" Target="slides/slide5903.xml"/><Relationship Id="rId3455" Type="http://schemas.openxmlformats.org/officeDocument/2006/relationships/slide" Target="slides/slide3454.xml"/><Relationship Id="rId4506" Type="http://schemas.openxmlformats.org/officeDocument/2006/relationships/slide" Target="slides/slide4505.xml"/><Relationship Id="rId376" Type="http://schemas.openxmlformats.org/officeDocument/2006/relationships/slide" Target="slides/slide375.xml"/><Relationship Id="rId790" Type="http://schemas.openxmlformats.org/officeDocument/2006/relationships/slide" Target="slides/slide789.xml"/><Relationship Id="rId2057" Type="http://schemas.openxmlformats.org/officeDocument/2006/relationships/slide" Target="slides/slide2056.xml"/><Relationship Id="rId2471" Type="http://schemas.openxmlformats.org/officeDocument/2006/relationships/slide" Target="slides/slide2470.xml"/><Relationship Id="rId3108" Type="http://schemas.openxmlformats.org/officeDocument/2006/relationships/slide" Target="slides/slide3107.xml"/><Relationship Id="rId3522" Type="http://schemas.openxmlformats.org/officeDocument/2006/relationships/slide" Target="slides/slide3521.xml"/><Relationship Id="rId4920" Type="http://schemas.openxmlformats.org/officeDocument/2006/relationships/slide" Target="slides/slide4919.xml"/><Relationship Id="rId6678" Type="http://schemas.openxmlformats.org/officeDocument/2006/relationships/slide" Target="slides/slide6677.xml"/><Relationship Id="rId443" Type="http://schemas.openxmlformats.org/officeDocument/2006/relationships/slide" Target="slides/slide442.xml"/><Relationship Id="rId1073" Type="http://schemas.openxmlformats.org/officeDocument/2006/relationships/slide" Target="slides/slide1072.xml"/><Relationship Id="rId2124" Type="http://schemas.openxmlformats.org/officeDocument/2006/relationships/slide" Target="slides/slide2123.xml"/><Relationship Id="rId1140" Type="http://schemas.openxmlformats.org/officeDocument/2006/relationships/slide" Target="slides/slide1139.xml"/><Relationship Id="rId4296" Type="http://schemas.openxmlformats.org/officeDocument/2006/relationships/slide" Target="slides/slide4295.xml"/><Relationship Id="rId5694" Type="http://schemas.openxmlformats.org/officeDocument/2006/relationships/slide" Target="slides/slide5693.xml"/><Relationship Id="rId6745" Type="http://schemas.openxmlformats.org/officeDocument/2006/relationships/slide" Target="slides/slide6744.xml"/><Relationship Id="rId510" Type="http://schemas.openxmlformats.org/officeDocument/2006/relationships/slide" Target="slides/slide509.xml"/><Relationship Id="rId5347" Type="http://schemas.openxmlformats.org/officeDocument/2006/relationships/slide" Target="slides/slide5346.xml"/><Relationship Id="rId5761" Type="http://schemas.openxmlformats.org/officeDocument/2006/relationships/slide" Target="slides/slide5760.xml"/><Relationship Id="rId6812" Type="http://schemas.openxmlformats.org/officeDocument/2006/relationships/slide" Target="slides/slide6811.xml"/><Relationship Id="rId1957" Type="http://schemas.openxmlformats.org/officeDocument/2006/relationships/slide" Target="slides/slide1956.xml"/><Relationship Id="rId4363" Type="http://schemas.openxmlformats.org/officeDocument/2006/relationships/slide" Target="slides/slide4362.xml"/><Relationship Id="rId5414" Type="http://schemas.openxmlformats.org/officeDocument/2006/relationships/slide" Target="slides/slide5413.xml"/><Relationship Id="rId4016" Type="http://schemas.openxmlformats.org/officeDocument/2006/relationships/slide" Target="slides/slide4015.xml"/><Relationship Id="rId4430" Type="http://schemas.openxmlformats.org/officeDocument/2006/relationships/slide" Target="slides/slide4429.xml"/><Relationship Id="rId3032" Type="http://schemas.openxmlformats.org/officeDocument/2006/relationships/slide" Target="slides/slide3031.xml"/><Relationship Id="rId6188" Type="http://schemas.openxmlformats.org/officeDocument/2006/relationships/slide" Target="slides/slide6187.xml"/><Relationship Id="rId6255" Type="http://schemas.openxmlformats.org/officeDocument/2006/relationships/slide" Target="slides/slide6254.xml"/><Relationship Id="rId2798" Type="http://schemas.openxmlformats.org/officeDocument/2006/relationships/slide" Target="slides/slide2797.xml"/><Relationship Id="rId3849" Type="http://schemas.openxmlformats.org/officeDocument/2006/relationships/slide" Target="slides/slide3848.xml"/><Relationship Id="rId5271" Type="http://schemas.openxmlformats.org/officeDocument/2006/relationships/slide" Target="slides/slide5270.xml"/><Relationship Id="rId2865" Type="http://schemas.openxmlformats.org/officeDocument/2006/relationships/slide" Target="slides/slide2864.xml"/><Relationship Id="rId3916" Type="http://schemas.openxmlformats.org/officeDocument/2006/relationships/slide" Target="slides/slide3915.xml"/><Relationship Id="rId6322" Type="http://schemas.openxmlformats.org/officeDocument/2006/relationships/slide" Target="slides/slide6321.xml"/><Relationship Id="rId837" Type="http://schemas.openxmlformats.org/officeDocument/2006/relationships/slide" Target="slides/slide836.xml"/><Relationship Id="rId1467" Type="http://schemas.openxmlformats.org/officeDocument/2006/relationships/slide" Target="slides/slide1466.xml"/><Relationship Id="rId1881" Type="http://schemas.openxmlformats.org/officeDocument/2006/relationships/slide" Target="slides/slide1880.xml"/><Relationship Id="rId2518" Type="http://schemas.openxmlformats.org/officeDocument/2006/relationships/slide" Target="slides/slide2517.xml"/><Relationship Id="rId2932" Type="http://schemas.openxmlformats.org/officeDocument/2006/relationships/slide" Target="slides/slide2931.xml"/><Relationship Id="rId904" Type="http://schemas.openxmlformats.org/officeDocument/2006/relationships/slide" Target="slides/slide903.xml"/><Relationship Id="rId1534" Type="http://schemas.openxmlformats.org/officeDocument/2006/relationships/slide" Target="slides/slide1533.xml"/><Relationship Id="rId1601" Type="http://schemas.openxmlformats.org/officeDocument/2006/relationships/slide" Target="slides/slide1600.xml"/><Relationship Id="rId4757" Type="http://schemas.openxmlformats.org/officeDocument/2006/relationships/slide" Target="slides/slide4756.xml"/><Relationship Id="rId3359" Type="http://schemas.openxmlformats.org/officeDocument/2006/relationships/slide" Target="slides/slide3358.xml"/><Relationship Id="rId5808" Type="http://schemas.openxmlformats.org/officeDocument/2006/relationships/slide" Target="slides/slide5807.xml"/><Relationship Id="rId694" Type="http://schemas.openxmlformats.org/officeDocument/2006/relationships/slide" Target="slides/slide693.xml"/><Relationship Id="rId2375" Type="http://schemas.openxmlformats.org/officeDocument/2006/relationships/slide" Target="slides/slide2374.xml"/><Relationship Id="rId3773" Type="http://schemas.openxmlformats.org/officeDocument/2006/relationships/slide" Target="slides/slide3772.xml"/><Relationship Id="rId4824" Type="http://schemas.openxmlformats.org/officeDocument/2006/relationships/slide" Target="slides/slide4823.xml"/><Relationship Id="rId347" Type="http://schemas.openxmlformats.org/officeDocument/2006/relationships/slide" Target="slides/slide346.xml"/><Relationship Id="rId2028" Type="http://schemas.openxmlformats.org/officeDocument/2006/relationships/slide" Target="slides/slide2027.xml"/><Relationship Id="rId3426" Type="http://schemas.openxmlformats.org/officeDocument/2006/relationships/slide" Target="slides/slide3425.xml"/><Relationship Id="rId3840" Type="http://schemas.openxmlformats.org/officeDocument/2006/relationships/slide" Target="slides/slide3839.xml"/><Relationship Id="rId6996" Type="http://schemas.openxmlformats.org/officeDocument/2006/relationships/slide" Target="slides/slide6995.xml"/><Relationship Id="rId761" Type="http://schemas.openxmlformats.org/officeDocument/2006/relationships/slide" Target="slides/slide760.xml"/><Relationship Id="rId1391" Type="http://schemas.openxmlformats.org/officeDocument/2006/relationships/slide" Target="slides/slide1390.xml"/><Relationship Id="rId2442" Type="http://schemas.openxmlformats.org/officeDocument/2006/relationships/slide" Target="slides/slide2441.xml"/><Relationship Id="rId5598" Type="http://schemas.openxmlformats.org/officeDocument/2006/relationships/slide" Target="slides/slide5597.xml"/><Relationship Id="rId6649" Type="http://schemas.openxmlformats.org/officeDocument/2006/relationships/slide" Target="slides/slide6648.xml"/><Relationship Id="rId414" Type="http://schemas.openxmlformats.org/officeDocument/2006/relationships/slide" Target="slides/slide413.xml"/><Relationship Id="rId1044" Type="http://schemas.openxmlformats.org/officeDocument/2006/relationships/slide" Target="slides/slide1043.xml"/><Relationship Id="rId5665" Type="http://schemas.openxmlformats.org/officeDocument/2006/relationships/slide" Target="slides/slide5664.xml"/><Relationship Id="rId6716" Type="http://schemas.openxmlformats.org/officeDocument/2006/relationships/slide" Target="slides/slide6715.xml"/><Relationship Id="rId1111" Type="http://schemas.openxmlformats.org/officeDocument/2006/relationships/slide" Target="slides/slide1110.xml"/><Relationship Id="rId4267" Type="http://schemas.openxmlformats.org/officeDocument/2006/relationships/slide" Target="slides/slide4266.xml"/><Relationship Id="rId4681" Type="http://schemas.openxmlformats.org/officeDocument/2006/relationships/slide" Target="slides/slide4680.xml"/><Relationship Id="rId5318" Type="http://schemas.openxmlformats.org/officeDocument/2006/relationships/slide" Target="slides/slide5317.xml"/><Relationship Id="rId5732" Type="http://schemas.openxmlformats.org/officeDocument/2006/relationships/slide" Target="slides/slide5731.xml"/><Relationship Id="rId3283" Type="http://schemas.openxmlformats.org/officeDocument/2006/relationships/slide" Target="slides/slide3282.xml"/><Relationship Id="rId4334" Type="http://schemas.openxmlformats.org/officeDocument/2006/relationships/slide" Target="slides/slide4333.xml"/><Relationship Id="rId1928" Type="http://schemas.openxmlformats.org/officeDocument/2006/relationships/slide" Target="slides/slide1927.xml"/><Relationship Id="rId3350" Type="http://schemas.openxmlformats.org/officeDocument/2006/relationships/slide" Target="slides/slide3349.xml"/><Relationship Id="rId271" Type="http://schemas.openxmlformats.org/officeDocument/2006/relationships/slide" Target="slides/slide270.xml"/><Relationship Id="rId3003" Type="http://schemas.openxmlformats.org/officeDocument/2006/relationships/slide" Target="slides/slide3002.xml"/><Relationship Id="rId4401" Type="http://schemas.openxmlformats.org/officeDocument/2006/relationships/slide" Target="slides/slide4400.xml"/><Relationship Id="rId6159" Type="http://schemas.openxmlformats.org/officeDocument/2006/relationships/slide" Target="slides/slide6158.xml"/><Relationship Id="rId6573" Type="http://schemas.openxmlformats.org/officeDocument/2006/relationships/slide" Target="slides/slide6572.xml"/><Relationship Id="rId2769" Type="http://schemas.openxmlformats.org/officeDocument/2006/relationships/slide" Target="slides/slide2768.xml"/><Relationship Id="rId5175" Type="http://schemas.openxmlformats.org/officeDocument/2006/relationships/slide" Target="slides/slide5174.xml"/><Relationship Id="rId6226" Type="http://schemas.openxmlformats.org/officeDocument/2006/relationships/slide" Target="slides/slide6225.xml"/><Relationship Id="rId6640" Type="http://schemas.openxmlformats.org/officeDocument/2006/relationships/slide" Target="slides/slide6639.xml"/><Relationship Id="rId1785" Type="http://schemas.openxmlformats.org/officeDocument/2006/relationships/slide" Target="slides/slide1784.xml"/><Relationship Id="rId2836" Type="http://schemas.openxmlformats.org/officeDocument/2006/relationships/slide" Target="slides/slide2835.xml"/><Relationship Id="rId4191" Type="http://schemas.openxmlformats.org/officeDocument/2006/relationships/slide" Target="slides/slide4190.xml"/><Relationship Id="rId5242" Type="http://schemas.openxmlformats.org/officeDocument/2006/relationships/slide" Target="slides/slide5241.xml"/><Relationship Id="rId77" Type="http://schemas.openxmlformats.org/officeDocument/2006/relationships/slide" Target="slides/slide76.xml"/><Relationship Id="rId808" Type="http://schemas.openxmlformats.org/officeDocument/2006/relationships/slide" Target="slides/slide807.xml"/><Relationship Id="rId1438" Type="http://schemas.openxmlformats.org/officeDocument/2006/relationships/slide" Target="slides/slide1437.xml"/><Relationship Id="rId1852" Type="http://schemas.openxmlformats.org/officeDocument/2006/relationships/slide" Target="slides/slide1851.xml"/><Relationship Id="rId2903" Type="http://schemas.openxmlformats.org/officeDocument/2006/relationships/slide" Target="slides/slide2902.xml"/><Relationship Id="rId1505" Type="http://schemas.openxmlformats.org/officeDocument/2006/relationships/slide" Target="slides/slide1504.xml"/><Relationship Id="rId6083" Type="http://schemas.openxmlformats.org/officeDocument/2006/relationships/slide" Target="slides/slide6082.xml"/><Relationship Id="rId3677" Type="http://schemas.openxmlformats.org/officeDocument/2006/relationships/slide" Target="slides/slide3676.xml"/><Relationship Id="rId4728" Type="http://schemas.openxmlformats.org/officeDocument/2006/relationships/slide" Target="slides/slide4727.xml"/><Relationship Id="rId598" Type="http://schemas.openxmlformats.org/officeDocument/2006/relationships/slide" Target="slides/slide597.xml"/><Relationship Id="rId2279" Type="http://schemas.openxmlformats.org/officeDocument/2006/relationships/slide" Target="slides/slide2278.xml"/><Relationship Id="rId2693" Type="http://schemas.openxmlformats.org/officeDocument/2006/relationships/slide" Target="slides/slide2692.xml"/><Relationship Id="rId3744" Type="http://schemas.openxmlformats.org/officeDocument/2006/relationships/slide" Target="slides/slide3743.xml"/><Relationship Id="rId6150" Type="http://schemas.openxmlformats.org/officeDocument/2006/relationships/slide" Target="slides/slide6149.xml"/><Relationship Id="rId665" Type="http://schemas.openxmlformats.org/officeDocument/2006/relationships/slide" Target="slides/slide664.xml"/><Relationship Id="rId1295" Type="http://schemas.openxmlformats.org/officeDocument/2006/relationships/slide" Target="slides/slide1294.xml"/><Relationship Id="rId2346" Type="http://schemas.openxmlformats.org/officeDocument/2006/relationships/slide" Target="slides/slide2345.xml"/><Relationship Id="rId2760" Type="http://schemas.openxmlformats.org/officeDocument/2006/relationships/slide" Target="slides/slide2759.xml"/><Relationship Id="rId3811" Type="http://schemas.openxmlformats.org/officeDocument/2006/relationships/slide" Target="slides/slide3810.xml"/><Relationship Id="rId6967" Type="http://schemas.openxmlformats.org/officeDocument/2006/relationships/slide" Target="slides/slide6966.xml"/><Relationship Id="rId318" Type="http://schemas.openxmlformats.org/officeDocument/2006/relationships/slide" Target="slides/slide317.xml"/><Relationship Id="rId732" Type="http://schemas.openxmlformats.org/officeDocument/2006/relationships/slide" Target="slides/slide731.xml"/><Relationship Id="rId1362" Type="http://schemas.openxmlformats.org/officeDocument/2006/relationships/slide" Target="slides/slide1361.xml"/><Relationship Id="rId2413" Type="http://schemas.openxmlformats.org/officeDocument/2006/relationships/slide" Target="slides/slide2412.xml"/><Relationship Id="rId5569" Type="http://schemas.openxmlformats.org/officeDocument/2006/relationships/slide" Target="slides/slide5568.xml"/><Relationship Id="rId1015" Type="http://schemas.openxmlformats.org/officeDocument/2006/relationships/slide" Target="slides/slide1014.xml"/><Relationship Id="rId4585" Type="http://schemas.openxmlformats.org/officeDocument/2006/relationships/slide" Target="slides/slide4584.xml"/><Relationship Id="rId5983" Type="http://schemas.openxmlformats.org/officeDocument/2006/relationships/slide" Target="slides/slide5982.xml"/><Relationship Id="rId3187" Type="http://schemas.openxmlformats.org/officeDocument/2006/relationships/slide" Target="slides/slide3186.xml"/><Relationship Id="rId4238" Type="http://schemas.openxmlformats.org/officeDocument/2006/relationships/slide" Target="slides/slide4237.xml"/><Relationship Id="rId5636" Type="http://schemas.openxmlformats.org/officeDocument/2006/relationships/slide" Target="slides/slide5635.xml"/><Relationship Id="rId4652" Type="http://schemas.openxmlformats.org/officeDocument/2006/relationships/slide" Target="slides/slide4651.xml"/><Relationship Id="rId5703" Type="http://schemas.openxmlformats.org/officeDocument/2006/relationships/slide" Target="slides/slide5702.xml"/><Relationship Id="rId175" Type="http://schemas.openxmlformats.org/officeDocument/2006/relationships/slide" Target="slides/slide174.xml"/><Relationship Id="rId3254" Type="http://schemas.openxmlformats.org/officeDocument/2006/relationships/slide" Target="slides/slide3253.xml"/><Relationship Id="rId4305" Type="http://schemas.openxmlformats.org/officeDocument/2006/relationships/slide" Target="slides/slide4304.xml"/><Relationship Id="rId2270" Type="http://schemas.openxmlformats.org/officeDocument/2006/relationships/slide" Target="slides/slide2269.xml"/><Relationship Id="rId3321" Type="http://schemas.openxmlformats.org/officeDocument/2006/relationships/slide" Target="slides/slide3320.xml"/><Relationship Id="rId6477" Type="http://schemas.openxmlformats.org/officeDocument/2006/relationships/slide" Target="slides/slide6476.xml"/><Relationship Id="rId6891" Type="http://schemas.openxmlformats.org/officeDocument/2006/relationships/slide" Target="slides/slide6890.xml"/><Relationship Id="rId242" Type="http://schemas.openxmlformats.org/officeDocument/2006/relationships/slide" Target="slides/slide241.xml"/><Relationship Id="rId5079" Type="http://schemas.openxmlformats.org/officeDocument/2006/relationships/slide" Target="slides/slide5078.xml"/><Relationship Id="rId5493" Type="http://schemas.openxmlformats.org/officeDocument/2006/relationships/slide" Target="slides/slide5492.xml"/><Relationship Id="rId6544" Type="http://schemas.openxmlformats.org/officeDocument/2006/relationships/slide" Target="slides/slide6543.xml"/><Relationship Id="rId1689" Type="http://schemas.openxmlformats.org/officeDocument/2006/relationships/slide" Target="slides/slide1688.xml"/><Relationship Id="rId4095" Type="http://schemas.openxmlformats.org/officeDocument/2006/relationships/slide" Target="slides/slide4094.xml"/><Relationship Id="rId5146" Type="http://schemas.openxmlformats.org/officeDocument/2006/relationships/slide" Target="slides/slide5145.xml"/><Relationship Id="rId5560" Type="http://schemas.openxmlformats.org/officeDocument/2006/relationships/slide" Target="slides/slide5559.xml"/><Relationship Id="rId4162" Type="http://schemas.openxmlformats.org/officeDocument/2006/relationships/slide" Target="slides/slide4161.xml"/><Relationship Id="rId5213" Type="http://schemas.openxmlformats.org/officeDocument/2006/relationships/slide" Target="slides/slide5212.xml"/><Relationship Id="rId6611" Type="http://schemas.openxmlformats.org/officeDocument/2006/relationships/slide" Target="slides/slide6610.xml"/><Relationship Id="rId1756" Type="http://schemas.openxmlformats.org/officeDocument/2006/relationships/slide" Target="slides/slide1755.xml"/><Relationship Id="rId2807" Type="http://schemas.openxmlformats.org/officeDocument/2006/relationships/slide" Target="slides/slide2806.xml"/><Relationship Id="rId48" Type="http://schemas.openxmlformats.org/officeDocument/2006/relationships/slide" Target="slides/slide47.xml"/><Relationship Id="rId1409" Type="http://schemas.openxmlformats.org/officeDocument/2006/relationships/slide" Target="slides/slide1408.xml"/><Relationship Id="rId1823" Type="http://schemas.openxmlformats.org/officeDocument/2006/relationships/slide" Target="slides/slide1822.xml"/><Relationship Id="rId4979" Type="http://schemas.openxmlformats.org/officeDocument/2006/relationships/slide" Target="slides/slide4978.xml"/><Relationship Id="rId3995" Type="http://schemas.openxmlformats.org/officeDocument/2006/relationships/slide" Target="slides/slide3994.xml"/><Relationship Id="rId7038" Type="http://schemas.openxmlformats.org/officeDocument/2006/relationships/slide" Target="slides/slide7037.xml"/><Relationship Id="rId2597" Type="http://schemas.openxmlformats.org/officeDocument/2006/relationships/slide" Target="slides/slide2596.xml"/><Relationship Id="rId3648" Type="http://schemas.openxmlformats.org/officeDocument/2006/relationships/slide" Target="slides/slide3647.xml"/><Relationship Id="rId6054" Type="http://schemas.openxmlformats.org/officeDocument/2006/relationships/slide" Target="slides/slide6053.xml"/><Relationship Id="rId569" Type="http://schemas.openxmlformats.org/officeDocument/2006/relationships/slide" Target="slides/slide568.xml"/><Relationship Id="rId983" Type="http://schemas.openxmlformats.org/officeDocument/2006/relationships/slide" Target="slides/slide982.xml"/><Relationship Id="rId1199" Type="http://schemas.openxmlformats.org/officeDocument/2006/relationships/slide" Target="slides/slide1198.xml"/><Relationship Id="rId2664" Type="http://schemas.openxmlformats.org/officeDocument/2006/relationships/slide" Target="slides/slide2663.xml"/><Relationship Id="rId5070" Type="http://schemas.openxmlformats.org/officeDocument/2006/relationships/slide" Target="slides/slide5069.xml"/><Relationship Id="rId6121" Type="http://schemas.openxmlformats.org/officeDocument/2006/relationships/slide" Target="slides/slide6120.xml"/><Relationship Id="rId636" Type="http://schemas.openxmlformats.org/officeDocument/2006/relationships/slide" Target="slides/slide635.xml"/><Relationship Id="rId1266" Type="http://schemas.openxmlformats.org/officeDocument/2006/relationships/slide" Target="slides/slide1265.xml"/><Relationship Id="rId2317" Type="http://schemas.openxmlformats.org/officeDocument/2006/relationships/slide" Target="slides/slide2316.xml"/><Relationship Id="rId3715" Type="http://schemas.openxmlformats.org/officeDocument/2006/relationships/slide" Target="slides/slide3714.xml"/><Relationship Id="rId1680" Type="http://schemas.openxmlformats.org/officeDocument/2006/relationships/slide" Target="slides/slide1679.xml"/><Relationship Id="rId2731" Type="http://schemas.openxmlformats.org/officeDocument/2006/relationships/slide" Target="slides/slide2730.xml"/><Relationship Id="rId5887" Type="http://schemas.openxmlformats.org/officeDocument/2006/relationships/slide" Target="slides/slide5886.xml"/><Relationship Id="rId6938" Type="http://schemas.openxmlformats.org/officeDocument/2006/relationships/slide" Target="slides/slide6937.xml"/><Relationship Id="rId703" Type="http://schemas.openxmlformats.org/officeDocument/2006/relationships/slide" Target="slides/slide702.xml"/><Relationship Id="rId1333" Type="http://schemas.openxmlformats.org/officeDocument/2006/relationships/slide" Target="slides/slide1332.xml"/><Relationship Id="rId4489" Type="http://schemas.openxmlformats.org/officeDocument/2006/relationships/slide" Target="slides/slide4488.xml"/><Relationship Id="rId5954" Type="http://schemas.openxmlformats.org/officeDocument/2006/relationships/slide" Target="slides/slide5953.xml"/><Relationship Id="rId1400" Type="http://schemas.openxmlformats.org/officeDocument/2006/relationships/slide" Target="slides/slide1399.xml"/><Relationship Id="rId4556" Type="http://schemas.openxmlformats.org/officeDocument/2006/relationships/slide" Target="slides/slide4555.xml"/><Relationship Id="rId4970" Type="http://schemas.openxmlformats.org/officeDocument/2006/relationships/slide" Target="slides/slide4969.xml"/><Relationship Id="rId5607" Type="http://schemas.openxmlformats.org/officeDocument/2006/relationships/slide" Target="slides/slide5606.xml"/><Relationship Id="rId3158" Type="http://schemas.openxmlformats.org/officeDocument/2006/relationships/slide" Target="slides/slide3157.xml"/><Relationship Id="rId3572" Type="http://schemas.openxmlformats.org/officeDocument/2006/relationships/slide" Target="slides/slide3571.xml"/><Relationship Id="rId4209" Type="http://schemas.openxmlformats.org/officeDocument/2006/relationships/slide" Target="slides/slide4208.xml"/><Relationship Id="rId4623" Type="http://schemas.openxmlformats.org/officeDocument/2006/relationships/slide" Target="slides/slide4622.xml"/><Relationship Id="rId493" Type="http://schemas.openxmlformats.org/officeDocument/2006/relationships/slide" Target="slides/slide492.xml"/><Relationship Id="rId2174" Type="http://schemas.openxmlformats.org/officeDocument/2006/relationships/slide" Target="slides/slide2173.xml"/><Relationship Id="rId3225" Type="http://schemas.openxmlformats.org/officeDocument/2006/relationships/slide" Target="slides/slide3224.xml"/><Relationship Id="rId6795" Type="http://schemas.openxmlformats.org/officeDocument/2006/relationships/slide" Target="slides/slide6794.xml"/><Relationship Id="rId146" Type="http://schemas.openxmlformats.org/officeDocument/2006/relationships/slide" Target="slides/slide145.xml"/><Relationship Id="rId560" Type="http://schemas.openxmlformats.org/officeDocument/2006/relationships/slide" Target="slides/slide559.xml"/><Relationship Id="rId1190" Type="http://schemas.openxmlformats.org/officeDocument/2006/relationships/slide" Target="slides/slide1189.xml"/><Relationship Id="rId2241" Type="http://schemas.openxmlformats.org/officeDocument/2006/relationships/slide" Target="slides/slide2240.xml"/><Relationship Id="rId5397" Type="http://schemas.openxmlformats.org/officeDocument/2006/relationships/slide" Target="slides/slide5396.xml"/><Relationship Id="rId6448" Type="http://schemas.openxmlformats.org/officeDocument/2006/relationships/slide" Target="slides/slide6447.xml"/><Relationship Id="rId213" Type="http://schemas.openxmlformats.org/officeDocument/2006/relationships/slide" Target="slides/slide212.xml"/><Relationship Id="rId6862" Type="http://schemas.openxmlformats.org/officeDocument/2006/relationships/slide" Target="slides/slide6861.xml"/><Relationship Id="rId4066" Type="http://schemas.openxmlformats.org/officeDocument/2006/relationships/slide" Target="slides/slide4065.xml"/><Relationship Id="rId5464" Type="http://schemas.openxmlformats.org/officeDocument/2006/relationships/slide" Target="slides/slide5463.xml"/><Relationship Id="rId6515" Type="http://schemas.openxmlformats.org/officeDocument/2006/relationships/slide" Target="slides/slide6514.xml"/><Relationship Id="rId4480" Type="http://schemas.openxmlformats.org/officeDocument/2006/relationships/slide" Target="slides/slide4479.xml"/><Relationship Id="rId5117" Type="http://schemas.openxmlformats.org/officeDocument/2006/relationships/slide" Target="slides/slide5116.xml"/><Relationship Id="rId5531" Type="http://schemas.openxmlformats.org/officeDocument/2006/relationships/slide" Target="slides/slide5530.xml"/><Relationship Id="rId1727" Type="http://schemas.openxmlformats.org/officeDocument/2006/relationships/slide" Target="slides/slide1726.xml"/><Relationship Id="rId3082" Type="http://schemas.openxmlformats.org/officeDocument/2006/relationships/slide" Target="slides/slide3081.xml"/><Relationship Id="rId4133" Type="http://schemas.openxmlformats.org/officeDocument/2006/relationships/slide" Target="slides/slide4132.xml"/><Relationship Id="rId19" Type="http://schemas.openxmlformats.org/officeDocument/2006/relationships/slide" Target="slides/slide18.xml"/><Relationship Id="rId3899" Type="http://schemas.openxmlformats.org/officeDocument/2006/relationships/slide" Target="slides/slide3898.xml"/><Relationship Id="rId4200" Type="http://schemas.openxmlformats.org/officeDocument/2006/relationships/slide" Target="slides/slide4199.xml"/><Relationship Id="rId6372" Type="http://schemas.openxmlformats.org/officeDocument/2006/relationships/slide" Target="slides/slide6371.xml"/><Relationship Id="rId7009" Type="http://schemas.openxmlformats.org/officeDocument/2006/relationships/slide" Target="slides/slide7008.xml"/><Relationship Id="rId3966" Type="http://schemas.openxmlformats.org/officeDocument/2006/relationships/slide" Target="slides/slide3965.xml"/><Relationship Id="rId6025" Type="http://schemas.openxmlformats.org/officeDocument/2006/relationships/slide" Target="slides/slide6024.xml"/><Relationship Id="rId3" Type="http://schemas.openxmlformats.org/officeDocument/2006/relationships/slide" Target="slides/slide2.xml"/><Relationship Id="rId887" Type="http://schemas.openxmlformats.org/officeDocument/2006/relationships/slide" Target="slides/slide886.xml"/><Relationship Id="rId2568" Type="http://schemas.openxmlformats.org/officeDocument/2006/relationships/slide" Target="slides/slide2567.xml"/><Relationship Id="rId2982" Type="http://schemas.openxmlformats.org/officeDocument/2006/relationships/slide" Target="slides/slide2981.xml"/><Relationship Id="rId3619" Type="http://schemas.openxmlformats.org/officeDocument/2006/relationships/slide" Target="slides/slide3618.xml"/><Relationship Id="rId5041" Type="http://schemas.openxmlformats.org/officeDocument/2006/relationships/slide" Target="slides/slide5040.xml"/><Relationship Id="rId954" Type="http://schemas.openxmlformats.org/officeDocument/2006/relationships/slide" Target="slides/slide953.xml"/><Relationship Id="rId1584" Type="http://schemas.openxmlformats.org/officeDocument/2006/relationships/slide" Target="slides/slide1583.xml"/><Relationship Id="rId2635" Type="http://schemas.openxmlformats.org/officeDocument/2006/relationships/slide" Target="slides/slide2634.xml"/><Relationship Id="rId607" Type="http://schemas.openxmlformats.org/officeDocument/2006/relationships/slide" Target="slides/slide606.xml"/><Relationship Id="rId1237" Type="http://schemas.openxmlformats.org/officeDocument/2006/relationships/slide" Target="slides/slide1236.xml"/><Relationship Id="rId1651" Type="http://schemas.openxmlformats.org/officeDocument/2006/relationships/slide" Target="slides/slide1650.xml"/><Relationship Id="rId2702" Type="http://schemas.openxmlformats.org/officeDocument/2006/relationships/slide" Target="slides/slide2701.xml"/><Relationship Id="rId5858" Type="http://schemas.openxmlformats.org/officeDocument/2006/relationships/slide" Target="slides/slide5857.xml"/><Relationship Id="rId6909" Type="http://schemas.openxmlformats.org/officeDocument/2006/relationships/slide" Target="slides/slide6908.xml"/><Relationship Id="rId1304" Type="http://schemas.openxmlformats.org/officeDocument/2006/relationships/slide" Target="slides/slide1303.xml"/><Relationship Id="rId4874" Type="http://schemas.openxmlformats.org/officeDocument/2006/relationships/slide" Target="slides/slide4873.xml"/><Relationship Id="rId3476" Type="http://schemas.openxmlformats.org/officeDocument/2006/relationships/slide" Target="slides/slide3475.xml"/><Relationship Id="rId4527" Type="http://schemas.openxmlformats.org/officeDocument/2006/relationships/slide" Target="slides/slide4526.xml"/><Relationship Id="rId5925" Type="http://schemas.openxmlformats.org/officeDocument/2006/relationships/slide" Target="slides/slide5924.xml"/><Relationship Id="rId10" Type="http://schemas.openxmlformats.org/officeDocument/2006/relationships/slide" Target="slides/slide9.xml"/><Relationship Id="rId397" Type="http://schemas.openxmlformats.org/officeDocument/2006/relationships/slide" Target="slides/slide396.xml"/><Relationship Id="rId2078" Type="http://schemas.openxmlformats.org/officeDocument/2006/relationships/slide" Target="slides/slide2077.xml"/><Relationship Id="rId2492" Type="http://schemas.openxmlformats.org/officeDocument/2006/relationships/slide" Target="slides/slide2491.xml"/><Relationship Id="rId3129" Type="http://schemas.openxmlformats.org/officeDocument/2006/relationships/slide" Target="slides/slide3128.xml"/><Relationship Id="rId3890" Type="http://schemas.openxmlformats.org/officeDocument/2006/relationships/slide" Target="slides/slide3889.xml"/><Relationship Id="rId4941" Type="http://schemas.openxmlformats.org/officeDocument/2006/relationships/slide" Target="slides/slide4940.xml"/><Relationship Id="rId7000" Type="http://schemas.openxmlformats.org/officeDocument/2006/relationships/slide" Target="slides/slide6999.xml"/><Relationship Id="rId464" Type="http://schemas.openxmlformats.org/officeDocument/2006/relationships/slide" Target="slides/slide463.xml"/><Relationship Id="rId1094" Type="http://schemas.openxmlformats.org/officeDocument/2006/relationships/slide" Target="slides/slide1093.xml"/><Relationship Id="rId2145" Type="http://schemas.openxmlformats.org/officeDocument/2006/relationships/slide" Target="slides/slide2144.xml"/><Relationship Id="rId3543" Type="http://schemas.openxmlformats.org/officeDocument/2006/relationships/slide" Target="slides/slide3542.xml"/><Relationship Id="rId6699" Type="http://schemas.openxmlformats.org/officeDocument/2006/relationships/slide" Target="slides/slide6698.xml"/><Relationship Id="rId117" Type="http://schemas.openxmlformats.org/officeDocument/2006/relationships/slide" Target="slides/slide116.xml"/><Relationship Id="rId3610" Type="http://schemas.openxmlformats.org/officeDocument/2006/relationships/slide" Target="slides/slide3609.xml"/><Relationship Id="rId6766" Type="http://schemas.openxmlformats.org/officeDocument/2006/relationships/slide" Target="slides/slide6765.xml"/><Relationship Id="rId531" Type="http://schemas.openxmlformats.org/officeDocument/2006/relationships/slide" Target="slides/slide530.xml"/><Relationship Id="rId1161" Type="http://schemas.openxmlformats.org/officeDocument/2006/relationships/slide" Target="slides/slide1160.xml"/><Relationship Id="rId2212" Type="http://schemas.openxmlformats.org/officeDocument/2006/relationships/slide" Target="slides/slide2211.xml"/><Relationship Id="rId5368" Type="http://schemas.openxmlformats.org/officeDocument/2006/relationships/slide" Target="slides/slide5367.xml"/><Relationship Id="rId5782" Type="http://schemas.openxmlformats.org/officeDocument/2006/relationships/slide" Target="slides/slide5781.xml"/><Relationship Id="rId6419" Type="http://schemas.openxmlformats.org/officeDocument/2006/relationships/slide" Target="slides/slide6418.xml"/><Relationship Id="rId6833" Type="http://schemas.openxmlformats.org/officeDocument/2006/relationships/slide" Target="slides/slide6832.xml"/><Relationship Id="rId1978" Type="http://schemas.openxmlformats.org/officeDocument/2006/relationships/slide" Target="slides/slide1977.xml"/><Relationship Id="rId4384" Type="http://schemas.openxmlformats.org/officeDocument/2006/relationships/slide" Target="slides/slide4383.xml"/><Relationship Id="rId5435" Type="http://schemas.openxmlformats.org/officeDocument/2006/relationships/slide" Target="slides/slide5434.xml"/><Relationship Id="rId4037" Type="http://schemas.openxmlformats.org/officeDocument/2006/relationships/slide" Target="slides/slide4036.xml"/><Relationship Id="rId4451" Type="http://schemas.openxmlformats.org/officeDocument/2006/relationships/slide" Target="slides/slide4450.xml"/><Relationship Id="rId5502" Type="http://schemas.openxmlformats.org/officeDocument/2006/relationships/slide" Target="slides/slide5501.xml"/><Relationship Id="rId6900" Type="http://schemas.openxmlformats.org/officeDocument/2006/relationships/slide" Target="slides/slide6899.xml"/><Relationship Id="rId3053" Type="http://schemas.openxmlformats.org/officeDocument/2006/relationships/slide" Target="slides/slide3052.xml"/><Relationship Id="rId4104" Type="http://schemas.openxmlformats.org/officeDocument/2006/relationships/slide" Target="slides/slide4103.xml"/><Relationship Id="rId3120" Type="http://schemas.openxmlformats.org/officeDocument/2006/relationships/slide" Target="slides/slide3119.xml"/><Relationship Id="rId6276" Type="http://schemas.openxmlformats.org/officeDocument/2006/relationships/slide" Target="slides/slide6275.xml"/><Relationship Id="rId6690" Type="http://schemas.openxmlformats.org/officeDocument/2006/relationships/slide" Target="slides/slide6689.xml"/><Relationship Id="rId2886" Type="http://schemas.openxmlformats.org/officeDocument/2006/relationships/slide" Target="slides/slide2885.xml"/><Relationship Id="rId3937" Type="http://schemas.openxmlformats.org/officeDocument/2006/relationships/slide" Target="slides/slide3936.xml"/><Relationship Id="rId5292" Type="http://schemas.openxmlformats.org/officeDocument/2006/relationships/slide" Target="slides/slide5291.xml"/><Relationship Id="rId6343" Type="http://schemas.openxmlformats.org/officeDocument/2006/relationships/slide" Target="slides/slide6342.xml"/><Relationship Id="rId858" Type="http://schemas.openxmlformats.org/officeDocument/2006/relationships/slide" Target="slides/slide857.xml"/><Relationship Id="rId1488" Type="http://schemas.openxmlformats.org/officeDocument/2006/relationships/slide" Target="slides/slide1487.xml"/><Relationship Id="rId2539" Type="http://schemas.openxmlformats.org/officeDocument/2006/relationships/slide" Target="slides/slide2538.xml"/><Relationship Id="rId2953" Type="http://schemas.openxmlformats.org/officeDocument/2006/relationships/slide" Target="slides/slide2952.xml"/><Relationship Id="rId6410" Type="http://schemas.openxmlformats.org/officeDocument/2006/relationships/slide" Target="slides/slide6409.xml"/><Relationship Id="rId925" Type="http://schemas.openxmlformats.org/officeDocument/2006/relationships/slide" Target="slides/slide924.xml"/><Relationship Id="rId1555" Type="http://schemas.openxmlformats.org/officeDocument/2006/relationships/slide" Target="slides/slide1554.xml"/><Relationship Id="rId2606" Type="http://schemas.openxmlformats.org/officeDocument/2006/relationships/slide" Target="slides/slide2605.xml"/><Relationship Id="rId5012" Type="http://schemas.openxmlformats.org/officeDocument/2006/relationships/slide" Target="slides/slide5011.xml"/><Relationship Id="rId1208" Type="http://schemas.openxmlformats.org/officeDocument/2006/relationships/slide" Target="slides/slide1207.xml"/><Relationship Id="rId1622" Type="http://schemas.openxmlformats.org/officeDocument/2006/relationships/slide" Target="slides/slide1621.xml"/><Relationship Id="rId4778" Type="http://schemas.openxmlformats.org/officeDocument/2006/relationships/slide" Target="slides/slide4777.xml"/><Relationship Id="rId5829" Type="http://schemas.openxmlformats.org/officeDocument/2006/relationships/slide" Target="slides/slide5828.xml"/><Relationship Id="rId3794" Type="http://schemas.openxmlformats.org/officeDocument/2006/relationships/slide" Target="slides/slide3793.xml"/><Relationship Id="rId4845" Type="http://schemas.openxmlformats.org/officeDocument/2006/relationships/slide" Target="slides/slide4844.xml"/><Relationship Id="rId2396" Type="http://schemas.openxmlformats.org/officeDocument/2006/relationships/slide" Target="slides/slide2395.xml"/><Relationship Id="rId3447" Type="http://schemas.openxmlformats.org/officeDocument/2006/relationships/slide" Target="slides/slide3446.xml"/><Relationship Id="rId3861" Type="http://schemas.openxmlformats.org/officeDocument/2006/relationships/slide" Target="slides/slide3860.xml"/><Relationship Id="rId4912" Type="http://schemas.openxmlformats.org/officeDocument/2006/relationships/slide" Target="slides/slide4911.xml"/><Relationship Id="rId368" Type="http://schemas.openxmlformats.org/officeDocument/2006/relationships/slide" Target="slides/slide367.xml"/><Relationship Id="rId782" Type="http://schemas.openxmlformats.org/officeDocument/2006/relationships/slide" Target="slides/slide781.xml"/><Relationship Id="rId2049" Type="http://schemas.openxmlformats.org/officeDocument/2006/relationships/slide" Target="slides/slide2048.xml"/><Relationship Id="rId2463" Type="http://schemas.openxmlformats.org/officeDocument/2006/relationships/slide" Target="slides/slide2462.xml"/><Relationship Id="rId3514" Type="http://schemas.openxmlformats.org/officeDocument/2006/relationships/slide" Target="slides/slide3513.xml"/><Relationship Id="rId435" Type="http://schemas.openxmlformats.org/officeDocument/2006/relationships/slide" Target="slides/slide434.xml"/><Relationship Id="rId1065" Type="http://schemas.openxmlformats.org/officeDocument/2006/relationships/slide" Target="slides/slide1064.xml"/><Relationship Id="rId2116" Type="http://schemas.openxmlformats.org/officeDocument/2006/relationships/slide" Target="slides/slide2115.xml"/><Relationship Id="rId2530" Type="http://schemas.openxmlformats.org/officeDocument/2006/relationships/slide" Target="slides/slide2529.xml"/><Relationship Id="rId5686" Type="http://schemas.openxmlformats.org/officeDocument/2006/relationships/slide" Target="slides/slide5685.xml"/><Relationship Id="rId6737" Type="http://schemas.openxmlformats.org/officeDocument/2006/relationships/slide" Target="slides/slide6736.xml"/><Relationship Id="rId502" Type="http://schemas.openxmlformats.org/officeDocument/2006/relationships/slide" Target="slides/slide501.xml"/><Relationship Id="rId1132" Type="http://schemas.openxmlformats.org/officeDocument/2006/relationships/slide" Target="slides/slide1131.xml"/><Relationship Id="rId4288" Type="http://schemas.openxmlformats.org/officeDocument/2006/relationships/slide" Target="slides/slide4287.xml"/><Relationship Id="rId5339" Type="http://schemas.openxmlformats.org/officeDocument/2006/relationships/slide" Target="slides/slide5338.xml"/><Relationship Id="rId4355" Type="http://schemas.openxmlformats.org/officeDocument/2006/relationships/slide" Target="slides/slide4354.xml"/><Relationship Id="rId5753" Type="http://schemas.openxmlformats.org/officeDocument/2006/relationships/slide" Target="slides/slide5752.xml"/><Relationship Id="rId6804" Type="http://schemas.openxmlformats.org/officeDocument/2006/relationships/slide" Target="slides/slide6803.xml"/><Relationship Id="rId1949" Type="http://schemas.openxmlformats.org/officeDocument/2006/relationships/slide" Target="slides/slide1948.xml"/><Relationship Id="rId4008" Type="http://schemas.openxmlformats.org/officeDocument/2006/relationships/slide" Target="slides/slide4007.xml"/><Relationship Id="rId5406" Type="http://schemas.openxmlformats.org/officeDocument/2006/relationships/slide" Target="slides/slide5405.xml"/><Relationship Id="rId5820" Type="http://schemas.openxmlformats.org/officeDocument/2006/relationships/slide" Target="slides/slide5819.xml"/><Relationship Id="rId292" Type="http://schemas.openxmlformats.org/officeDocument/2006/relationships/slide" Target="slides/slide291.xml"/><Relationship Id="rId3371" Type="http://schemas.openxmlformats.org/officeDocument/2006/relationships/slide" Target="slides/slide3370.xml"/><Relationship Id="rId4422" Type="http://schemas.openxmlformats.org/officeDocument/2006/relationships/slide" Target="slides/slide4421.xml"/><Relationship Id="rId3024" Type="http://schemas.openxmlformats.org/officeDocument/2006/relationships/slide" Target="slides/slide3023.xml"/><Relationship Id="rId6594" Type="http://schemas.openxmlformats.org/officeDocument/2006/relationships/slide" Target="slides/slide6593.xml"/><Relationship Id="rId2040" Type="http://schemas.openxmlformats.org/officeDocument/2006/relationships/slide" Target="slides/slide2039.xml"/><Relationship Id="rId5196" Type="http://schemas.openxmlformats.org/officeDocument/2006/relationships/slide" Target="slides/slide5195.xml"/><Relationship Id="rId6247" Type="http://schemas.openxmlformats.org/officeDocument/2006/relationships/slide" Target="slides/slide6246.xml"/><Relationship Id="rId6661" Type="http://schemas.openxmlformats.org/officeDocument/2006/relationships/slide" Target="slides/slide6660.xml"/><Relationship Id="rId5263" Type="http://schemas.openxmlformats.org/officeDocument/2006/relationships/slide" Target="slides/slide5262.xml"/><Relationship Id="rId6314" Type="http://schemas.openxmlformats.org/officeDocument/2006/relationships/slide" Target="slides/slide6313.xml"/><Relationship Id="rId1459" Type="http://schemas.openxmlformats.org/officeDocument/2006/relationships/slide" Target="slides/slide1458.xml"/><Relationship Id="rId2857" Type="http://schemas.openxmlformats.org/officeDocument/2006/relationships/slide" Target="slides/slide2856.xml"/><Relationship Id="rId3908" Type="http://schemas.openxmlformats.org/officeDocument/2006/relationships/slide" Target="slides/slide3907.xml"/><Relationship Id="rId5330" Type="http://schemas.openxmlformats.org/officeDocument/2006/relationships/slide" Target="slides/slide5329.xml"/><Relationship Id="rId98" Type="http://schemas.openxmlformats.org/officeDocument/2006/relationships/slide" Target="slides/slide97.xml"/><Relationship Id="rId829" Type="http://schemas.openxmlformats.org/officeDocument/2006/relationships/slide" Target="slides/slide828.xml"/><Relationship Id="rId1873" Type="http://schemas.openxmlformats.org/officeDocument/2006/relationships/slide" Target="slides/slide1872.xml"/><Relationship Id="rId2924" Type="http://schemas.openxmlformats.org/officeDocument/2006/relationships/slide" Target="slides/slide2923.xml"/><Relationship Id="rId1526" Type="http://schemas.openxmlformats.org/officeDocument/2006/relationships/slide" Target="slides/slide1525.xml"/><Relationship Id="rId1940" Type="http://schemas.openxmlformats.org/officeDocument/2006/relationships/slide" Target="slides/slide1939.xml"/><Relationship Id="rId3698" Type="http://schemas.openxmlformats.org/officeDocument/2006/relationships/slide" Target="slides/slide3697.xml"/><Relationship Id="rId4749" Type="http://schemas.openxmlformats.org/officeDocument/2006/relationships/slide" Target="slides/slide4748.xml"/><Relationship Id="rId3765" Type="http://schemas.openxmlformats.org/officeDocument/2006/relationships/slide" Target="slides/slide3764.xml"/><Relationship Id="rId4816" Type="http://schemas.openxmlformats.org/officeDocument/2006/relationships/slide" Target="slides/slide4815.xml"/><Relationship Id="rId6171" Type="http://schemas.openxmlformats.org/officeDocument/2006/relationships/slide" Target="slides/slide6170.xml"/><Relationship Id="rId686" Type="http://schemas.openxmlformats.org/officeDocument/2006/relationships/slide" Target="slides/slide685.xml"/><Relationship Id="rId2367" Type="http://schemas.openxmlformats.org/officeDocument/2006/relationships/slide" Target="slides/slide2366.xml"/><Relationship Id="rId2781" Type="http://schemas.openxmlformats.org/officeDocument/2006/relationships/slide" Target="slides/slide2780.xml"/><Relationship Id="rId3418" Type="http://schemas.openxmlformats.org/officeDocument/2006/relationships/slide" Target="slides/slide3417.xml"/><Relationship Id="rId339" Type="http://schemas.openxmlformats.org/officeDocument/2006/relationships/slide" Target="slides/slide338.xml"/><Relationship Id="rId753" Type="http://schemas.openxmlformats.org/officeDocument/2006/relationships/slide" Target="slides/slide752.xml"/><Relationship Id="rId1383" Type="http://schemas.openxmlformats.org/officeDocument/2006/relationships/slide" Target="slides/slide1382.xml"/><Relationship Id="rId2434" Type="http://schemas.openxmlformats.org/officeDocument/2006/relationships/slide" Target="slides/slide2433.xml"/><Relationship Id="rId3832" Type="http://schemas.openxmlformats.org/officeDocument/2006/relationships/slide" Target="slides/slide3831.xml"/><Relationship Id="rId6988" Type="http://schemas.openxmlformats.org/officeDocument/2006/relationships/slide" Target="slides/slide6987.xml"/><Relationship Id="rId406" Type="http://schemas.openxmlformats.org/officeDocument/2006/relationships/slide" Target="slides/slide405.xml"/><Relationship Id="rId1036" Type="http://schemas.openxmlformats.org/officeDocument/2006/relationships/slide" Target="slides/slide1035.xml"/><Relationship Id="rId820" Type="http://schemas.openxmlformats.org/officeDocument/2006/relationships/slide" Target="slides/slide819.xml"/><Relationship Id="rId1450" Type="http://schemas.openxmlformats.org/officeDocument/2006/relationships/slide" Target="slides/slide1449.xml"/><Relationship Id="rId2501" Type="http://schemas.openxmlformats.org/officeDocument/2006/relationships/slide" Target="slides/slide2500.xml"/><Relationship Id="rId5657" Type="http://schemas.openxmlformats.org/officeDocument/2006/relationships/slide" Target="slides/slide5656.xml"/><Relationship Id="rId6708" Type="http://schemas.openxmlformats.org/officeDocument/2006/relationships/slide" Target="slides/slide6707.xml"/><Relationship Id="rId1103" Type="http://schemas.openxmlformats.org/officeDocument/2006/relationships/slide" Target="slides/slide1102.xml"/><Relationship Id="rId4259" Type="http://schemas.openxmlformats.org/officeDocument/2006/relationships/slide" Target="slides/slide4258.xml"/><Relationship Id="rId4673" Type="http://schemas.openxmlformats.org/officeDocument/2006/relationships/slide" Target="slides/slide4672.xml"/><Relationship Id="rId5724" Type="http://schemas.openxmlformats.org/officeDocument/2006/relationships/slide" Target="slides/slide5723.xml"/><Relationship Id="rId3275" Type="http://schemas.openxmlformats.org/officeDocument/2006/relationships/slide" Target="slides/slide3274.xml"/><Relationship Id="rId4326" Type="http://schemas.openxmlformats.org/officeDocument/2006/relationships/slide" Target="slides/slide4325.xml"/><Relationship Id="rId4740" Type="http://schemas.openxmlformats.org/officeDocument/2006/relationships/slide" Target="slides/slide4739.xml"/><Relationship Id="rId196" Type="http://schemas.openxmlformats.org/officeDocument/2006/relationships/slide" Target="slides/slide195.xml"/><Relationship Id="rId2291" Type="http://schemas.openxmlformats.org/officeDocument/2006/relationships/slide" Target="slides/slide2290.xml"/><Relationship Id="rId3342" Type="http://schemas.openxmlformats.org/officeDocument/2006/relationships/slide" Target="slides/slide3341.xml"/><Relationship Id="rId6498" Type="http://schemas.openxmlformats.org/officeDocument/2006/relationships/slide" Target="slides/slide6497.xml"/><Relationship Id="rId263" Type="http://schemas.openxmlformats.org/officeDocument/2006/relationships/slide" Target="slides/slide262.xml"/><Relationship Id="rId6565" Type="http://schemas.openxmlformats.org/officeDocument/2006/relationships/slide" Target="slides/slide6564.xml"/><Relationship Id="rId330" Type="http://schemas.openxmlformats.org/officeDocument/2006/relationships/slide" Target="slides/slide329.xml"/><Relationship Id="rId2011" Type="http://schemas.openxmlformats.org/officeDocument/2006/relationships/slide" Target="slides/slide2010.xml"/><Relationship Id="rId5167" Type="http://schemas.openxmlformats.org/officeDocument/2006/relationships/slide" Target="slides/slide5166.xml"/><Relationship Id="rId6218" Type="http://schemas.openxmlformats.org/officeDocument/2006/relationships/slide" Target="slides/slide6217.xml"/><Relationship Id="rId4183" Type="http://schemas.openxmlformats.org/officeDocument/2006/relationships/slide" Target="slides/slide4182.xml"/><Relationship Id="rId5581" Type="http://schemas.openxmlformats.org/officeDocument/2006/relationships/slide" Target="slides/slide5580.xml"/><Relationship Id="rId6632" Type="http://schemas.openxmlformats.org/officeDocument/2006/relationships/slide" Target="slides/slide6631.xml"/><Relationship Id="rId1777" Type="http://schemas.openxmlformats.org/officeDocument/2006/relationships/slide" Target="slides/slide1776.xml"/><Relationship Id="rId2828" Type="http://schemas.openxmlformats.org/officeDocument/2006/relationships/slide" Target="slides/slide2827.xml"/><Relationship Id="rId5234" Type="http://schemas.openxmlformats.org/officeDocument/2006/relationships/slide" Target="slides/slide5233.xml"/><Relationship Id="rId69" Type="http://schemas.openxmlformats.org/officeDocument/2006/relationships/slide" Target="slides/slide68.xml"/><Relationship Id="rId1844" Type="http://schemas.openxmlformats.org/officeDocument/2006/relationships/slide" Target="slides/slide1843.xml"/><Relationship Id="rId4250" Type="http://schemas.openxmlformats.org/officeDocument/2006/relationships/slide" Target="slides/slide4249.xml"/><Relationship Id="rId5301" Type="http://schemas.openxmlformats.org/officeDocument/2006/relationships/slide" Target="slides/slide5300.xml"/><Relationship Id="rId1911" Type="http://schemas.openxmlformats.org/officeDocument/2006/relationships/slide" Target="slides/slide1910.xml"/><Relationship Id="rId3669" Type="http://schemas.openxmlformats.org/officeDocument/2006/relationships/slide" Target="slides/slide3668.xml"/><Relationship Id="rId6075" Type="http://schemas.openxmlformats.org/officeDocument/2006/relationships/slide" Target="slides/slide6074.xml"/><Relationship Id="rId5091" Type="http://schemas.openxmlformats.org/officeDocument/2006/relationships/slide" Target="slides/slide5090.xml"/><Relationship Id="rId6142" Type="http://schemas.openxmlformats.org/officeDocument/2006/relationships/slide" Target="slides/slide6141.xml"/><Relationship Id="rId1287" Type="http://schemas.openxmlformats.org/officeDocument/2006/relationships/slide" Target="slides/slide1286.xml"/><Relationship Id="rId2685" Type="http://schemas.openxmlformats.org/officeDocument/2006/relationships/slide" Target="slides/slide2684.xml"/><Relationship Id="rId3736" Type="http://schemas.openxmlformats.org/officeDocument/2006/relationships/slide" Target="slides/slide3735.xml"/><Relationship Id="rId657" Type="http://schemas.openxmlformats.org/officeDocument/2006/relationships/slide" Target="slides/slide656.xml"/><Relationship Id="rId2338" Type="http://schemas.openxmlformats.org/officeDocument/2006/relationships/slide" Target="slides/slide2337.xml"/><Relationship Id="rId2752" Type="http://schemas.openxmlformats.org/officeDocument/2006/relationships/slide" Target="slides/slide2751.xml"/><Relationship Id="rId3803" Type="http://schemas.openxmlformats.org/officeDocument/2006/relationships/slide" Target="slides/slide3802.xml"/><Relationship Id="rId6959" Type="http://schemas.openxmlformats.org/officeDocument/2006/relationships/slide" Target="slides/slide6958.xml"/><Relationship Id="rId724" Type="http://schemas.openxmlformats.org/officeDocument/2006/relationships/slide" Target="slides/slide723.xml"/><Relationship Id="rId1354" Type="http://schemas.openxmlformats.org/officeDocument/2006/relationships/slide" Target="slides/slide1353.xml"/><Relationship Id="rId2405" Type="http://schemas.openxmlformats.org/officeDocument/2006/relationships/slide" Target="slides/slide2404.xml"/><Relationship Id="rId5975" Type="http://schemas.openxmlformats.org/officeDocument/2006/relationships/slide" Target="slides/slide5974.xml"/><Relationship Id="rId60" Type="http://schemas.openxmlformats.org/officeDocument/2006/relationships/slide" Target="slides/slide59.xml"/><Relationship Id="rId1007" Type="http://schemas.openxmlformats.org/officeDocument/2006/relationships/slide" Target="slides/slide1006.xml"/><Relationship Id="rId1421" Type="http://schemas.openxmlformats.org/officeDocument/2006/relationships/slide" Target="slides/slide1420.xml"/><Relationship Id="rId4577" Type="http://schemas.openxmlformats.org/officeDocument/2006/relationships/slide" Target="slides/slide4576.xml"/><Relationship Id="rId4991" Type="http://schemas.openxmlformats.org/officeDocument/2006/relationships/slide" Target="slides/slide4990.xml"/><Relationship Id="rId5628" Type="http://schemas.openxmlformats.org/officeDocument/2006/relationships/slide" Target="slides/slide5627.xml"/><Relationship Id="rId3179" Type="http://schemas.openxmlformats.org/officeDocument/2006/relationships/slide" Target="slides/slide3178.xml"/><Relationship Id="rId3593" Type="http://schemas.openxmlformats.org/officeDocument/2006/relationships/slide" Target="slides/slide3592.xml"/><Relationship Id="rId4644" Type="http://schemas.openxmlformats.org/officeDocument/2006/relationships/slide" Target="slides/slide4643.xml"/><Relationship Id="rId7050" Type="http://schemas.openxmlformats.org/officeDocument/2006/relationships/slide" Target="slides/slide7049.xml"/><Relationship Id="rId2195" Type="http://schemas.openxmlformats.org/officeDocument/2006/relationships/slide" Target="slides/slide2194.xml"/><Relationship Id="rId3246" Type="http://schemas.openxmlformats.org/officeDocument/2006/relationships/slide" Target="slides/slide3245.xml"/><Relationship Id="rId167" Type="http://schemas.openxmlformats.org/officeDocument/2006/relationships/slide" Target="slides/slide166.xml"/><Relationship Id="rId581" Type="http://schemas.openxmlformats.org/officeDocument/2006/relationships/slide" Target="slides/slide580.xml"/><Relationship Id="rId2262" Type="http://schemas.openxmlformats.org/officeDocument/2006/relationships/slide" Target="slides/slide2261.xml"/><Relationship Id="rId3660" Type="http://schemas.openxmlformats.org/officeDocument/2006/relationships/slide" Target="slides/slide3659.xml"/><Relationship Id="rId4711" Type="http://schemas.openxmlformats.org/officeDocument/2006/relationships/slide" Target="slides/slide4710.xml"/><Relationship Id="rId234" Type="http://schemas.openxmlformats.org/officeDocument/2006/relationships/slide" Target="slides/slide233.xml"/><Relationship Id="rId3313" Type="http://schemas.openxmlformats.org/officeDocument/2006/relationships/slide" Target="slides/slide3312.xml"/><Relationship Id="rId6469" Type="http://schemas.openxmlformats.org/officeDocument/2006/relationships/slide" Target="slides/slide6468.xml"/><Relationship Id="rId6883" Type="http://schemas.openxmlformats.org/officeDocument/2006/relationships/slide" Target="slides/slide6882.xml"/><Relationship Id="rId5485" Type="http://schemas.openxmlformats.org/officeDocument/2006/relationships/slide" Target="slides/slide5484.xml"/><Relationship Id="rId6536" Type="http://schemas.openxmlformats.org/officeDocument/2006/relationships/slide" Target="slides/slide6535.xml"/><Relationship Id="rId6950" Type="http://schemas.openxmlformats.org/officeDocument/2006/relationships/slide" Target="slides/slide6949.xml"/><Relationship Id="rId301" Type="http://schemas.openxmlformats.org/officeDocument/2006/relationships/slide" Target="slides/slide300.xml"/><Relationship Id="rId4087" Type="http://schemas.openxmlformats.org/officeDocument/2006/relationships/slide" Target="slides/slide4086.xml"/><Relationship Id="rId5138" Type="http://schemas.openxmlformats.org/officeDocument/2006/relationships/slide" Target="slides/slide5137.xml"/><Relationship Id="rId5552" Type="http://schemas.openxmlformats.org/officeDocument/2006/relationships/slide" Target="slides/slide5551.xml"/><Relationship Id="rId6603" Type="http://schemas.openxmlformats.org/officeDocument/2006/relationships/slide" Target="slides/slide6602.xml"/><Relationship Id="rId1748" Type="http://schemas.openxmlformats.org/officeDocument/2006/relationships/slide" Target="slides/slide1747.xml"/><Relationship Id="rId4154" Type="http://schemas.openxmlformats.org/officeDocument/2006/relationships/slide" Target="slides/slide4153.xml"/><Relationship Id="rId5205" Type="http://schemas.openxmlformats.org/officeDocument/2006/relationships/slide" Target="slides/slide5204.xml"/><Relationship Id="rId3170" Type="http://schemas.openxmlformats.org/officeDocument/2006/relationships/slide" Target="slides/slide3169.xml"/><Relationship Id="rId4221" Type="http://schemas.openxmlformats.org/officeDocument/2006/relationships/slide" Target="slides/slide4220.xml"/><Relationship Id="rId1815" Type="http://schemas.openxmlformats.org/officeDocument/2006/relationships/slide" Target="slides/slide1814.xml"/><Relationship Id="rId6393" Type="http://schemas.openxmlformats.org/officeDocument/2006/relationships/slide" Target="slides/slide6392.xml"/><Relationship Id="rId3987" Type="http://schemas.openxmlformats.org/officeDocument/2006/relationships/slide" Target="slides/slide3986.xml"/><Relationship Id="rId6046" Type="http://schemas.openxmlformats.org/officeDocument/2006/relationships/slide" Target="slides/slide6045.xml"/><Relationship Id="rId2589" Type="http://schemas.openxmlformats.org/officeDocument/2006/relationships/slide" Target="slides/slide2588.xml"/><Relationship Id="rId6460" Type="http://schemas.openxmlformats.org/officeDocument/2006/relationships/slide" Target="slides/slide6459.xml"/><Relationship Id="rId975" Type="http://schemas.openxmlformats.org/officeDocument/2006/relationships/slide" Target="slides/slide974.xml"/><Relationship Id="rId2656" Type="http://schemas.openxmlformats.org/officeDocument/2006/relationships/slide" Target="slides/slide2655.xml"/><Relationship Id="rId3707" Type="http://schemas.openxmlformats.org/officeDocument/2006/relationships/slide" Target="slides/slide3706.xml"/><Relationship Id="rId5062" Type="http://schemas.openxmlformats.org/officeDocument/2006/relationships/slide" Target="slides/slide5061.xml"/><Relationship Id="rId6113" Type="http://schemas.openxmlformats.org/officeDocument/2006/relationships/slide" Target="slides/slide6112.xml"/><Relationship Id="rId628" Type="http://schemas.openxmlformats.org/officeDocument/2006/relationships/slide" Target="slides/slide627.xml"/><Relationship Id="rId1258" Type="http://schemas.openxmlformats.org/officeDocument/2006/relationships/slide" Target="slides/slide1257.xml"/><Relationship Id="rId1672" Type="http://schemas.openxmlformats.org/officeDocument/2006/relationships/slide" Target="slides/slide1671.xml"/><Relationship Id="rId2309" Type="http://schemas.openxmlformats.org/officeDocument/2006/relationships/slide" Target="slides/slide2308.xml"/><Relationship Id="rId2723" Type="http://schemas.openxmlformats.org/officeDocument/2006/relationships/slide" Target="slides/slide2722.xml"/><Relationship Id="rId5879" Type="http://schemas.openxmlformats.org/officeDocument/2006/relationships/slide" Target="slides/slide5878.xml"/><Relationship Id="rId1325" Type="http://schemas.openxmlformats.org/officeDocument/2006/relationships/slide" Target="slides/slide1324.xml"/><Relationship Id="rId3497" Type="http://schemas.openxmlformats.org/officeDocument/2006/relationships/slide" Target="slides/slide3496.xml"/><Relationship Id="rId4895" Type="http://schemas.openxmlformats.org/officeDocument/2006/relationships/slide" Target="slides/slide4894.xml"/><Relationship Id="rId5946" Type="http://schemas.openxmlformats.org/officeDocument/2006/relationships/slide" Target="slides/slide5945.xml"/><Relationship Id="rId31" Type="http://schemas.openxmlformats.org/officeDocument/2006/relationships/slide" Target="slides/slide30.xml"/><Relationship Id="rId2099" Type="http://schemas.openxmlformats.org/officeDocument/2006/relationships/slide" Target="slides/slide2098.xml"/><Relationship Id="rId4548" Type="http://schemas.openxmlformats.org/officeDocument/2006/relationships/slide" Target="slides/slide4547.xml"/><Relationship Id="rId4962" Type="http://schemas.openxmlformats.org/officeDocument/2006/relationships/slide" Target="slides/slide4961.xml"/><Relationship Id="rId7021" Type="http://schemas.openxmlformats.org/officeDocument/2006/relationships/slide" Target="slides/slide7020.xml"/><Relationship Id="rId3564" Type="http://schemas.openxmlformats.org/officeDocument/2006/relationships/slide" Target="slides/slide3563.xml"/><Relationship Id="rId4615" Type="http://schemas.openxmlformats.org/officeDocument/2006/relationships/slide" Target="slides/slide4614.xml"/><Relationship Id="rId485" Type="http://schemas.openxmlformats.org/officeDocument/2006/relationships/slide" Target="slides/slide484.xml"/><Relationship Id="rId2166" Type="http://schemas.openxmlformats.org/officeDocument/2006/relationships/slide" Target="slides/slide2165.xml"/><Relationship Id="rId2580" Type="http://schemas.openxmlformats.org/officeDocument/2006/relationships/slide" Target="slides/slide2579.xml"/><Relationship Id="rId3217" Type="http://schemas.openxmlformats.org/officeDocument/2006/relationships/slide" Target="slides/slide3216.xml"/><Relationship Id="rId3631" Type="http://schemas.openxmlformats.org/officeDocument/2006/relationships/slide" Target="slides/slide3630.xml"/><Relationship Id="rId6787" Type="http://schemas.openxmlformats.org/officeDocument/2006/relationships/slide" Target="slides/slide6786.xml"/><Relationship Id="rId138" Type="http://schemas.openxmlformats.org/officeDocument/2006/relationships/slide" Target="slides/slide137.xml"/><Relationship Id="rId552" Type="http://schemas.openxmlformats.org/officeDocument/2006/relationships/slide" Target="slides/slide551.xml"/><Relationship Id="rId1182" Type="http://schemas.openxmlformats.org/officeDocument/2006/relationships/slide" Target="slides/slide1181.xml"/><Relationship Id="rId2233" Type="http://schemas.openxmlformats.org/officeDocument/2006/relationships/slide" Target="slides/slide2232.xml"/><Relationship Id="rId5389" Type="http://schemas.openxmlformats.org/officeDocument/2006/relationships/slide" Target="slides/slide5388.xml"/><Relationship Id="rId6854" Type="http://schemas.openxmlformats.org/officeDocument/2006/relationships/slide" Target="slides/slide6853.xml"/><Relationship Id="rId205" Type="http://schemas.openxmlformats.org/officeDocument/2006/relationships/slide" Target="slides/slide204.xml"/><Relationship Id="rId2300" Type="http://schemas.openxmlformats.org/officeDocument/2006/relationships/slide" Target="slides/slide2299.xml"/><Relationship Id="rId5456" Type="http://schemas.openxmlformats.org/officeDocument/2006/relationships/slide" Target="slides/slide5455.xml"/><Relationship Id="rId6507" Type="http://schemas.openxmlformats.org/officeDocument/2006/relationships/slide" Target="slides/slide6506.xml"/><Relationship Id="rId1999" Type="http://schemas.openxmlformats.org/officeDocument/2006/relationships/slide" Target="slides/slide1998.xml"/><Relationship Id="rId4058" Type="http://schemas.openxmlformats.org/officeDocument/2006/relationships/slide" Target="slides/slide4057.xml"/><Relationship Id="rId4472" Type="http://schemas.openxmlformats.org/officeDocument/2006/relationships/slide" Target="slides/slide4471.xml"/><Relationship Id="rId5109" Type="http://schemas.openxmlformats.org/officeDocument/2006/relationships/slide" Target="slides/slide5108.xml"/><Relationship Id="rId5870" Type="http://schemas.openxmlformats.org/officeDocument/2006/relationships/slide" Target="slides/slide5869.xml"/><Relationship Id="rId6921" Type="http://schemas.openxmlformats.org/officeDocument/2006/relationships/slide" Target="slides/slide6920.xml"/><Relationship Id="rId3074" Type="http://schemas.openxmlformats.org/officeDocument/2006/relationships/slide" Target="slides/slide3073.xml"/><Relationship Id="rId4125" Type="http://schemas.openxmlformats.org/officeDocument/2006/relationships/slide" Target="slides/slide4124.xml"/><Relationship Id="rId5523" Type="http://schemas.openxmlformats.org/officeDocument/2006/relationships/slide" Target="slides/slide5522.xml"/><Relationship Id="rId1719" Type="http://schemas.openxmlformats.org/officeDocument/2006/relationships/slide" Target="slides/slide1718.xml"/><Relationship Id="rId2090" Type="http://schemas.openxmlformats.org/officeDocument/2006/relationships/slide" Target="slides/slide2089.xml"/><Relationship Id="rId3141" Type="http://schemas.openxmlformats.org/officeDocument/2006/relationships/slide" Target="slides/slide3140.xml"/><Relationship Id="rId6297" Type="http://schemas.openxmlformats.org/officeDocument/2006/relationships/slide" Target="slides/slide6296.xml"/><Relationship Id="rId3958" Type="http://schemas.openxmlformats.org/officeDocument/2006/relationships/slide" Target="slides/slide3957.xml"/><Relationship Id="rId6364" Type="http://schemas.openxmlformats.org/officeDocument/2006/relationships/slide" Target="slides/slide6363.xml"/><Relationship Id="rId879" Type="http://schemas.openxmlformats.org/officeDocument/2006/relationships/slide" Target="slides/slide878.xml"/><Relationship Id="rId5380" Type="http://schemas.openxmlformats.org/officeDocument/2006/relationships/slide" Target="slides/slide5379.xml"/><Relationship Id="rId6017" Type="http://schemas.openxmlformats.org/officeDocument/2006/relationships/slide" Target="slides/slide6016.xml"/><Relationship Id="rId6431" Type="http://schemas.openxmlformats.org/officeDocument/2006/relationships/slide" Target="slides/slide6430.xml"/><Relationship Id="rId1576" Type="http://schemas.openxmlformats.org/officeDocument/2006/relationships/slide" Target="slides/slide1575.xml"/><Relationship Id="rId2974" Type="http://schemas.openxmlformats.org/officeDocument/2006/relationships/slide" Target="slides/slide2973.xml"/><Relationship Id="rId5033" Type="http://schemas.openxmlformats.org/officeDocument/2006/relationships/slide" Target="slides/slide5032.xml"/><Relationship Id="rId946" Type="http://schemas.openxmlformats.org/officeDocument/2006/relationships/slide" Target="slides/slide945.xml"/><Relationship Id="rId1229" Type="http://schemas.openxmlformats.org/officeDocument/2006/relationships/slide" Target="slides/slide1228.xml"/><Relationship Id="rId1990" Type="http://schemas.openxmlformats.org/officeDocument/2006/relationships/slide" Target="slides/slide1989.xml"/><Relationship Id="rId2627" Type="http://schemas.openxmlformats.org/officeDocument/2006/relationships/slide" Target="slides/slide2626.xml"/><Relationship Id="rId5100" Type="http://schemas.openxmlformats.org/officeDocument/2006/relationships/slide" Target="slides/slide5099.xml"/><Relationship Id="rId1643" Type="http://schemas.openxmlformats.org/officeDocument/2006/relationships/slide" Target="slides/slide1642.xml"/><Relationship Id="rId4799" Type="http://schemas.openxmlformats.org/officeDocument/2006/relationships/slide" Target="slides/slide4798.xml"/><Relationship Id="rId1710" Type="http://schemas.openxmlformats.org/officeDocument/2006/relationships/slide" Target="slides/slide1709.xml"/><Relationship Id="rId4866" Type="http://schemas.openxmlformats.org/officeDocument/2006/relationships/slide" Target="slides/slide4865.xml"/><Relationship Id="rId5917" Type="http://schemas.openxmlformats.org/officeDocument/2006/relationships/slide" Target="slides/slide5916.xml"/><Relationship Id="rId3468" Type="http://schemas.openxmlformats.org/officeDocument/2006/relationships/slide" Target="slides/slide3467.xml"/><Relationship Id="rId3882" Type="http://schemas.openxmlformats.org/officeDocument/2006/relationships/slide" Target="slides/slide3881.xml"/><Relationship Id="rId4519" Type="http://schemas.openxmlformats.org/officeDocument/2006/relationships/slide" Target="slides/slide4518.xml"/><Relationship Id="rId4933" Type="http://schemas.openxmlformats.org/officeDocument/2006/relationships/slide" Target="slides/slide4932.xml"/><Relationship Id="rId389" Type="http://schemas.openxmlformats.org/officeDocument/2006/relationships/slide" Target="slides/slide388.xml"/><Relationship Id="rId2484" Type="http://schemas.openxmlformats.org/officeDocument/2006/relationships/slide" Target="slides/slide2483.xml"/><Relationship Id="rId3535" Type="http://schemas.openxmlformats.org/officeDocument/2006/relationships/slide" Target="slides/slide3534.xml"/><Relationship Id="rId456" Type="http://schemas.openxmlformats.org/officeDocument/2006/relationships/slide" Target="slides/slide455.xml"/><Relationship Id="rId870" Type="http://schemas.openxmlformats.org/officeDocument/2006/relationships/slide" Target="slides/slide869.xml"/><Relationship Id="rId1086" Type="http://schemas.openxmlformats.org/officeDocument/2006/relationships/slide" Target="slides/slide1085.xml"/><Relationship Id="rId2137" Type="http://schemas.openxmlformats.org/officeDocument/2006/relationships/slide" Target="slides/slide2136.xml"/><Relationship Id="rId2551" Type="http://schemas.openxmlformats.org/officeDocument/2006/relationships/slide" Target="slides/slide2550.xml"/><Relationship Id="rId109" Type="http://schemas.openxmlformats.org/officeDocument/2006/relationships/slide" Target="slides/slide108.xml"/><Relationship Id="rId523" Type="http://schemas.openxmlformats.org/officeDocument/2006/relationships/slide" Target="slides/slide522.xml"/><Relationship Id="rId1153" Type="http://schemas.openxmlformats.org/officeDocument/2006/relationships/slide" Target="slides/slide1152.xml"/><Relationship Id="rId2204" Type="http://schemas.openxmlformats.org/officeDocument/2006/relationships/slide" Target="slides/slide2203.xml"/><Relationship Id="rId3602" Type="http://schemas.openxmlformats.org/officeDocument/2006/relationships/slide" Target="slides/slide3601.xml"/><Relationship Id="rId6758" Type="http://schemas.openxmlformats.org/officeDocument/2006/relationships/slide" Target="slides/slide6757.xml"/><Relationship Id="rId5774" Type="http://schemas.openxmlformats.org/officeDocument/2006/relationships/slide" Target="slides/slide5773.xml"/><Relationship Id="rId6825" Type="http://schemas.openxmlformats.org/officeDocument/2006/relationships/slide" Target="slides/slide6824.xml"/><Relationship Id="rId1220" Type="http://schemas.openxmlformats.org/officeDocument/2006/relationships/slide" Target="slides/slide1219.xml"/><Relationship Id="rId4376" Type="http://schemas.openxmlformats.org/officeDocument/2006/relationships/slide" Target="slides/slide4375.xml"/><Relationship Id="rId4790" Type="http://schemas.openxmlformats.org/officeDocument/2006/relationships/slide" Target="slides/slide4789.xml"/><Relationship Id="rId5427" Type="http://schemas.openxmlformats.org/officeDocument/2006/relationships/slide" Target="slides/slide5426.xml"/><Relationship Id="rId5841" Type="http://schemas.openxmlformats.org/officeDocument/2006/relationships/slide" Target="slides/slide5840.xml"/><Relationship Id="rId3392" Type="http://schemas.openxmlformats.org/officeDocument/2006/relationships/slide" Target="slides/slide3391.xml"/><Relationship Id="rId4029" Type="http://schemas.openxmlformats.org/officeDocument/2006/relationships/slide" Target="slides/slide4028.xml"/><Relationship Id="rId4443" Type="http://schemas.openxmlformats.org/officeDocument/2006/relationships/slide" Target="slides/slide4442.xml"/><Relationship Id="rId3045" Type="http://schemas.openxmlformats.org/officeDocument/2006/relationships/slide" Target="slides/slide3044.xml"/><Relationship Id="rId4510" Type="http://schemas.openxmlformats.org/officeDocument/2006/relationships/slide" Target="slides/slide4509.xml"/><Relationship Id="rId380" Type="http://schemas.openxmlformats.org/officeDocument/2006/relationships/slide" Target="slides/slide379.xml"/><Relationship Id="rId2061" Type="http://schemas.openxmlformats.org/officeDocument/2006/relationships/slide" Target="slides/slide2060.xml"/><Relationship Id="rId3112" Type="http://schemas.openxmlformats.org/officeDocument/2006/relationships/slide" Target="slides/slide3111.xml"/><Relationship Id="rId6268" Type="http://schemas.openxmlformats.org/officeDocument/2006/relationships/slide" Target="slides/slide6267.xml"/><Relationship Id="rId6682" Type="http://schemas.openxmlformats.org/officeDocument/2006/relationships/slide" Target="slides/slide6681.xml"/><Relationship Id="rId5284" Type="http://schemas.openxmlformats.org/officeDocument/2006/relationships/slide" Target="slides/slide5283.xml"/><Relationship Id="rId6335" Type="http://schemas.openxmlformats.org/officeDocument/2006/relationships/slide" Target="slides/slide6334.xml"/><Relationship Id="rId100" Type="http://schemas.openxmlformats.org/officeDocument/2006/relationships/slide" Target="slides/slide99.xml"/><Relationship Id="rId2878" Type="http://schemas.openxmlformats.org/officeDocument/2006/relationships/slide" Target="slides/slide2877.xml"/><Relationship Id="rId3929" Type="http://schemas.openxmlformats.org/officeDocument/2006/relationships/slide" Target="slides/slide3928.xml"/><Relationship Id="rId1894" Type="http://schemas.openxmlformats.org/officeDocument/2006/relationships/slide" Target="slides/slide1893.xml"/><Relationship Id="rId2945" Type="http://schemas.openxmlformats.org/officeDocument/2006/relationships/slide" Target="slides/slide2944.xml"/><Relationship Id="rId5351" Type="http://schemas.openxmlformats.org/officeDocument/2006/relationships/slide" Target="slides/slide5350.xml"/><Relationship Id="rId6402" Type="http://schemas.openxmlformats.org/officeDocument/2006/relationships/slide" Target="slides/slide6401.xml"/><Relationship Id="rId917" Type="http://schemas.openxmlformats.org/officeDocument/2006/relationships/slide" Target="slides/slide916.xml"/><Relationship Id="rId1547" Type="http://schemas.openxmlformats.org/officeDocument/2006/relationships/slide" Target="slides/slide1546.xml"/><Relationship Id="rId1961" Type="http://schemas.openxmlformats.org/officeDocument/2006/relationships/slide" Target="slides/slide1960.xml"/><Relationship Id="rId5004" Type="http://schemas.openxmlformats.org/officeDocument/2006/relationships/slide" Target="slides/slide5003.xml"/><Relationship Id="rId1614" Type="http://schemas.openxmlformats.org/officeDocument/2006/relationships/slide" Target="slides/slide1613.xml"/><Relationship Id="rId4020" Type="http://schemas.openxmlformats.org/officeDocument/2006/relationships/slide" Target="slides/slide4019.xml"/><Relationship Id="rId3786" Type="http://schemas.openxmlformats.org/officeDocument/2006/relationships/slide" Target="slides/slide3785.xml"/><Relationship Id="rId6192" Type="http://schemas.openxmlformats.org/officeDocument/2006/relationships/slide" Target="slides/slide6191.xml"/><Relationship Id="rId2388" Type="http://schemas.openxmlformats.org/officeDocument/2006/relationships/slide" Target="slides/slide2387.xml"/><Relationship Id="rId3439" Type="http://schemas.openxmlformats.org/officeDocument/2006/relationships/slide" Target="slides/slide3438.xml"/><Relationship Id="rId4837" Type="http://schemas.openxmlformats.org/officeDocument/2006/relationships/slide" Target="slides/slide4836.xml"/><Relationship Id="rId3853" Type="http://schemas.openxmlformats.org/officeDocument/2006/relationships/slide" Target="slides/slide3852.xml"/><Relationship Id="rId4904" Type="http://schemas.openxmlformats.org/officeDocument/2006/relationships/slide" Target="slides/slide4903.xml"/><Relationship Id="rId774" Type="http://schemas.openxmlformats.org/officeDocument/2006/relationships/slide" Target="slides/slide773.xml"/><Relationship Id="rId1057" Type="http://schemas.openxmlformats.org/officeDocument/2006/relationships/slide" Target="slides/slide1056.xml"/><Relationship Id="rId2455" Type="http://schemas.openxmlformats.org/officeDocument/2006/relationships/slide" Target="slides/slide2454.xml"/><Relationship Id="rId3506" Type="http://schemas.openxmlformats.org/officeDocument/2006/relationships/slide" Target="slides/slide3505.xml"/><Relationship Id="rId3920" Type="http://schemas.openxmlformats.org/officeDocument/2006/relationships/slide" Target="slides/slide3919.xml"/><Relationship Id="rId427" Type="http://schemas.openxmlformats.org/officeDocument/2006/relationships/slide" Target="slides/slide426.xml"/><Relationship Id="rId841" Type="http://schemas.openxmlformats.org/officeDocument/2006/relationships/slide" Target="slides/slide840.xml"/><Relationship Id="rId1471" Type="http://schemas.openxmlformats.org/officeDocument/2006/relationships/slide" Target="slides/slide1470.xml"/><Relationship Id="rId2108" Type="http://schemas.openxmlformats.org/officeDocument/2006/relationships/slide" Target="slides/slide2107.xml"/><Relationship Id="rId2522" Type="http://schemas.openxmlformats.org/officeDocument/2006/relationships/slide" Target="slides/slide2521.xml"/><Relationship Id="rId5678" Type="http://schemas.openxmlformats.org/officeDocument/2006/relationships/slide" Target="slides/slide5677.xml"/><Relationship Id="rId6729" Type="http://schemas.openxmlformats.org/officeDocument/2006/relationships/slide" Target="slides/slide6728.xml"/><Relationship Id="rId1124" Type="http://schemas.openxmlformats.org/officeDocument/2006/relationships/slide" Target="slides/slide1123.xml"/><Relationship Id="rId4694" Type="http://schemas.openxmlformats.org/officeDocument/2006/relationships/slide" Target="slides/slide4693.xml"/><Relationship Id="rId5745" Type="http://schemas.openxmlformats.org/officeDocument/2006/relationships/slide" Target="slides/slide5744.xml"/><Relationship Id="rId3296" Type="http://schemas.openxmlformats.org/officeDocument/2006/relationships/slide" Target="slides/slide3295.xml"/><Relationship Id="rId4347" Type="http://schemas.openxmlformats.org/officeDocument/2006/relationships/slide" Target="slides/slide4346.xml"/><Relationship Id="rId4761" Type="http://schemas.openxmlformats.org/officeDocument/2006/relationships/slide" Target="slides/slide4760.xml"/><Relationship Id="rId3363" Type="http://schemas.openxmlformats.org/officeDocument/2006/relationships/slide" Target="slides/slide3362.xml"/><Relationship Id="rId4414" Type="http://schemas.openxmlformats.org/officeDocument/2006/relationships/slide" Target="slides/slide4413.xml"/><Relationship Id="rId5812" Type="http://schemas.openxmlformats.org/officeDocument/2006/relationships/slide" Target="slides/slide5811.xml"/><Relationship Id="rId284" Type="http://schemas.openxmlformats.org/officeDocument/2006/relationships/slide" Target="slides/slide283.xml"/><Relationship Id="rId3016" Type="http://schemas.openxmlformats.org/officeDocument/2006/relationships/slide" Target="slides/slide3015.xml"/><Relationship Id="rId3430" Type="http://schemas.openxmlformats.org/officeDocument/2006/relationships/slide" Target="slides/slide3429.xml"/><Relationship Id="rId5188" Type="http://schemas.openxmlformats.org/officeDocument/2006/relationships/slide" Target="slides/slide5187.xml"/><Relationship Id="rId6586" Type="http://schemas.openxmlformats.org/officeDocument/2006/relationships/slide" Target="slides/slide6585.xml"/><Relationship Id="rId351" Type="http://schemas.openxmlformats.org/officeDocument/2006/relationships/slide" Target="slides/slide350.xml"/><Relationship Id="rId2032" Type="http://schemas.openxmlformats.org/officeDocument/2006/relationships/slide" Target="slides/slide2031.xml"/><Relationship Id="rId6239" Type="http://schemas.openxmlformats.org/officeDocument/2006/relationships/slide" Target="slides/slide6238.xml"/><Relationship Id="rId6653" Type="http://schemas.openxmlformats.org/officeDocument/2006/relationships/slide" Target="slides/slide6652.xml"/><Relationship Id="rId1798" Type="http://schemas.openxmlformats.org/officeDocument/2006/relationships/slide" Target="slides/slide1797.xml"/><Relationship Id="rId2849" Type="http://schemas.openxmlformats.org/officeDocument/2006/relationships/slide" Target="slides/slide2848.xml"/><Relationship Id="rId5255" Type="http://schemas.openxmlformats.org/officeDocument/2006/relationships/slide" Target="slides/slide5254.xml"/><Relationship Id="rId6306" Type="http://schemas.openxmlformats.org/officeDocument/2006/relationships/slide" Target="slides/slide6305.xml"/><Relationship Id="rId6720" Type="http://schemas.openxmlformats.org/officeDocument/2006/relationships/slide" Target="slides/slide6719.xml"/><Relationship Id="rId1865" Type="http://schemas.openxmlformats.org/officeDocument/2006/relationships/slide" Target="slides/slide1864.xml"/><Relationship Id="rId4271" Type="http://schemas.openxmlformats.org/officeDocument/2006/relationships/slide" Target="slides/slide4270.xml"/><Relationship Id="rId5322" Type="http://schemas.openxmlformats.org/officeDocument/2006/relationships/slide" Target="slides/slide5321.xml"/><Relationship Id="rId1518" Type="http://schemas.openxmlformats.org/officeDocument/2006/relationships/slide" Target="slides/slide1517.xml"/><Relationship Id="rId2916" Type="http://schemas.openxmlformats.org/officeDocument/2006/relationships/slide" Target="slides/slide2915.xml"/><Relationship Id="rId1932" Type="http://schemas.openxmlformats.org/officeDocument/2006/relationships/slide" Target="slides/slide1931.xml"/><Relationship Id="rId6096" Type="http://schemas.openxmlformats.org/officeDocument/2006/relationships/slide" Target="slides/slide6095.xml"/><Relationship Id="rId6163" Type="http://schemas.openxmlformats.org/officeDocument/2006/relationships/slide" Target="slides/slide6162.xml"/><Relationship Id="rId3757" Type="http://schemas.openxmlformats.org/officeDocument/2006/relationships/slide" Target="slides/slide3756.xml"/><Relationship Id="rId4808" Type="http://schemas.openxmlformats.org/officeDocument/2006/relationships/slide" Target="slides/slide4807.xml"/><Relationship Id="rId678" Type="http://schemas.openxmlformats.org/officeDocument/2006/relationships/slide" Target="slides/slide677.xml"/><Relationship Id="rId2359" Type="http://schemas.openxmlformats.org/officeDocument/2006/relationships/slide" Target="slides/slide2358.xml"/><Relationship Id="rId2773" Type="http://schemas.openxmlformats.org/officeDocument/2006/relationships/slide" Target="slides/slide2772.xml"/><Relationship Id="rId3824" Type="http://schemas.openxmlformats.org/officeDocument/2006/relationships/slide" Target="slides/slide3823.xml"/><Relationship Id="rId6230" Type="http://schemas.openxmlformats.org/officeDocument/2006/relationships/slide" Target="slides/slide6229.xml"/><Relationship Id="rId745" Type="http://schemas.openxmlformats.org/officeDocument/2006/relationships/slide" Target="slides/slide744.xml"/><Relationship Id="rId1375" Type="http://schemas.openxmlformats.org/officeDocument/2006/relationships/slide" Target="slides/slide1374.xml"/><Relationship Id="rId2426" Type="http://schemas.openxmlformats.org/officeDocument/2006/relationships/slide" Target="slides/slide2425.xml"/><Relationship Id="rId5996" Type="http://schemas.openxmlformats.org/officeDocument/2006/relationships/slide" Target="slides/slide5995.xml"/><Relationship Id="rId81" Type="http://schemas.openxmlformats.org/officeDocument/2006/relationships/slide" Target="slides/slide80.xml"/><Relationship Id="rId812" Type="http://schemas.openxmlformats.org/officeDocument/2006/relationships/slide" Target="slides/slide811.xml"/><Relationship Id="rId1028" Type="http://schemas.openxmlformats.org/officeDocument/2006/relationships/slide" Target="slides/slide1027.xml"/><Relationship Id="rId1442" Type="http://schemas.openxmlformats.org/officeDocument/2006/relationships/slide" Target="slides/slide1441.xml"/><Relationship Id="rId2840" Type="http://schemas.openxmlformats.org/officeDocument/2006/relationships/slide" Target="slides/slide2839.xml"/><Relationship Id="rId4598" Type="http://schemas.openxmlformats.org/officeDocument/2006/relationships/slide" Target="slides/slide4597.xml"/><Relationship Id="rId5649" Type="http://schemas.openxmlformats.org/officeDocument/2006/relationships/slide" Target="slides/slide5648.xml"/><Relationship Id="rId3267" Type="http://schemas.openxmlformats.org/officeDocument/2006/relationships/slide" Target="slides/slide3266.xml"/><Relationship Id="rId4665" Type="http://schemas.openxmlformats.org/officeDocument/2006/relationships/slide" Target="slides/slide4664.xml"/><Relationship Id="rId5716" Type="http://schemas.openxmlformats.org/officeDocument/2006/relationships/slide" Target="slides/slide5715.xml"/><Relationship Id="rId188" Type="http://schemas.openxmlformats.org/officeDocument/2006/relationships/slide" Target="slides/slide187.xml"/><Relationship Id="rId3681" Type="http://schemas.openxmlformats.org/officeDocument/2006/relationships/slide" Target="slides/slide3680.xml"/><Relationship Id="rId4318" Type="http://schemas.openxmlformats.org/officeDocument/2006/relationships/slide" Target="slides/slide4317.xml"/><Relationship Id="rId4732" Type="http://schemas.openxmlformats.org/officeDocument/2006/relationships/slide" Target="slides/slide4731.xml"/><Relationship Id="rId2283" Type="http://schemas.openxmlformats.org/officeDocument/2006/relationships/slide" Target="slides/slide2282.xml"/><Relationship Id="rId3334" Type="http://schemas.openxmlformats.org/officeDocument/2006/relationships/slide" Target="slides/slide3333.xml"/><Relationship Id="rId255" Type="http://schemas.openxmlformats.org/officeDocument/2006/relationships/slide" Target="slides/slide254.xml"/><Relationship Id="rId2350" Type="http://schemas.openxmlformats.org/officeDocument/2006/relationships/slide" Target="slides/slide2349.xml"/><Relationship Id="rId3401" Type="http://schemas.openxmlformats.org/officeDocument/2006/relationships/slide" Target="slides/slide3400.xml"/><Relationship Id="rId6557" Type="http://schemas.openxmlformats.org/officeDocument/2006/relationships/slide" Target="slides/slide6556.xml"/><Relationship Id="rId6971" Type="http://schemas.openxmlformats.org/officeDocument/2006/relationships/slide" Target="slides/slide6970.xml"/><Relationship Id="rId322" Type="http://schemas.openxmlformats.org/officeDocument/2006/relationships/slide" Target="slides/slide321.xml"/><Relationship Id="rId2003" Type="http://schemas.openxmlformats.org/officeDocument/2006/relationships/slide" Target="slides/slide2002.xml"/><Relationship Id="rId5159" Type="http://schemas.openxmlformats.org/officeDocument/2006/relationships/slide" Target="slides/slide5158.xml"/><Relationship Id="rId5573" Type="http://schemas.openxmlformats.org/officeDocument/2006/relationships/slide" Target="slides/slide5572.xml"/><Relationship Id="rId6624" Type="http://schemas.openxmlformats.org/officeDocument/2006/relationships/slide" Target="slides/slide6623.xml"/><Relationship Id="rId4175" Type="http://schemas.openxmlformats.org/officeDocument/2006/relationships/slide" Target="slides/slide4174.xml"/><Relationship Id="rId5226" Type="http://schemas.openxmlformats.org/officeDocument/2006/relationships/slide" Target="slides/slide5225.xml"/><Relationship Id="rId1769" Type="http://schemas.openxmlformats.org/officeDocument/2006/relationships/slide" Target="slides/slide1768.xml"/><Relationship Id="rId3191" Type="http://schemas.openxmlformats.org/officeDocument/2006/relationships/slide" Target="slides/slide3190.xml"/><Relationship Id="rId4242" Type="http://schemas.openxmlformats.org/officeDocument/2006/relationships/slide" Target="slides/slide4241.xml"/><Relationship Id="rId5640" Type="http://schemas.openxmlformats.org/officeDocument/2006/relationships/slide" Target="slides/slide5639.xml"/><Relationship Id="rId1836" Type="http://schemas.openxmlformats.org/officeDocument/2006/relationships/slide" Target="slides/slide1835.xml"/><Relationship Id="rId1903" Type="http://schemas.openxmlformats.org/officeDocument/2006/relationships/slide" Target="slides/slide1902.xml"/><Relationship Id="rId6067" Type="http://schemas.openxmlformats.org/officeDocument/2006/relationships/slide" Target="slides/slide6066.xml"/><Relationship Id="rId6481" Type="http://schemas.openxmlformats.org/officeDocument/2006/relationships/slide" Target="slides/slide6480.xml"/><Relationship Id="rId996" Type="http://schemas.openxmlformats.org/officeDocument/2006/relationships/slide" Target="slides/slide995.xml"/><Relationship Id="rId2677" Type="http://schemas.openxmlformats.org/officeDocument/2006/relationships/slide" Target="slides/slide2676.xml"/><Relationship Id="rId3728" Type="http://schemas.openxmlformats.org/officeDocument/2006/relationships/slide" Target="slides/slide3727.xml"/><Relationship Id="rId5083" Type="http://schemas.openxmlformats.org/officeDocument/2006/relationships/slide" Target="slides/slide5082.xml"/><Relationship Id="rId6134" Type="http://schemas.openxmlformats.org/officeDocument/2006/relationships/slide" Target="slides/slide6133.xml"/><Relationship Id="rId649" Type="http://schemas.openxmlformats.org/officeDocument/2006/relationships/slide" Target="slides/slide648.xml"/><Relationship Id="rId1279" Type="http://schemas.openxmlformats.org/officeDocument/2006/relationships/slide" Target="slides/slide1278.xml"/><Relationship Id="rId5150" Type="http://schemas.openxmlformats.org/officeDocument/2006/relationships/slide" Target="slides/slide5149.xml"/><Relationship Id="rId6201" Type="http://schemas.openxmlformats.org/officeDocument/2006/relationships/slide" Target="slides/slide6200.xml"/><Relationship Id="rId1346" Type="http://schemas.openxmlformats.org/officeDocument/2006/relationships/slide" Target="slides/slide1345.xml"/><Relationship Id="rId1693" Type="http://schemas.openxmlformats.org/officeDocument/2006/relationships/slide" Target="slides/slide1692.xml"/><Relationship Id="rId2744" Type="http://schemas.openxmlformats.org/officeDocument/2006/relationships/slide" Target="slides/slide2743.xml"/><Relationship Id="rId716" Type="http://schemas.openxmlformats.org/officeDocument/2006/relationships/slide" Target="slides/slide715.xml"/><Relationship Id="rId1760" Type="http://schemas.openxmlformats.org/officeDocument/2006/relationships/slide" Target="slides/slide1759.xml"/><Relationship Id="rId2811" Type="http://schemas.openxmlformats.org/officeDocument/2006/relationships/slide" Target="slides/slide2810.xml"/><Relationship Id="rId5967" Type="http://schemas.openxmlformats.org/officeDocument/2006/relationships/slide" Target="slides/slide5966.xml"/><Relationship Id="rId52" Type="http://schemas.openxmlformats.org/officeDocument/2006/relationships/slide" Target="slides/slide51.xml"/><Relationship Id="rId1413" Type="http://schemas.openxmlformats.org/officeDocument/2006/relationships/slide" Target="slides/slide1412.xml"/><Relationship Id="rId4569" Type="http://schemas.openxmlformats.org/officeDocument/2006/relationships/slide" Target="slides/slide4568.xml"/><Relationship Id="rId4983" Type="http://schemas.openxmlformats.org/officeDocument/2006/relationships/slide" Target="slides/slide4982.xml"/><Relationship Id="rId3585" Type="http://schemas.openxmlformats.org/officeDocument/2006/relationships/slide" Target="slides/slide3584.xml"/><Relationship Id="rId4636" Type="http://schemas.openxmlformats.org/officeDocument/2006/relationships/slide" Target="slides/slide4635.xml"/><Relationship Id="rId7042" Type="http://schemas.openxmlformats.org/officeDocument/2006/relationships/slide" Target="slides/slide7041.xml"/><Relationship Id="rId2187" Type="http://schemas.openxmlformats.org/officeDocument/2006/relationships/slide" Target="slides/slide2186.xml"/><Relationship Id="rId3238" Type="http://schemas.openxmlformats.org/officeDocument/2006/relationships/slide" Target="slides/slide3237.xml"/><Relationship Id="rId3652" Type="http://schemas.openxmlformats.org/officeDocument/2006/relationships/slide" Target="slides/slide3651.xml"/><Relationship Id="rId4703" Type="http://schemas.openxmlformats.org/officeDocument/2006/relationships/slide" Target="slides/slide4702.xml"/><Relationship Id="rId159" Type="http://schemas.openxmlformats.org/officeDocument/2006/relationships/slide" Target="slides/slide158.xml"/><Relationship Id="rId573" Type="http://schemas.openxmlformats.org/officeDocument/2006/relationships/slide" Target="slides/slide572.xml"/><Relationship Id="rId2254" Type="http://schemas.openxmlformats.org/officeDocument/2006/relationships/slide" Target="slides/slide2253.xml"/><Relationship Id="rId3305" Type="http://schemas.openxmlformats.org/officeDocument/2006/relationships/slide" Target="slides/slide3304.xml"/><Relationship Id="rId226" Type="http://schemas.openxmlformats.org/officeDocument/2006/relationships/slide" Target="slides/slide225.xml"/><Relationship Id="rId1270" Type="http://schemas.openxmlformats.org/officeDocument/2006/relationships/slide" Target="slides/slide1269.xml"/><Relationship Id="rId5477" Type="http://schemas.openxmlformats.org/officeDocument/2006/relationships/slide" Target="slides/slide5476.xml"/><Relationship Id="rId6875" Type="http://schemas.openxmlformats.org/officeDocument/2006/relationships/slide" Target="slides/slide6874.xml"/><Relationship Id="rId640" Type="http://schemas.openxmlformats.org/officeDocument/2006/relationships/slide" Target="slides/slide639.xml"/><Relationship Id="rId2321" Type="http://schemas.openxmlformats.org/officeDocument/2006/relationships/slide" Target="slides/slide2320.xml"/><Relationship Id="rId4079" Type="http://schemas.openxmlformats.org/officeDocument/2006/relationships/slide" Target="slides/slide4078.xml"/><Relationship Id="rId5891" Type="http://schemas.openxmlformats.org/officeDocument/2006/relationships/slide" Target="slides/slide5890.xml"/><Relationship Id="rId6528" Type="http://schemas.openxmlformats.org/officeDocument/2006/relationships/slide" Target="slides/slide6527.xml"/><Relationship Id="rId6942" Type="http://schemas.openxmlformats.org/officeDocument/2006/relationships/slide" Target="slides/slide6941.xml"/><Relationship Id="rId4493" Type="http://schemas.openxmlformats.org/officeDocument/2006/relationships/slide" Target="slides/slide4492.xml"/><Relationship Id="rId5544" Type="http://schemas.openxmlformats.org/officeDocument/2006/relationships/slide" Target="slides/slide5543.xml"/><Relationship Id="rId3095" Type="http://schemas.openxmlformats.org/officeDocument/2006/relationships/slide" Target="slides/slide3094.xml"/><Relationship Id="rId4146" Type="http://schemas.openxmlformats.org/officeDocument/2006/relationships/slide" Target="slides/slide4145.xml"/><Relationship Id="rId4560" Type="http://schemas.openxmlformats.org/officeDocument/2006/relationships/slide" Target="slides/slide4559.xml"/><Relationship Id="rId5611" Type="http://schemas.openxmlformats.org/officeDocument/2006/relationships/slide" Target="slides/slide5610.xml"/><Relationship Id="rId1807" Type="http://schemas.openxmlformats.org/officeDocument/2006/relationships/slide" Target="slides/slide1806.xml"/><Relationship Id="rId3162" Type="http://schemas.openxmlformats.org/officeDocument/2006/relationships/slide" Target="slides/slide3161.xml"/><Relationship Id="rId4213" Type="http://schemas.openxmlformats.org/officeDocument/2006/relationships/slide" Target="slides/slide4212.xml"/><Relationship Id="rId6385" Type="http://schemas.openxmlformats.org/officeDocument/2006/relationships/slide" Target="slides/slide6384.xml"/><Relationship Id="rId150" Type="http://schemas.openxmlformats.org/officeDocument/2006/relationships/slide" Target="slides/slide149.xml"/><Relationship Id="rId3979" Type="http://schemas.openxmlformats.org/officeDocument/2006/relationships/slide" Target="slides/slide3978.xml"/><Relationship Id="rId6038" Type="http://schemas.openxmlformats.org/officeDocument/2006/relationships/slide" Target="slides/slide6037.xml"/><Relationship Id="rId6452" Type="http://schemas.openxmlformats.org/officeDocument/2006/relationships/slide" Target="slides/slide6451.xml"/><Relationship Id="rId2995" Type="http://schemas.openxmlformats.org/officeDocument/2006/relationships/slide" Target="slides/slide2994.xml"/><Relationship Id="rId5054" Type="http://schemas.openxmlformats.org/officeDocument/2006/relationships/slide" Target="slides/slide5053.xml"/><Relationship Id="rId6105" Type="http://schemas.openxmlformats.org/officeDocument/2006/relationships/slide" Target="slides/slide6104.xml"/><Relationship Id="rId967" Type="http://schemas.openxmlformats.org/officeDocument/2006/relationships/slide" Target="slides/slide966.xml"/><Relationship Id="rId1597" Type="http://schemas.openxmlformats.org/officeDocument/2006/relationships/slide" Target="slides/slide1596.xml"/><Relationship Id="rId2648" Type="http://schemas.openxmlformats.org/officeDocument/2006/relationships/slide" Target="slides/slide2647.xml"/><Relationship Id="rId1664" Type="http://schemas.openxmlformats.org/officeDocument/2006/relationships/slide" Target="slides/slide1663.xml"/><Relationship Id="rId2715" Type="http://schemas.openxmlformats.org/officeDocument/2006/relationships/slide" Target="slides/slide2714.xml"/><Relationship Id="rId4070" Type="http://schemas.openxmlformats.org/officeDocument/2006/relationships/slide" Target="slides/slide4069.xml"/><Relationship Id="rId5121" Type="http://schemas.openxmlformats.org/officeDocument/2006/relationships/slide" Target="slides/slide5120.xml"/><Relationship Id="rId1317" Type="http://schemas.openxmlformats.org/officeDocument/2006/relationships/slide" Target="slides/slide1316.xml"/><Relationship Id="rId1731" Type="http://schemas.openxmlformats.org/officeDocument/2006/relationships/slide" Target="slides/slide1730.xml"/><Relationship Id="rId4887" Type="http://schemas.openxmlformats.org/officeDocument/2006/relationships/slide" Target="slides/slide4886.xml"/><Relationship Id="rId5938" Type="http://schemas.openxmlformats.org/officeDocument/2006/relationships/slide" Target="slides/slide5937.xml"/><Relationship Id="rId23" Type="http://schemas.openxmlformats.org/officeDocument/2006/relationships/slide" Target="slides/slide22.xml"/><Relationship Id="rId3489" Type="http://schemas.openxmlformats.org/officeDocument/2006/relationships/slide" Target="slides/slide3488.xml"/><Relationship Id="rId3556" Type="http://schemas.openxmlformats.org/officeDocument/2006/relationships/slide" Target="slides/slide3555.xml"/><Relationship Id="rId4954" Type="http://schemas.openxmlformats.org/officeDocument/2006/relationships/slide" Target="slides/slide4953.xml"/><Relationship Id="rId7013" Type="http://schemas.openxmlformats.org/officeDocument/2006/relationships/slide" Target="slides/slide7012.xml"/><Relationship Id="rId477" Type="http://schemas.openxmlformats.org/officeDocument/2006/relationships/slide" Target="slides/slide476.xml"/><Relationship Id="rId2158" Type="http://schemas.openxmlformats.org/officeDocument/2006/relationships/slide" Target="slides/slide2157.xml"/><Relationship Id="rId3209" Type="http://schemas.openxmlformats.org/officeDocument/2006/relationships/slide" Target="slides/slide3208.xml"/><Relationship Id="rId3970" Type="http://schemas.openxmlformats.org/officeDocument/2006/relationships/slide" Target="slides/slide3969.xml"/><Relationship Id="rId4607" Type="http://schemas.openxmlformats.org/officeDocument/2006/relationships/slide" Target="slides/slide4606.xml"/><Relationship Id="rId891" Type="http://schemas.openxmlformats.org/officeDocument/2006/relationships/slide" Target="slides/slide890.xml"/><Relationship Id="rId2572" Type="http://schemas.openxmlformats.org/officeDocument/2006/relationships/slide" Target="slides/slide2571.xml"/><Relationship Id="rId3623" Type="http://schemas.openxmlformats.org/officeDocument/2006/relationships/slide" Target="slides/slide3622.xml"/><Relationship Id="rId6779" Type="http://schemas.openxmlformats.org/officeDocument/2006/relationships/slide" Target="slides/slide6778.xml"/><Relationship Id="rId544" Type="http://schemas.openxmlformats.org/officeDocument/2006/relationships/slide" Target="slides/slide543.xml"/><Relationship Id="rId1174" Type="http://schemas.openxmlformats.org/officeDocument/2006/relationships/slide" Target="slides/slide1173.xml"/><Relationship Id="rId2225" Type="http://schemas.openxmlformats.org/officeDocument/2006/relationships/slide" Target="slides/slide2224.xml"/><Relationship Id="rId5795" Type="http://schemas.openxmlformats.org/officeDocument/2006/relationships/slide" Target="slides/slide5794.xml"/><Relationship Id="rId6846" Type="http://schemas.openxmlformats.org/officeDocument/2006/relationships/slide" Target="slides/slide6845.xml"/><Relationship Id="rId611" Type="http://schemas.openxmlformats.org/officeDocument/2006/relationships/slide" Target="slides/slide610.xml"/><Relationship Id="rId1241" Type="http://schemas.openxmlformats.org/officeDocument/2006/relationships/slide" Target="slides/slide1240.xml"/><Relationship Id="rId4397" Type="http://schemas.openxmlformats.org/officeDocument/2006/relationships/slide" Target="slides/slide4396.xml"/><Relationship Id="rId5448" Type="http://schemas.openxmlformats.org/officeDocument/2006/relationships/slide" Target="slides/slide5447.xml"/><Relationship Id="rId5862" Type="http://schemas.openxmlformats.org/officeDocument/2006/relationships/slide" Target="slides/slide5861.xml"/><Relationship Id="rId6913" Type="http://schemas.openxmlformats.org/officeDocument/2006/relationships/slide" Target="slides/slide6912.xml"/><Relationship Id="rId4464" Type="http://schemas.openxmlformats.org/officeDocument/2006/relationships/slide" Target="slides/slide4463.xml"/><Relationship Id="rId5515" Type="http://schemas.openxmlformats.org/officeDocument/2006/relationships/slide" Target="slides/slide5514.xml"/><Relationship Id="rId3066" Type="http://schemas.openxmlformats.org/officeDocument/2006/relationships/slide" Target="slides/slide3065.xml"/><Relationship Id="rId3480" Type="http://schemas.openxmlformats.org/officeDocument/2006/relationships/slide" Target="slides/slide3479.xml"/><Relationship Id="rId4117" Type="http://schemas.openxmlformats.org/officeDocument/2006/relationships/slide" Target="slides/slide4116.xml"/><Relationship Id="rId4531" Type="http://schemas.openxmlformats.org/officeDocument/2006/relationships/slide" Target="slides/slide4530.xml"/><Relationship Id="rId2082" Type="http://schemas.openxmlformats.org/officeDocument/2006/relationships/slide" Target="slides/slide2081.xml"/><Relationship Id="rId3133" Type="http://schemas.openxmlformats.org/officeDocument/2006/relationships/slide" Target="slides/slide3132.xml"/><Relationship Id="rId6289" Type="http://schemas.openxmlformats.org/officeDocument/2006/relationships/slide" Target="slides/slide6288.xml"/><Relationship Id="rId2899" Type="http://schemas.openxmlformats.org/officeDocument/2006/relationships/slide" Target="slides/slide2898.xml"/><Relationship Id="rId3200" Type="http://schemas.openxmlformats.org/officeDocument/2006/relationships/slide" Target="slides/slide3199.xml"/><Relationship Id="rId6356" Type="http://schemas.openxmlformats.org/officeDocument/2006/relationships/slide" Target="slides/slide6355.xml"/><Relationship Id="rId6770" Type="http://schemas.openxmlformats.org/officeDocument/2006/relationships/slide" Target="slides/slide6769.xml"/><Relationship Id="rId121" Type="http://schemas.openxmlformats.org/officeDocument/2006/relationships/slide" Target="slides/slide120.xml"/><Relationship Id="rId2966" Type="http://schemas.openxmlformats.org/officeDocument/2006/relationships/slide" Target="slides/slide2965.xml"/><Relationship Id="rId5372" Type="http://schemas.openxmlformats.org/officeDocument/2006/relationships/slide" Target="slides/slide5371.xml"/><Relationship Id="rId6009" Type="http://schemas.openxmlformats.org/officeDocument/2006/relationships/slide" Target="slides/slide6008.xml"/><Relationship Id="rId6423" Type="http://schemas.openxmlformats.org/officeDocument/2006/relationships/slide" Target="slides/slide6422.xml"/><Relationship Id="rId938" Type="http://schemas.openxmlformats.org/officeDocument/2006/relationships/slide" Target="slides/slide937.xml"/><Relationship Id="rId1568" Type="http://schemas.openxmlformats.org/officeDocument/2006/relationships/slide" Target="slides/slide1567.xml"/><Relationship Id="rId2619" Type="http://schemas.openxmlformats.org/officeDocument/2006/relationships/slide" Target="slides/slide2618.xml"/><Relationship Id="rId5025" Type="http://schemas.openxmlformats.org/officeDocument/2006/relationships/slide" Target="slides/slide5024.xml"/><Relationship Id="rId1635" Type="http://schemas.openxmlformats.org/officeDocument/2006/relationships/slide" Target="slides/slide1634.xml"/><Relationship Id="rId1982" Type="http://schemas.openxmlformats.org/officeDocument/2006/relationships/slide" Target="slides/slide1981.xml"/><Relationship Id="rId4041" Type="http://schemas.openxmlformats.org/officeDocument/2006/relationships/slide" Target="slides/slide4040.xml"/><Relationship Id="rId1702" Type="http://schemas.openxmlformats.org/officeDocument/2006/relationships/slide" Target="slides/slide1701.xml"/><Relationship Id="rId4858" Type="http://schemas.openxmlformats.org/officeDocument/2006/relationships/slide" Target="slides/slide4857.xml"/><Relationship Id="rId5909" Type="http://schemas.openxmlformats.org/officeDocument/2006/relationships/slide" Target="slides/slide5908.xml"/><Relationship Id="rId3874" Type="http://schemas.openxmlformats.org/officeDocument/2006/relationships/slide" Target="slides/slide3873.xml"/><Relationship Id="rId4925" Type="http://schemas.openxmlformats.org/officeDocument/2006/relationships/slide" Target="slides/slide4924.xml"/><Relationship Id="rId6280" Type="http://schemas.openxmlformats.org/officeDocument/2006/relationships/slide" Target="slides/slide6279.xml"/><Relationship Id="rId795" Type="http://schemas.openxmlformats.org/officeDocument/2006/relationships/slide" Target="slides/slide794.xml"/><Relationship Id="rId2476" Type="http://schemas.openxmlformats.org/officeDocument/2006/relationships/slide" Target="slides/slide2475.xml"/><Relationship Id="rId2890" Type="http://schemas.openxmlformats.org/officeDocument/2006/relationships/slide" Target="slides/slide2889.xml"/><Relationship Id="rId3527" Type="http://schemas.openxmlformats.org/officeDocument/2006/relationships/slide" Target="slides/slide3526.xml"/><Relationship Id="rId3941" Type="http://schemas.openxmlformats.org/officeDocument/2006/relationships/slide" Target="slides/slide3940.xml"/><Relationship Id="rId448" Type="http://schemas.openxmlformats.org/officeDocument/2006/relationships/slide" Target="slides/slide447.xml"/><Relationship Id="rId862" Type="http://schemas.openxmlformats.org/officeDocument/2006/relationships/slide" Target="slides/slide861.xml"/><Relationship Id="rId1078" Type="http://schemas.openxmlformats.org/officeDocument/2006/relationships/slide" Target="slides/slide1077.xml"/><Relationship Id="rId1492" Type="http://schemas.openxmlformats.org/officeDocument/2006/relationships/slide" Target="slides/slide1491.xml"/><Relationship Id="rId2129" Type="http://schemas.openxmlformats.org/officeDocument/2006/relationships/slide" Target="slides/slide2128.xml"/><Relationship Id="rId2543" Type="http://schemas.openxmlformats.org/officeDocument/2006/relationships/slide" Target="slides/slide2542.xml"/><Relationship Id="rId5699" Type="http://schemas.openxmlformats.org/officeDocument/2006/relationships/slide" Target="slides/slide5698.xml"/><Relationship Id="rId6000" Type="http://schemas.openxmlformats.org/officeDocument/2006/relationships/slide" Target="slides/slide5999.xml"/><Relationship Id="rId515" Type="http://schemas.openxmlformats.org/officeDocument/2006/relationships/slide" Target="slides/slide514.xml"/><Relationship Id="rId1145" Type="http://schemas.openxmlformats.org/officeDocument/2006/relationships/slide" Target="slides/slide1144.xml"/><Relationship Id="rId5766" Type="http://schemas.openxmlformats.org/officeDocument/2006/relationships/slide" Target="slides/slide5765.xml"/><Relationship Id="rId1212" Type="http://schemas.openxmlformats.org/officeDocument/2006/relationships/slide" Target="slides/slide1211.xml"/><Relationship Id="rId2610" Type="http://schemas.openxmlformats.org/officeDocument/2006/relationships/slide" Target="slides/slide2609.xml"/><Relationship Id="rId4368" Type="http://schemas.openxmlformats.org/officeDocument/2006/relationships/slide" Target="slides/slide4367.xml"/><Relationship Id="rId5419" Type="http://schemas.openxmlformats.org/officeDocument/2006/relationships/slide" Target="slides/slide5418.xml"/><Relationship Id="rId6817" Type="http://schemas.openxmlformats.org/officeDocument/2006/relationships/slide" Target="slides/slide6816.xml"/><Relationship Id="rId4782" Type="http://schemas.openxmlformats.org/officeDocument/2006/relationships/slide" Target="slides/slide4781.xml"/><Relationship Id="rId5833" Type="http://schemas.openxmlformats.org/officeDocument/2006/relationships/slide" Target="slides/slide5832.xml"/><Relationship Id="rId3037" Type="http://schemas.openxmlformats.org/officeDocument/2006/relationships/slide" Target="slides/slide3036.xml"/><Relationship Id="rId3384" Type="http://schemas.openxmlformats.org/officeDocument/2006/relationships/slide" Target="slides/slide3383.xml"/><Relationship Id="rId4435" Type="http://schemas.openxmlformats.org/officeDocument/2006/relationships/slide" Target="slides/slide4434.xml"/><Relationship Id="rId5900" Type="http://schemas.openxmlformats.org/officeDocument/2006/relationships/slide" Target="slides/slide5899.xml"/><Relationship Id="rId3451" Type="http://schemas.openxmlformats.org/officeDocument/2006/relationships/slide" Target="slides/slide3450.xml"/><Relationship Id="rId4502" Type="http://schemas.openxmlformats.org/officeDocument/2006/relationships/slide" Target="slides/slide4501.xml"/><Relationship Id="rId372" Type="http://schemas.openxmlformats.org/officeDocument/2006/relationships/slide" Target="slides/slide371.xml"/><Relationship Id="rId2053" Type="http://schemas.openxmlformats.org/officeDocument/2006/relationships/slide" Target="slides/slide2052.xml"/><Relationship Id="rId3104" Type="http://schemas.openxmlformats.org/officeDocument/2006/relationships/slide" Target="slides/slide3103.xml"/><Relationship Id="rId6674" Type="http://schemas.openxmlformats.org/officeDocument/2006/relationships/slide" Target="slides/slide6673.xml"/><Relationship Id="rId2120" Type="http://schemas.openxmlformats.org/officeDocument/2006/relationships/slide" Target="slides/slide2119.xml"/><Relationship Id="rId5276" Type="http://schemas.openxmlformats.org/officeDocument/2006/relationships/slide" Target="slides/slide5275.xml"/><Relationship Id="rId5690" Type="http://schemas.openxmlformats.org/officeDocument/2006/relationships/slide" Target="slides/slide5689.xml"/><Relationship Id="rId6327" Type="http://schemas.openxmlformats.org/officeDocument/2006/relationships/slide" Target="slides/slide6326.xml"/><Relationship Id="rId6741" Type="http://schemas.openxmlformats.org/officeDocument/2006/relationships/slide" Target="slides/slide6740.xml"/><Relationship Id="rId4292" Type="http://schemas.openxmlformats.org/officeDocument/2006/relationships/slide" Target="slides/slide4291.xml"/><Relationship Id="rId5343" Type="http://schemas.openxmlformats.org/officeDocument/2006/relationships/slide" Target="slides/slide5342.xml"/><Relationship Id="rId1886" Type="http://schemas.openxmlformats.org/officeDocument/2006/relationships/slide" Target="slides/slide1885.xml"/><Relationship Id="rId2937" Type="http://schemas.openxmlformats.org/officeDocument/2006/relationships/slide" Target="slides/slide2936.xml"/><Relationship Id="rId909" Type="http://schemas.openxmlformats.org/officeDocument/2006/relationships/slide" Target="slides/slide908.xml"/><Relationship Id="rId1539" Type="http://schemas.openxmlformats.org/officeDocument/2006/relationships/slide" Target="slides/slide1538.xml"/><Relationship Id="rId1953" Type="http://schemas.openxmlformats.org/officeDocument/2006/relationships/slide" Target="slides/slide1952.xml"/><Relationship Id="rId5410" Type="http://schemas.openxmlformats.org/officeDocument/2006/relationships/slide" Target="slides/slide5409.xml"/><Relationship Id="rId1606" Type="http://schemas.openxmlformats.org/officeDocument/2006/relationships/slide" Target="slides/slide1605.xml"/><Relationship Id="rId4012" Type="http://schemas.openxmlformats.org/officeDocument/2006/relationships/slide" Target="slides/slide4011.xml"/><Relationship Id="rId3778" Type="http://schemas.openxmlformats.org/officeDocument/2006/relationships/slide" Target="slides/slide3777.xml"/><Relationship Id="rId4829" Type="http://schemas.openxmlformats.org/officeDocument/2006/relationships/slide" Target="slides/slide4828.xml"/><Relationship Id="rId6184" Type="http://schemas.openxmlformats.org/officeDocument/2006/relationships/slide" Target="slides/slide6183.xml"/><Relationship Id="rId699" Type="http://schemas.openxmlformats.org/officeDocument/2006/relationships/slide" Target="slides/slide698.xml"/><Relationship Id="rId2794" Type="http://schemas.openxmlformats.org/officeDocument/2006/relationships/slide" Target="slides/slide2793.xml"/><Relationship Id="rId3845" Type="http://schemas.openxmlformats.org/officeDocument/2006/relationships/slide" Target="slides/slide3844.xml"/><Relationship Id="rId6251" Type="http://schemas.openxmlformats.org/officeDocument/2006/relationships/slide" Target="slides/slide6250.xml"/><Relationship Id="rId766" Type="http://schemas.openxmlformats.org/officeDocument/2006/relationships/slide" Target="slides/slide765.xml"/><Relationship Id="rId1396" Type="http://schemas.openxmlformats.org/officeDocument/2006/relationships/slide" Target="slides/slide1395.xml"/><Relationship Id="rId2447" Type="http://schemas.openxmlformats.org/officeDocument/2006/relationships/slide" Target="slides/slide2446.xml"/><Relationship Id="rId419" Type="http://schemas.openxmlformats.org/officeDocument/2006/relationships/slide" Target="slides/slide418.xml"/><Relationship Id="rId1049" Type="http://schemas.openxmlformats.org/officeDocument/2006/relationships/slide" Target="slides/slide1048.xml"/><Relationship Id="rId2861" Type="http://schemas.openxmlformats.org/officeDocument/2006/relationships/slide" Target="slides/slide2860.xml"/><Relationship Id="rId3912" Type="http://schemas.openxmlformats.org/officeDocument/2006/relationships/slide" Target="slides/slide3911.xml"/><Relationship Id="rId833" Type="http://schemas.openxmlformats.org/officeDocument/2006/relationships/slide" Target="slides/slide832.xml"/><Relationship Id="rId1116" Type="http://schemas.openxmlformats.org/officeDocument/2006/relationships/slide" Target="slides/slide1115.xml"/><Relationship Id="rId1463" Type="http://schemas.openxmlformats.org/officeDocument/2006/relationships/slide" Target="slides/slide1462.xml"/><Relationship Id="rId2514" Type="http://schemas.openxmlformats.org/officeDocument/2006/relationships/slide" Target="slides/slide2513.xml"/><Relationship Id="rId900" Type="http://schemas.openxmlformats.org/officeDocument/2006/relationships/slide" Target="slides/slide899.xml"/><Relationship Id="rId1530" Type="http://schemas.openxmlformats.org/officeDocument/2006/relationships/slide" Target="slides/slide1529.xml"/><Relationship Id="rId4686" Type="http://schemas.openxmlformats.org/officeDocument/2006/relationships/slide" Target="slides/slide4685.xml"/><Relationship Id="rId5737" Type="http://schemas.openxmlformats.org/officeDocument/2006/relationships/slide" Target="slides/slide5736.xml"/><Relationship Id="rId3288" Type="http://schemas.openxmlformats.org/officeDocument/2006/relationships/slide" Target="slides/slide3287.xml"/><Relationship Id="rId4339" Type="http://schemas.openxmlformats.org/officeDocument/2006/relationships/slide" Target="slides/slide4338.xml"/><Relationship Id="rId4753" Type="http://schemas.openxmlformats.org/officeDocument/2006/relationships/slide" Target="slides/slide4752.xml"/><Relationship Id="rId5804" Type="http://schemas.openxmlformats.org/officeDocument/2006/relationships/slide" Target="slides/slide5803.xml"/><Relationship Id="rId3355" Type="http://schemas.openxmlformats.org/officeDocument/2006/relationships/slide" Target="slides/slide3354.xml"/><Relationship Id="rId4406" Type="http://schemas.openxmlformats.org/officeDocument/2006/relationships/slide" Target="slides/slide4405.xml"/><Relationship Id="rId276" Type="http://schemas.openxmlformats.org/officeDocument/2006/relationships/slide" Target="slides/slide275.xml"/><Relationship Id="rId690" Type="http://schemas.openxmlformats.org/officeDocument/2006/relationships/slide" Target="slides/slide689.xml"/><Relationship Id="rId2371" Type="http://schemas.openxmlformats.org/officeDocument/2006/relationships/slide" Target="slides/slide2370.xml"/><Relationship Id="rId3008" Type="http://schemas.openxmlformats.org/officeDocument/2006/relationships/slide" Target="slides/slide3007.xml"/><Relationship Id="rId3422" Type="http://schemas.openxmlformats.org/officeDocument/2006/relationships/slide" Target="slides/slide3421.xml"/><Relationship Id="rId4820" Type="http://schemas.openxmlformats.org/officeDocument/2006/relationships/slide" Target="slides/slide4819.xml"/><Relationship Id="rId6578" Type="http://schemas.openxmlformats.org/officeDocument/2006/relationships/slide" Target="slides/slide6577.xml"/><Relationship Id="rId343" Type="http://schemas.openxmlformats.org/officeDocument/2006/relationships/slide" Target="slides/slide342.xml"/><Relationship Id="rId2024" Type="http://schemas.openxmlformats.org/officeDocument/2006/relationships/slide" Target="slides/slide2023.xml"/><Relationship Id="rId6992" Type="http://schemas.openxmlformats.org/officeDocument/2006/relationships/slide" Target="slides/slide6991.xml"/><Relationship Id="rId1040" Type="http://schemas.openxmlformats.org/officeDocument/2006/relationships/slide" Target="slides/slide1039.xml"/><Relationship Id="rId4196" Type="http://schemas.openxmlformats.org/officeDocument/2006/relationships/slide" Target="slides/slide4195.xml"/><Relationship Id="rId5247" Type="http://schemas.openxmlformats.org/officeDocument/2006/relationships/slide" Target="slides/slide5246.xml"/><Relationship Id="rId5594" Type="http://schemas.openxmlformats.org/officeDocument/2006/relationships/slide" Target="slides/slide5593.xml"/><Relationship Id="rId6645" Type="http://schemas.openxmlformats.org/officeDocument/2006/relationships/slide" Target="slides/slide6644.xml"/><Relationship Id="rId410" Type="http://schemas.openxmlformats.org/officeDocument/2006/relationships/slide" Target="slides/slide409.xml"/><Relationship Id="rId5661" Type="http://schemas.openxmlformats.org/officeDocument/2006/relationships/slide" Target="slides/slide5660.xml"/><Relationship Id="rId6712" Type="http://schemas.openxmlformats.org/officeDocument/2006/relationships/slide" Target="slides/slide6711.xml"/><Relationship Id="rId1857" Type="http://schemas.openxmlformats.org/officeDocument/2006/relationships/slide" Target="slides/slide1856.xml"/><Relationship Id="rId2908" Type="http://schemas.openxmlformats.org/officeDocument/2006/relationships/slide" Target="slides/slide2907.xml"/><Relationship Id="rId4263" Type="http://schemas.openxmlformats.org/officeDocument/2006/relationships/slide" Target="slides/slide4262.xml"/><Relationship Id="rId5314" Type="http://schemas.openxmlformats.org/officeDocument/2006/relationships/slide" Target="slides/slide5313.xml"/><Relationship Id="rId1924" Type="http://schemas.openxmlformats.org/officeDocument/2006/relationships/slide" Target="slides/slide1923.xml"/><Relationship Id="rId4330" Type="http://schemas.openxmlformats.org/officeDocument/2006/relationships/slide" Target="slides/slide4329.xml"/><Relationship Id="rId6088" Type="http://schemas.openxmlformats.org/officeDocument/2006/relationships/slide" Target="slides/slide6087.xml"/><Relationship Id="rId2698" Type="http://schemas.openxmlformats.org/officeDocument/2006/relationships/slide" Target="slides/slide2697.xml"/><Relationship Id="rId6155" Type="http://schemas.openxmlformats.org/officeDocument/2006/relationships/slide" Target="slides/slide6154.xml"/><Relationship Id="rId3749" Type="http://schemas.openxmlformats.org/officeDocument/2006/relationships/slide" Target="slides/slide3748.xml"/><Relationship Id="rId5171" Type="http://schemas.openxmlformats.org/officeDocument/2006/relationships/slide" Target="slides/slide5170.xml"/><Relationship Id="rId6222" Type="http://schemas.openxmlformats.org/officeDocument/2006/relationships/slide" Target="slides/slide6221.xml"/><Relationship Id="rId2765" Type="http://schemas.openxmlformats.org/officeDocument/2006/relationships/slide" Target="slides/slide2764.xml"/><Relationship Id="rId3816" Type="http://schemas.openxmlformats.org/officeDocument/2006/relationships/slide" Target="slides/slide3815.xml"/><Relationship Id="rId737" Type="http://schemas.openxmlformats.org/officeDocument/2006/relationships/slide" Target="slides/slide736.xml"/><Relationship Id="rId1367" Type="http://schemas.openxmlformats.org/officeDocument/2006/relationships/slide" Target="slides/slide1366.xml"/><Relationship Id="rId1781" Type="http://schemas.openxmlformats.org/officeDocument/2006/relationships/slide" Target="slides/slide1780.xml"/><Relationship Id="rId2418" Type="http://schemas.openxmlformats.org/officeDocument/2006/relationships/slide" Target="slides/slide2417.xml"/><Relationship Id="rId2832" Type="http://schemas.openxmlformats.org/officeDocument/2006/relationships/slide" Target="slides/slide2831.xml"/><Relationship Id="rId5988" Type="http://schemas.openxmlformats.org/officeDocument/2006/relationships/slide" Target="slides/slide5987.xml"/><Relationship Id="rId73" Type="http://schemas.openxmlformats.org/officeDocument/2006/relationships/slide" Target="slides/slide72.xml"/><Relationship Id="rId804" Type="http://schemas.openxmlformats.org/officeDocument/2006/relationships/slide" Target="slides/slide803.xml"/><Relationship Id="rId1434" Type="http://schemas.openxmlformats.org/officeDocument/2006/relationships/slide" Target="slides/slide1433.xml"/><Relationship Id="rId1501" Type="http://schemas.openxmlformats.org/officeDocument/2006/relationships/slide" Target="slides/slide1500.xml"/><Relationship Id="rId4657" Type="http://schemas.openxmlformats.org/officeDocument/2006/relationships/slide" Target="slides/slide4656.xml"/><Relationship Id="rId5708" Type="http://schemas.openxmlformats.org/officeDocument/2006/relationships/slide" Target="slides/slide5707.xml"/><Relationship Id="rId3259" Type="http://schemas.openxmlformats.org/officeDocument/2006/relationships/slide" Target="slides/slide3258.xml"/><Relationship Id="rId594" Type="http://schemas.openxmlformats.org/officeDocument/2006/relationships/slide" Target="slides/slide593.xml"/><Relationship Id="rId2275" Type="http://schemas.openxmlformats.org/officeDocument/2006/relationships/slide" Target="slides/slide2274.xml"/><Relationship Id="rId3326" Type="http://schemas.openxmlformats.org/officeDocument/2006/relationships/slide" Target="slides/slide3325.xml"/><Relationship Id="rId3673" Type="http://schemas.openxmlformats.org/officeDocument/2006/relationships/slide" Target="slides/slide3672.xml"/><Relationship Id="rId4724" Type="http://schemas.openxmlformats.org/officeDocument/2006/relationships/slide" Target="slides/slide4723.xml"/><Relationship Id="rId247" Type="http://schemas.openxmlformats.org/officeDocument/2006/relationships/slide" Target="slides/slide246.xml"/><Relationship Id="rId3740" Type="http://schemas.openxmlformats.org/officeDocument/2006/relationships/slide" Target="slides/slide3739.xml"/><Relationship Id="rId6896" Type="http://schemas.openxmlformats.org/officeDocument/2006/relationships/slide" Target="slides/slide6895.xml"/><Relationship Id="rId661" Type="http://schemas.openxmlformats.org/officeDocument/2006/relationships/slide" Target="slides/slide660.xml"/><Relationship Id="rId1291" Type="http://schemas.openxmlformats.org/officeDocument/2006/relationships/slide" Target="slides/slide1290.xml"/><Relationship Id="rId2342" Type="http://schemas.openxmlformats.org/officeDocument/2006/relationships/slide" Target="slides/slide2341.xml"/><Relationship Id="rId5498" Type="http://schemas.openxmlformats.org/officeDocument/2006/relationships/slide" Target="slides/slide5497.xml"/><Relationship Id="rId6549" Type="http://schemas.openxmlformats.org/officeDocument/2006/relationships/slide" Target="slides/slide6548.xml"/><Relationship Id="rId6963" Type="http://schemas.openxmlformats.org/officeDocument/2006/relationships/slide" Target="slides/slide6962.xml"/><Relationship Id="rId314" Type="http://schemas.openxmlformats.org/officeDocument/2006/relationships/slide" Target="slides/slide313.xml"/><Relationship Id="rId5565" Type="http://schemas.openxmlformats.org/officeDocument/2006/relationships/slide" Target="slides/slide5564.xml"/><Relationship Id="rId6616" Type="http://schemas.openxmlformats.org/officeDocument/2006/relationships/slide" Target="slides/slide6615.xml"/><Relationship Id="rId1011" Type="http://schemas.openxmlformats.org/officeDocument/2006/relationships/slide" Target="slides/slide1010.xml"/><Relationship Id="rId4167" Type="http://schemas.openxmlformats.org/officeDocument/2006/relationships/slide" Target="slides/slide4166.xml"/><Relationship Id="rId4581" Type="http://schemas.openxmlformats.org/officeDocument/2006/relationships/slide" Target="slides/slide4580.xml"/><Relationship Id="rId5218" Type="http://schemas.openxmlformats.org/officeDocument/2006/relationships/slide" Target="slides/slide5217.xml"/><Relationship Id="rId5632" Type="http://schemas.openxmlformats.org/officeDocument/2006/relationships/slide" Target="slides/slide5631.xml"/><Relationship Id="rId3183" Type="http://schemas.openxmlformats.org/officeDocument/2006/relationships/slide" Target="slides/slide3182.xml"/><Relationship Id="rId4234" Type="http://schemas.openxmlformats.org/officeDocument/2006/relationships/slide" Target="slides/slide4233.xml"/><Relationship Id="rId1828" Type="http://schemas.openxmlformats.org/officeDocument/2006/relationships/slide" Target="slides/slide1827.xml"/><Relationship Id="rId3250" Type="http://schemas.openxmlformats.org/officeDocument/2006/relationships/slide" Target="slides/slide3249.xml"/><Relationship Id="rId171" Type="http://schemas.openxmlformats.org/officeDocument/2006/relationships/slide" Target="slides/slide170.xml"/><Relationship Id="rId4301" Type="http://schemas.openxmlformats.org/officeDocument/2006/relationships/slide" Target="slides/slide4300.xml"/><Relationship Id="rId6059" Type="http://schemas.openxmlformats.org/officeDocument/2006/relationships/slide" Target="slides/slide6058.xml"/><Relationship Id="rId6473" Type="http://schemas.openxmlformats.org/officeDocument/2006/relationships/slide" Target="slides/slide6472.xml"/><Relationship Id="rId988" Type="http://schemas.openxmlformats.org/officeDocument/2006/relationships/slide" Target="slides/slide987.xml"/><Relationship Id="rId2669" Type="http://schemas.openxmlformats.org/officeDocument/2006/relationships/slide" Target="slides/slide2668.xml"/><Relationship Id="rId5075" Type="http://schemas.openxmlformats.org/officeDocument/2006/relationships/slide" Target="slides/slide5074.xml"/><Relationship Id="rId6126" Type="http://schemas.openxmlformats.org/officeDocument/2006/relationships/slide" Target="slides/slide6125.xml"/><Relationship Id="rId6540" Type="http://schemas.openxmlformats.org/officeDocument/2006/relationships/slide" Target="slides/slide6539.xml"/><Relationship Id="rId1685" Type="http://schemas.openxmlformats.org/officeDocument/2006/relationships/slide" Target="slides/slide1684.xml"/><Relationship Id="rId2736" Type="http://schemas.openxmlformats.org/officeDocument/2006/relationships/slide" Target="slides/slide2735.xml"/><Relationship Id="rId4091" Type="http://schemas.openxmlformats.org/officeDocument/2006/relationships/slide" Target="slides/slide4090.xml"/><Relationship Id="rId5142" Type="http://schemas.openxmlformats.org/officeDocument/2006/relationships/slide" Target="slides/slide5141.xml"/><Relationship Id="rId708" Type="http://schemas.openxmlformats.org/officeDocument/2006/relationships/slide" Target="slides/slide707.xml"/><Relationship Id="rId1338" Type="http://schemas.openxmlformats.org/officeDocument/2006/relationships/slide" Target="slides/slide1337.xml"/><Relationship Id="rId1405" Type="http://schemas.openxmlformats.org/officeDocument/2006/relationships/slide" Target="slides/slide1404.xml"/><Relationship Id="rId1752" Type="http://schemas.openxmlformats.org/officeDocument/2006/relationships/slide" Target="slides/slide1751.xml"/><Relationship Id="rId2803" Type="http://schemas.openxmlformats.org/officeDocument/2006/relationships/slide" Target="slides/slide2802.xml"/><Relationship Id="rId5959" Type="http://schemas.openxmlformats.org/officeDocument/2006/relationships/slide" Target="slides/slide5958.xml"/><Relationship Id="rId44" Type="http://schemas.openxmlformats.org/officeDocument/2006/relationships/slide" Target="slides/slide43.xml"/><Relationship Id="rId4975" Type="http://schemas.openxmlformats.org/officeDocument/2006/relationships/slide" Target="slides/slide4974.xml"/><Relationship Id="rId7034" Type="http://schemas.openxmlformats.org/officeDocument/2006/relationships/slide" Target="slides/slide7033.xml"/><Relationship Id="rId498" Type="http://schemas.openxmlformats.org/officeDocument/2006/relationships/slide" Target="slides/slide497.xml"/><Relationship Id="rId2179" Type="http://schemas.openxmlformats.org/officeDocument/2006/relationships/slide" Target="slides/slide2178.xml"/><Relationship Id="rId3577" Type="http://schemas.openxmlformats.org/officeDocument/2006/relationships/slide" Target="slides/slide3576.xml"/><Relationship Id="rId3991" Type="http://schemas.openxmlformats.org/officeDocument/2006/relationships/slide" Target="slides/slide3990.xml"/><Relationship Id="rId4628" Type="http://schemas.openxmlformats.org/officeDocument/2006/relationships/slide" Target="slides/slide4627.xml"/><Relationship Id="rId2593" Type="http://schemas.openxmlformats.org/officeDocument/2006/relationships/slide" Target="slides/slide2592.xml"/><Relationship Id="rId3644" Type="http://schemas.openxmlformats.org/officeDocument/2006/relationships/slide" Target="slides/slide3643.xml"/><Relationship Id="rId6050" Type="http://schemas.openxmlformats.org/officeDocument/2006/relationships/slide" Target="slides/slide6049.xml"/><Relationship Id="rId565" Type="http://schemas.openxmlformats.org/officeDocument/2006/relationships/slide" Target="slides/slide564.xml"/><Relationship Id="rId1195" Type="http://schemas.openxmlformats.org/officeDocument/2006/relationships/slide" Target="slides/slide1194.xml"/><Relationship Id="rId2246" Type="http://schemas.openxmlformats.org/officeDocument/2006/relationships/slide" Target="slides/slide2245.xml"/><Relationship Id="rId2660" Type="http://schemas.openxmlformats.org/officeDocument/2006/relationships/slide" Target="slides/slide2659.xml"/><Relationship Id="rId3711" Type="http://schemas.openxmlformats.org/officeDocument/2006/relationships/slide" Target="slides/slide3710.xml"/><Relationship Id="rId6867" Type="http://schemas.openxmlformats.org/officeDocument/2006/relationships/slide" Target="slides/slide6866.xml"/><Relationship Id="rId218" Type="http://schemas.openxmlformats.org/officeDocument/2006/relationships/slide" Target="slides/slide217.xml"/><Relationship Id="rId632" Type="http://schemas.openxmlformats.org/officeDocument/2006/relationships/slide" Target="slides/slide631.xml"/><Relationship Id="rId1262" Type="http://schemas.openxmlformats.org/officeDocument/2006/relationships/slide" Target="slides/slide1261.xml"/><Relationship Id="rId2313" Type="http://schemas.openxmlformats.org/officeDocument/2006/relationships/slide" Target="slides/slide2312.xml"/><Relationship Id="rId5469" Type="http://schemas.openxmlformats.org/officeDocument/2006/relationships/slide" Target="slides/slide5468.xml"/><Relationship Id="rId4485" Type="http://schemas.openxmlformats.org/officeDocument/2006/relationships/slide" Target="slides/slide4484.xml"/><Relationship Id="rId5536" Type="http://schemas.openxmlformats.org/officeDocument/2006/relationships/slide" Target="slides/slide5535.xml"/><Relationship Id="rId5883" Type="http://schemas.openxmlformats.org/officeDocument/2006/relationships/slide" Target="slides/slide5882.xml"/><Relationship Id="rId6934" Type="http://schemas.openxmlformats.org/officeDocument/2006/relationships/slide" Target="slides/slide6933.xml"/><Relationship Id="rId3087" Type="http://schemas.openxmlformats.org/officeDocument/2006/relationships/slide" Target="slides/slide3086.xml"/><Relationship Id="rId4138" Type="http://schemas.openxmlformats.org/officeDocument/2006/relationships/slide" Target="slides/slide4137.xml"/><Relationship Id="rId5950" Type="http://schemas.openxmlformats.org/officeDocument/2006/relationships/slide" Target="slides/slide5949.xml"/><Relationship Id="rId4552" Type="http://schemas.openxmlformats.org/officeDocument/2006/relationships/slide" Target="slides/slide4551.xml"/><Relationship Id="rId5603" Type="http://schemas.openxmlformats.org/officeDocument/2006/relationships/slide" Target="slides/slide5602.xml"/><Relationship Id="rId3154" Type="http://schemas.openxmlformats.org/officeDocument/2006/relationships/slide" Target="slides/slide3153.xml"/><Relationship Id="rId4205" Type="http://schemas.openxmlformats.org/officeDocument/2006/relationships/slide" Target="slides/slide4204.xml"/><Relationship Id="rId2170" Type="http://schemas.openxmlformats.org/officeDocument/2006/relationships/slide" Target="slides/slide2169.xml"/><Relationship Id="rId3221" Type="http://schemas.openxmlformats.org/officeDocument/2006/relationships/slide" Target="slides/slide3220.xml"/><Relationship Id="rId6377" Type="http://schemas.openxmlformats.org/officeDocument/2006/relationships/slide" Target="slides/slide6376.xml"/><Relationship Id="rId6791" Type="http://schemas.openxmlformats.org/officeDocument/2006/relationships/slide" Target="slides/slide6790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2987" Type="http://schemas.openxmlformats.org/officeDocument/2006/relationships/slide" Target="slides/slide2986.xml"/><Relationship Id="rId5393" Type="http://schemas.openxmlformats.org/officeDocument/2006/relationships/slide" Target="slides/slide5392.xml"/><Relationship Id="rId6444" Type="http://schemas.openxmlformats.org/officeDocument/2006/relationships/slide" Target="slides/slide6443.xml"/><Relationship Id="rId959" Type="http://schemas.openxmlformats.org/officeDocument/2006/relationships/slide" Target="slides/slide958.xml"/><Relationship Id="rId1589" Type="http://schemas.openxmlformats.org/officeDocument/2006/relationships/slide" Target="slides/slide1588.xml"/><Relationship Id="rId5046" Type="http://schemas.openxmlformats.org/officeDocument/2006/relationships/slide" Target="slides/slide5045.xml"/><Relationship Id="rId5460" Type="http://schemas.openxmlformats.org/officeDocument/2006/relationships/slide" Target="slides/slide5459.xml"/><Relationship Id="rId6511" Type="http://schemas.openxmlformats.org/officeDocument/2006/relationships/slide" Target="slides/slide6510.xml"/><Relationship Id="rId4062" Type="http://schemas.openxmlformats.org/officeDocument/2006/relationships/slide" Target="slides/slide4061.xml"/><Relationship Id="rId5113" Type="http://schemas.openxmlformats.org/officeDocument/2006/relationships/slide" Target="slides/slide5112.xml"/><Relationship Id="rId1656" Type="http://schemas.openxmlformats.org/officeDocument/2006/relationships/slide" Target="slides/slide1655.xml"/><Relationship Id="rId2707" Type="http://schemas.openxmlformats.org/officeDocument/2006/relationships/slide" Target="slides/slide2706.xml"/><Relationship Id="rId1309" Type="http://schemas.openxmlformats.org/officeDocument/2006/relationships/slide" Target="slides/slide1308.xml"/><Relationship Id="rId1723" Type="http://schemas.openxmlformats.org/officeDocument/2006/relationships/slide" Target="slides/slide1722.xml"/><Relationship Id="rId4879" Type="http://schemas.openxmlformats.org/officeDocument/2006/relationships/slide" Target="slides/slide4878.xml"/><Relationship Id="rId15" Type="http://schemas.openxmlformats.org/officeDocument/2006/relationships/slide" Target="slides/slide14.xml"/><Relationship Id="rId3895" Type="http://schemas.openxmlformats.org/officeDocument/2006/relationships/slide" Target="slides/slide3894.xml"/><Relationship Id="rId4946" Type="http://schemas.openxmlformats.org/officeDocument/2006/relationships/slide" Target="slides/slide4945.xml"/><Relationship Id="rId2497" Type="http://schemas.openxmlformats.org/officeDocument/2006/relationships/slide" Target="slides/slide2496.xml"/><Relationship Id="rId3548" Type="http://schemas.openxmlformats.org/officeDocument/2006/relationships/slide" Target="slides/slide3547.xml"/><Relationship Id="rId7005" Type="http://schemas.openxmlformats.org/officeDocument/2006/relationships/slide" Target="slides/slide7004.xml"/><Relationship Id="rId469" Type="http://schemas.openxmlformats.org/officeDocument/2006/relationships/slide" Target="slides/slide468.xml"/><Relationship Id="rId883" Type="http://schemas.openxmlformats.org/officeDocument/2006/relationships/slide" Target="slides/slide882.xml"/><Relationship Id="rId1099" Type="http://schemas.openxmlformats.org/officeDocument/2006/relationships/slide" Target="slides/slide1098.xml"/><Relationship Id="rId2564" Type="http://schemas.openxmlformats.org/officeDocument/2006/relationships/slide" Target="slides/slide2563.xml"/><Relationship Id="rId3615" Type="http://schemas.openxmlformats.org/officeDocument/2006/relationships/slide" Target="slides/slide3614.xml"/><Relationship Id="rId3962" Type="http://schemas.openxmlformats.org/officeDocument/2006/relationships/slide" Target="slides/slide3961.xml"/><Relationship Id="rId6021" Type="http://schemas.openxmlformats.org/officeDocument/2006/relationships/slide" Target="slides/slide6020.xml"/><Relationship Id="rId536" Type="http://schemas.openxmlformats.org/officeDocument/2006/relationships/slide" Target="slides/slide535.xml"/><Relationship Id="rId1166" Type="http://schemas.openxmlformats.org/officeDocument/2006/relationships/slide" Target="slides/slide1165.xml"/><Relationship Id="rId2217" Type="http://schemas.openxmlformats.org/officeDocument/2006/relationships/slide" Target="slides/slide2216.xml"/><Relationship Id="rId950" Type="http://schemas.openxmlformats.org/officeDocument/2006/relationships/slide" Target="slides/slide949.xml"/><Relationship Id="rId1580" Type="http://schemas.openxmlformats.org/officeDocument/2006/relationships/slide" Target="slides/slide1579.xml"/><Relationship Id="rId2631" Type="http://schemas.openxmlformats.org/officeDocument/2006/relationships/slide" Target="slides/slide2630.xml"/><Relationship Id="rId4389" Type="http://schemas.openxmlformats.org/officeDocument/2006/relationships/slide" Target="slides/slide4388.xml"/><Relationship Id="rId5787" Type="http://schemas.openxmlformats.org/officeDocument/2006/relationships/slide" Target="slides/slide5786.xml"/><Relationship Id="rId6838" Type="http://schemas.openxmlformats.org/officeDocument/2006/relationships/slide" Target="slides/slide6837.xml"/><Relationship Id="rId603" Type="http://schemas.openxmlformats.org/officeDocument/2006/relationships/slide" Target="slides/slide602.xml"/><Relationship Id="rId1233" Type="http://schemas.openxmlformats.org/officeDocument/2006/relationships/slide" Target="slides/slide1232.xml"/><Relationship Id="rId5854" Type="http://schemas.openxmlformats.org/officeDocument/2006/relationships/slide" Target="slides/slide5853.xml"/><Relationship Id="rId6905" Type="http://schemas.openxmlformats.org/officeDocument/2006/relationships/slide" Target="slides/slide6904.xml"/><Relationship Id="rId1300" Type="http://schemas.openxmlformats.org/officeDocument/2006/relationships/slide" Target="slides/slide1299.xml"/><Relationship Id="rId4456" Type="http://schemas.openxmlformats.org/officeDocument/2006/relationships/slide" Target="slides/slide4455.xml"/><Relationship Id="rId4870" Type="http://schemas.openxmlformats.org/officeDocument/2006/relationships/slide" Target="slides/slide4869.xml"/><Relationship Id="rId5507" Type="http://schemas.openxmlformats.org/officeDocument/2006/relationships/slide" Target="slides/slide5506.xml"/><Relationship Id="rId5921" Type="http://schemas.openxmlformats.org/officeDocument/2006/relationships/slide" Target="slides/slide5920.xml"/><Relationship Id="rId3058" Type="http://schemas.openxmlformats.org/officeDocument/2006/relationships/slide" Target="slides/slide3057.xml"/><Relationship Id="rId3472" Type="http://schemas.openxmlformats.org/officeDocument/2006/relationships/slide" Target="slides/slide3471.xml"/><Relationship Id="rId4109" Type="http://schemas.openxmlformats.org/officeDocument/2006/relationships/slide" Target="slides/slide4108.xml"/><Relationship Id="rId4523" Type="http://schemas.openxmlformats.org/officeDocument/2006/relationships/slide" Target="slides/slide4522.xml"/><Relationship Id="rId393" Type="http://schemas.openxmlformats.org/officeDocument/2006/relationships/slide" Target="slides/slide392.xml"/><Relationship Id="rId2074" Type="http://schemas.openxmlformats.org/officeDocument/2006/relationships/slide" Target="slides/slide2073.xml"/><Relationship Id="rId3125" Type="http://schemas.openxmlformats.org/officeDocument/2006/relationships/slide" Target="slides/slide3124.xml"/><Relationship Id="rId6695" Type="http://schemas.openxmlformats.org/officeDocument/2006/relationships/slide" Target="slides/slide6694.xml"/><Relationship Id="rId460" Type="http://schemas.openxmlformats.org/officeDocument/2006/relationships/slide" Target="slides/slide459.xml"/><Relationship Id="rId1090" Type="http://schemas.openxmlformats.org/officeDocument/2006/relationships/slide" Target="slides/slide1089.xml"/><Relationship Id="rId2141" Type="http://schemas.openxmlformats.org/officeDocument/2006/relationships/slide" Target="slides/slide2140.xml"/><Relationship Id="rId5297" Type="http://schemas.openxmlformats.org/officeDocument/2006/relationships/slide" Target="slides/slide5296.xml"/><Relationship Id="rId6348" Type="http://schemas.openxmlformats.org/officeDocument/2006/relationships/slide" Target="slides/slide6347.xml"/><Relationship Id="rId113" Type="http://schemas.openxmlformats.org/officeDocument/2006/relationships/slide" Target="slides/slide112.xml"/><Relationship Id="rId6762" Type="http://schemas.openxmlformats.org/officeDocument/2006/relationships/slide" Target="slides/slide6761.xml"/><Relationship Id="rId2958" Type="http://schemas.openxmlformats.org/officeDocument/2006/relationships/slide" Target="slides/slide2957.xml"/><Relationship Id="rId5017" Type="http://schemas.openxmlformats.org/officeDocument/2006/relationships/slide" Target="slides/slide5016.xml"/><Relationship Id="rId5364" Type="http://schemas.openxmlformats.org/officeDocument/2006/relationships/slide" Target="slides/slide5363.xml"/><Relationship Id="rId6415" Type="http://schemas.openxmlformats.org/officeDocument/2006/relationships/slide" Target="slides/slide6414.xml"/><Relationship Id="rId1974" Type="http://schemas.openxmlformats.org/officeDocument/2006/relationships/slide" Target="slides/slide1973.xml"/><Relationship Id="rId4380" Type="http://schemas.openxmlformats.org/officeDocument/2006/relationships/slide" Target="slides/slide4379.xml"/><Relationship Id="rId5431" Type="http://schemas.openxmlformats.org/officeDocument/2006/relationships/slide" Target="slides/slide5430.xml"/><Relationship Id="rId1627" Type="http://schemas.openxmlformats.org/officeDocument/2006/relationships/slide" Target="slides/slide1626.xml"/><Relationship Id="rId4033" Type="http://schemas.openxmlformats.org/officeDocument/2006/relationships/slide" Target="slides/slide4032.xml"/><Relationship Id="rId3799" Type="http://schemas.openxmlformats.org/officeDocument/2006/relationships/slide" Target="slides/slide3798.xml"/><Relationship Id="rId4100" Type="http://schemas.openxmlformats.org/officeDocument/2006/relationships/slide" Target="slides/slide4099.xml"/><Relationship Id="rId6272" Type="http://schemas.openxmlformats.org/officeDocument/2006/relationships/slide" Target="slides/slide6271.xml"/><Relationship Id="rId3866" Type="http://schemas.openxmlformats.org/officeDocument/2006/relationships/slide" Target="slides/slide3865.xml"/><Relationship Id="rId4917" Type="http://schemas.openxmlformats.org/officeDocument/2006/relationships/slide" Target="slides/slide4916.xml"/><Relationship Id="rId787" Type="http://schemas.openxmlformats.org/officeDocument/2006/relationships/slide" Target="slides/slide786.xml"/><Relationship Id="rId2468" Type="http://schemas.openxmlformats.org/officeDocument/2006/relationships/slide" Target="slides/slide2467.xml"/><Relationship Id="rId2882" Type="http://schemas.openxmlformats.org/officeDocument/2006/relationships/slide" Target="slides/slide2881.xml"/><Relationship Id="rId3519" Type="http://schemas.openxmlformats.org/officeDocument/2006/relationships/slide" Target="slides/slide3518.xml"/><Relationship Id="rId3933" Type="http://schemas.openxmlformats.org/officeDocument/2006/relationships/slide" Target="slides/slide3932.xml"/><Relationship Id="rId854" Type="http://schemas.openxmlformats.org/officeDocument/2006/relationships/slide" Target="slides/slide853.xml"/><Relationship Id="rId1484" Type="http://schemas.openxmlformats.org/officeDocument/2006/relationships/slide" Target="slides/slide1483.xml"/><Relationship Id="rId2535" Type="http://schemas.openxmlformats.org/officeDocument/2006/relationships/slide" Target="slides/slide2534.xml"/><Relationship Id="rId507" Type="http://schemas.openxmlformats.org/officeDocument/2006/relationships/slide" Target="slides/slide506.xml"/><Relationship Id="rId921" Type="http://schemas.openxmlformats.org/officeDocument/2006/relationships/slide" Target="slides/slide920.xml"/><Relationship Id="rId1137" Type="http://schemas.openxmlformats.org/officeDocument/2006/relationships/slide" Target="slides/slide1136.xml"/><Relationship Id="rId1551" Type="http://schemas.openxmlformats.org/officeDocument/2006/relationships/slide" Target="slides/slide1550.xml"/><Relationship Id="rId2602" Type="http://schemas.openxmlformats.org/officeDocument/2006/relationships/slide" Target="slides/slide2601.xml"/><Relationship Id="rId5758" Type="http://schemas.openxmlformats.org/officeDocument/2006/relationships/slide" Target="slides/slide5757.xml"/><Relationship Id="rId6809" Type="http://schemas.openxmlformats.org/officeDocument/2006/relationships/slide" Target="slides/slide6808.xml"/><Relationship Id="rId1204" Type="http://schemas.openxmlformats.org/officeDocument/2006/relationships/slide" Target="slides/slide1203.xml"/><Relationship Id="rId4774" Type="http://schemas.openxmlformats.org/officeDocument/2006/relationships/slide" Target="slides/slide4773.xml"/><Relationship Id="rId5825" Type="http://schemas.openxmlformats.org/officeDocument/2006/relationships/slide" Target="slides/slide5824.xml"/><Relationship Id="rId3376" Type="http://schemas.openxmlformats.org/officeDocument/2006/relationships/slide" Target="slides/slide3375.xml"/><Relationship Id="rId4427" Type="http://schemas.openxmlformats.org/officeDocument/2006/relationships/slide" Target="slides/slide4426.xml"/><Relationship Id="rId297" Type="http://schemas.openxmlformats.org/officeDocument/2006/relationships/slide" Target="slides/slide296.xml"/><Relationship Id="rId2392" Type="http://schemas.openxmlformats.org/officeDocument/2006/relationships/slide" Target="slides/slide2391.xml"/><Relationship Id="rId3029" Type="http://schemas.openxmlformats.org/officeDocument/2006/relationships/slide" Target="slides/slide3028.xml"/><Relationship Id="rId3790" Type="http://schemas.openxmlformats.org/officeDocument/2006/relationships/slide" Target="slides/slide3789.xml"/><Relationship Id="rId4841" Type="http://schemas.openxmlformats.org/officeDocument/2006/relationships/slide" Target="slides/slide4840.xml"/><Relationship Id="rId6599" Type="http://schemas.openxmlformats.org/officeDocument/2006/relationships/slide" Target="slides/slide6598.xml"/><Relationship Id="rId364" Type="http://schemas.openxmlformats.org/officeDocument/2006/relationships/slide" Target="slides/slide363.xml"/><Relationship Id="rId2045" Type="http://schemas.openxmlformats.org/officeDocument/2006/relationships/slide" Target="slides/slide2044.xml"/><Relationship Id="rId3443" Type="http://schemas.openxmlformats.org/officeDocument/2006/relationships/slide" Target="slides/slide3442.xml"/><Relationship Id="rId3510" Type="http://schemas.openxmlformats.org/officeDocument/2006/relationships/slide" Target="slides/slide3509.xml"/><Relationship Id="rId6666" Type="http://schemas.openxmlformats.org/officeDocument/2006/relationships/slide" Target="slides/slide6665.xml"/><Relationship Id="rId431" Type="http://schemas.openxmlformats.org/officeDocument/2006/relationships/slide" Target="slides/slide430.xml"/><Relationship Id="rId1061" Type="http://schemas.openxmlformats.org/officeDocument/2006/relationships/slide" Target="slides/slide1060.xml"/><Relationship Id="rId2112" Type="http://schemas.openxmlformats.org/officeDocument/2006/relationships/slide" Target="slides/slide2111.xml"/><Relationship Id="rId5268" Type="http://schemas.openxmlformats.org/officeDocument/2006/relationships/slide" Target="slides/slide5267.xml"/><Relationship Id="rId5682" Type="http://schemas.openxmlformats.org/officeDocument/2006/relationships/slide" Target="slides/slide5681.xml"/><Relationship Id="rId6319" Type="http://schemas.openxmlformats.org/officeDocument/2006/relationships/slide" Target="slides/slide6318.xml"/><Relationship Id="rId6733" Type="http://schemas.openxmlformats.org/officeDocument/2006/relationships/slide" Target="slides/slide6732.xml"/><Relationship Id="rId1878" Type="http://schemas.openxmlformats.org/officeDocument/2006/relationships/slide" Target="slides/slide1877.xml"/><Relationship Id="rId2929" Type="http://schemas.openxmlformats.org/officeDocument/2006/relationships/slide" Target="slides/slide2928.xml"/><Relationship Id="rId4284" Type="http://schemas.openxmlformats.org/officeDocument/2006/relationships/slide" Target="slides/slide4283.xml"/><Relationship Id="rId5335" Type="http://schemas.openxmlformats.org/officeDocument/2006/relationships/slide" Target="slides/slide5334.xml"/><Relationship Id="rId4351" Type="http://schemas.openxmlformats.org/officeDocument/2006/relationships/slide" Target="slides/slide4350.xml"/><Relationship Id="rId5402" Type="http://schemas.openxmlformats.org/officeDocument/2006/relationships/slide" Target="slides/slide5401.xml"/><Relationship Id="rId6800" Type="http://schemas.openxmlformats.org/officeDocument/2006/relationships/slide" Target="slides/slide6799.xml"/><Relationship Id="rId1945" Type="http://schemas.openxmlformats.org/officeDocument/2006/relationships/slide" Target="slides/slide1944.xml"/><Relationship Id="rId4004" Type="http://schemas.openxmlformats.org/officeDocument/2006/relationships/slide" Target="slides/slide4003.xml"/><Relationship Id="rId3020" Type="http://schemas.openxmlformats.org/officeDocument/2006/relationships/slide" Target="slides/slide3019.xml"/><Relationship Id="rId6176" Type="http://schemas.openxmlformats.org/officeDocument/2006/relationships/slide" Target="slides/slide6175.xml"/><Relationship Id="rId6590" Type="http://schemas.openxmlformats.org/officeDocument/2006/relationships/slide" Target="slides/slide6589.xml"/><Relationship Id="rId2786" Type="http://schemas.openxmlformats.org/officeDocument/2006/relationships/slide" Target="slides/slide2785.xml"/><Relationship Id="rId3837" Type="http://schemas.openxmlformats.org/officeDocument/2006/relationships/slide" Target="slides/slide3836.xml"/><Relationship Id="rId5192" Type="http://schemas.openxmlformats.org/officeDocument/2006/relationships/slide" Target="slides/slide5191.xml"/><Relationship Id="rId6243" Type="http://schemas.openxmlformats.org/officeDocument/2006/relationships/slide" Target="slides/slide6242.xml"/><Relationship Id="rId758" Type="http://schemas.openxmlformats.org/officeDocument/2006/relationships/slide" Target="slides/slide757.xml"/><Relationship Id="rId1388" Type="http://schemas.openxmlformats.org/officeDocument/2006/relationships/slide" Target="slides/slide1387.xml"/><Relationship Id="rId2439" Type="http://schemas.openxmlformats.org/officeDocument/2006/relationships/slide" Target="slides/slide2438.xml"/><Relationship Id="rId2853" Type="http://schemas.openxmlformats.org/officeDocument/2006/relationships/slide" Target="slides/slide2852.xml"/><Relationship Id="rId3904" Type="http://schemas.openxmlformats.org/officeDocument/2006/relationships/slide" Target="slides/slide3903.xml"/><Relationship Id="rId6310" Type="http://schemas.openxmlformats.org/officeDocument/2006/relationships/slide" Target="slides/slide6309.xml"/><Relationship Id="rId94" Type="http://schemas.openxmlformats.org/officeDocument/2006/relationships/slide" Target="slides/slide93.xml"/><Relationship Id="rId825" Type="http://schemas.openxmlformats.org/officeDocument/2006/relationships/slide" Target="slides/slide824.xml"/><Relationship Id="rId1455" Type="http://schemas.openxmlformats.org/officeDocument/2006/relationships/slide" Target="slides/slide1454.xml"/><Relationship Id="rId2506" Type="http://schemas.openxmlformats.org/officeDocument/2006/relationships/slide" Target="slides/slide2505.xml"/><Relationship Id="rId1108" Type="http://schemas.openxmlformats.org/officeDocument/2006/relationships/slide" Target="slides/slide1107.xml"/><Relationship Id="rId2920" Type="http://schemas.openxmlformats.org/officeDocument/2006/relationships/slide" Target="slides/slide2919.xml"/><Relationship Id="rId4678" Type="http://schemas.openxmlformats.org/officeDocument/2006/relationships/slide" Target="slides/slide4677.xml"/><Relationship Id="rId1522" Type="http://schemas.openxmlformats.org/officeDocument/2006/relationships/slide" Target="slides/slide1521.xml"/><Relationship Id="rId5729" Type="http://schemas.openxmlformats.org/officeDocument/2006/relationships/slide" Target="slides/slide5728.xml"/><Relationship Id="rId3694" Type="http://schemas.openxmlformats.org/officeDocument/2006/relationships/slide" Target="slides/slide3693.xml"/><Relationship Id="rId4745" Type="http://schemas.openxmlformats.org/officeDocument/2006/relationships/slide" Target="slides/slide4744.xml"/><Relationship Id="rId2296" Type="http://schemas.openxmlformats.org/officeDocument/2006/relationships/slide" Target="slides/slide2295.xml"/><Relationship Id="rId3347" Type="http://schemas.openxmlformats.org/officeDocument/2006/relationships/slide" Target="slides/slide3346.xml"/><Relationship Id="rId3761" Type="http://schemas.openxmlformats.org/officeDocument/2006/relationships/slide" Target="slides/slide3760.xml"/><Relationship Id="rId4812" Type="http://schemas.openxmlformats.org/officeDocument/2006/relationships/slide" Target="slides/slide4811.xml"/><Relationship Id="rId268" Type="http://schemas.openxmlformats.org/officeDocument/2006/relationships/slide" Target="slides/slide267.xml"/><Relationship Id="rId682" Type="http://schemas.openxmlformats.org/officeDocument/2006/relationships/slide" Target="slides/slide681.xml"/><Relationship Id="rId2363" Type="http://schemas.openxmlformats.org/officeDocument/2006/relationships/slide" Target="slides/slide2362.xml"/><Relationship Id="rId3414" Type="http://schemas.openxmlformats.org/officeDocument/2006/relationships/slide" Target="slides/slide3413.xml"/><Relationship Id="rId6984" Type="http://schemas.openxmlformats.org/officeDocument/2006/relationships/slide" Target="slides/slide6983.xml"/><Relationship Id="rId335" Type="http://schemas.openxmlformats.org/officeDocument/2006/relationships/slide" Target="slides/slide334.xml"/><Relationship Id="rId2016" Type="http://schemas.openxmlformats.org/officeDocument/2006/relationships/slide" Target="slides/slide2015.xml"/><Relationship Id="rId2430" Type="http://schemas.openxmlformats.org/officeDocument/2006/relationships/slide" Target="slides/slide2429.xml"/><Relationship Id="rId5586" Type="http://schemas.openxmlformats.org/officeDocument/2006/relationships/slide" Target="slides/slide5585.xml"/><Relationship Id="rId6637" Type="http://schemas.openxmlformats.org/officeDocument/2006/relationships/slide" Target="slides/slide6636.xml"/><Relationship Id="rId402" Type="http://schemas.openxmlformats.org/officeDocument/2006/relationships/slide" Target="slides/slide401.xml"/><Relationship Id="rId1032" Type="http://schemas.openxmlformats.org/officeDocument/2006/relationships/slide" Target="slides/slide1031.xml"/><Relationship Id="rId4188" Type="http://schemas.openxmlformats.org/officeDocument/2006/relationships/slide" Target="slides/slide4187.xml"/><Relationship Id="rId5239" Type="http://schemas.openxmlformats.org/officeDocument/2006/relationships/slide" Target="slides/slide5238.xml"/><Relationship Id="rId4255" Type="http://schemas.openxmlformats.org/officeDocument/2006/relationships/slide" Target="slides/slide4254.xml"/><Relationship Id="rId5306" Type="http://schemas.openxmlformats.org/officeDocument/2006/relationships/slide" Target="slides/slide5305.xml"/><Relationship Id="rId5653" Type="http://schemas.openxmlformats.org/officeDocument/2006/relationships/slide" Target="slides/slide5652.xml"/><Relationship Id="rId6704" Type="http://schemas.openxmlformats.org/officeDocument/2006/relationships/slide" Target="slides/slide6703.xml"/><Relationship Id="rId1849" Type="http://schemas.openxmlformats.org/officeDocument/2006/relationships/slide" Target="slides/slide1848.xml"/><Relationship Id="rId5720" Type="http://schemas.openxmlformats.org/officeDocument/2006/relationships/slide" Target="slides/slide5719.xml"/><Relationship Id="rId192" Type="http://schemas.openxmlformats.org/officeDocument/2006/relationships/slide" Target="slides/slide191.xml"/><Relationship Id="rId1916" Type="http://schemas.openxmlformats.org/officeDocument/2006/relationships/slide" Target="slides/slide1915.xml"/><Relationship Id="rId3271" Type="http://schemas.openxmlformats.org/officeDocument/2006/relationships/slide" Target="slides/slide3270.xml"/><Relationship Id="rId4322" Type="http://schemas.openxmlformats.org/officeDocument/2006/relationships/slide" Target="slides/slide4321.xml"/><Relationship Id="rId6494" Type="http://schemas.openxmlformats.org/officeDocument/2006/relationships/slide" Target="slides/slide6493.xml"/><Relationship Id="rId5096" Type="http://schemas.openxmlformats.org/officeDocument/2006/relationships/slide" Target="slides/slide5095.xml"/><Relationship Id="rId6147" Type="http://schemas.openxmlformats.org/officeDocument/2006/relationships/slide" Target="slides/slide6146.xml"/><Relationship Id="rId6561" Type="http://schemas.openxmlformats.org/officeDocument/2006/relationships/slide" Target="slides/slide6560.xml"/><Relationship Id="rId5163" Type="http://schemas.openxmlformats.org/officeDocument/2006/relationships/slide" Target="slides/slide5162.xml"/><Relationship Id="rId6214" Type="http://schemas.openxmlformats.org/officeDocument/2006/relationships/slide" Target="slides/slide6213.xml"/><Relationship Id="rId729" Type="http://schemas.openxmlformats.org/officeDocument/2006/relationships/slide" Target="slides/slide728.xml"/><Relationship Id="rId1359" Type="http://schemas.openxmlformats.org/officeDocument/2006/relationships/slide" Target="slides/slide1358.xml"/><Relationship Id="rId2757" Type="http://schemas.openxmlformats.org/officeDocument/2006/relationships/slide" Target="slides/slide2756.xml"/><Relationship Id="rId3808" Type="http://schemas.openxmlformats.org/officeDocument/2006/relationships/slide" Target="slides/slide3807.xml"/><Relationship Id="rId5230" Type="http://schemas.openxmlformats.org/officeDocument/2006/relationships/slide" Target="slides/slide5229.xml"/><Relationship Id="rId1773" Type="http://schemas.openxmlformats.org/officeDocument/2006/relationships/slide" Target="slides/slide1772.xml"/><Relationship Id="rId2824" Type="http://schemas.openxmlformats.org/officeDocument/2006/relationships/slide" Target="slides/slide2823.xml"/><Relationship Id="rId65" Type="http://schemas.openxmlformats.org/officeDocument/2006/relationships/slide" Target="slides/slide64.xml"/><Relationship Id="rId1426" Type="http://schemas.openxmlformats.org/officeDocument/2006/relationships/slide" Target="slides/slide1425.xml"/><Relationship Id="rId1840" Type="http://schemas.openxmlformats.org/officeDocument/2006/relationships/slide" Target="slides/slide1839.xml"/><Relationship Id="rId4996" Type="http://schemas.openxmlformats.org/officeDocument/2006/relationships/slide" Target="slides/slide4995.xml"/><Relationship Id="rId3598" Type="http://schemas.openxmlformats.org/officeDocument/2006/relationships/slide" Target="slides/slide3597.xml"/><Relationship Id="rId4649" Type="http://schemas.openxmlformats.org/officeDocument/2006/relationships/slide" Target="slides/slide4648.xml"/><Relationship Id="rId7055" Type="http://schemas.openxmlformats.org/officeDocument/2006/relationships/viewProps" Target="viewProps.xml"/><Relationship Id="rId3665" Type="http://schemas.openxmlformats.org/officeDocument/2006/relationships/slide" Target="slides/slide3664.xml"/><Relationship Id="rId4716" Type="http://schemas.openxmlformats.org/officeDocument/2006/relationships/slide" Target="slides/slide4715.xml"/><Relationship Id="rId6071" Type="http://schemas.openxmlformats.org/officeDocument/2006/relationships/slide" Target="slides/slide6070.xml"/><Relationship Id="rId586" Type="http://schemas.openxmlformats.org/officeDocument/2006/relationships/slide" Target="slides/slide585.xml"/><Relationship Id="rId2267" Type="http://schemas.openxmlformats.org/officeDocument/2006/relationships/slide" Target="slides/slide2266.xml"/><Relationship Id="rId2681" Type="http://schemas.openxmlformats.org/officeDocument/2006/relationships/slide" Target="slides/slide2680.xml"/><Relationship Id="rId3318" Type="http://schemas.openxmlformats.org/officeDocument/2006/relationships/slide" Target="slides/slide3317.xml"/><Relationship Id="rId6888" Type="http://schemas.openxmlformats.org/officeDocument/2006/relationships/slide" Target="slides/slide6887.xml"/><Relationship Id="rId239" Type="http://schemas.openxmlformats.org/officeDocument/2006/relationships/slide" Target="slides/slide238.xml"/><Relationship Id="rId653" Type="http://schemas.openxmlformats.org/officeDocument/2006/relationships/slide" Target="slides/slide652.xml"/><Relationship Id="rId1283" Type="http://schemas.openxmlformats.org/officeDocument/2006/relationships/slide" Target="slides/slide1282.xml"/><Relationship Id="rId2334" Type="http://schemas.openxmlformats.org/officeDocument/2006/relationships/slide" Target="slides/slide2333.xml"/><Relationship Id="rId3732" Type="http://schemas.openxmlformats.org/officeDocument/2006/relationships/slide" Target="slides/slide3731.xml"/><Relationship Id="rId306" Type="http://schemas.openxmlformats.org/officeDocument/2006/relationships/slide" Target="slides/slide305.xml"/><Relationship Id="rId6955" Type="http://schemas.openxmlformats.org/officeDocument/2006/relationships/slide" Target="slides/slide6954.xml"/><Relationship Id="rId720" Type="http://schemas.openxmlformats.org/officeDocument/2006/relationships/slide" Target="slides/slide719.xml"/><Relationship Id="rId1350" Type="http://schemas.openxmlformats.org/officeDocument/2006/relationships/slide" Target="slides/slide1349.xml"/><Relationship Id="rId2401" Type="http://schemas.openxmlformats.org/officeDocument/2006/relationships/slide" Target="slides/slide2400.xml"/><Relationship Id="rId4159" Type="http://schemas.openxmlformats.org/officeDocument/2006/relationships/slide" Target="slides/slide4158.xml"/><Relationship Id="rId5557" Type="http://schemas.openxmlformats.org/officeDocument/2006/relationships/slide" Target="slides/slide5556.xml"/><Relationship Id="rId5971" Type="http://schemas.openxmlformats.org/officeDocument/2006/relationships/slide" Target="slides/slide5970.xml"/><Relationship Id="rId6608" Type="http://schemas.openxmlformats.org/officeDocument/2006/relationships/slide" Target="slides/slide6607.xml"/><Relationship Id="rId1003" Type="http://schemas.openxmlformats.org/officeDocument/2006/relationships/slide" Target="slides/slide1002.xml"/><Relationship Id="rId4573" Type="http://schemas.openxmlformats.org/officeDocument/2006/relationships/slide" Target="slides/slide4572.xml"/><Relationship Id="rId5624" Type="http://schemas.openxmlformats.org/officeDocument/2006/relationships/slide" Target="slides/slide5623.xml"/><Relationship Id="rId3175" Type="http://schemas.openxmlformats.org/officeDocument/2006/relationships/slide" Target="slides/slide3174.xml"/><Relationship Id="rId4226" Type="http://schemas.openxmlformats.org/officeDocument/2006/relationships/slide" Target="slides/slide4225.xml"/><Relationship Id="rId4640" Type="http://schemas.openxmlformats.org/officeDocument/2006/relationships/slide" Target="slides/slide4639.xml"/><Relationship Id="rId2191" Type="http://schemas.openxmlformats.org/officeDocument/2006/relationships/slide" Target="slides/slide2190.xml"/><Relationship Id="rId3242" Type="http://schemas.openxmlformats.org/officeDocument/2006/relationships/slide" Target="slides/slide3241.xml"/><Relationship Id="rId6398" Type="http://schemas.openxmlformats.org/officeDocument/2006/relationships/slide" Target="slides/slide6397.xml"/><Relationship Id="rId163" Type="http://schemas.openxmlformats.org/officeDocument/2006/relationships/slide" Target="slides/slide162.xml"/><Relationship Id="rId6465" Type="http://schemas.openxmlformats.org/officeDocument/2006/relationships/slide" Target="slides/slide6464.xml"/><Relationship Id="rId230" Type="http://schemas.openxmlformats.org/officeDocument/2006/relationships/slide" Target="slides/slide229.xml"/><Relationship Id="rId5067" Type="http://schemas.openxmlformats.org/officeDocument/2006/relationships/slide" Target="slides/slide5066.xml"/><Relationship Id="rId6118" Type="http://schemas.openxmlformats.org/officeDocument/2006/relationships/slide" Target="slides/slide6117.xml"/><Relationship Id="rId4083" Type="http://schemas.openxmlformats.org/officeDocument/2006/relationships/slide" Target="slides/slide4082.xml"/><Relationship Id="rId5481" Type="http://schemas.openxmlformats.org/officeDocument/2006/relationships/slide" Target="slides/slide5480.xml"/><Relationship Id="rId6532" Type="http://schemas.openxmlformats.org/officeDocument/2006/relationships/slide" Target="slides/slide6531.xml"/><Relationship Id="rId1677" Type="http://schemas.openxmlformats.org/officeDocument/2006/relationships/slide" Target="slides/slide1676.xml"/><Relationship Id="rId2728" Type="http://schemas.openxmlformats.org/officeDocument/2006/relationships/slide" Target="slides/slide2727.xml"/><Relationship Id="rId5134" Type="http://schemas.openxmlformats.org/officeDocument/2006/relationships/slide" Target="slides/slide5133.xml"/><Relationship Id="rId1744" Type="http://schemas.openxmlformats.org/officeDocument/2006/relationships/slide" Target="slides/slide1743.xml"/><Relationship Id="rId4150" Type="http://schemas.openxmlformats.org/officeDocument/2006/relationships/slide" Target="slides/slide4149.xml"/><Relationship Id="rId5201" Type="http://schemas.openxmlformats.org/officeDocument/2006/relationships/slide" Target="slides/slide5200.xml"/><Relationship Id="rId36" Type="http://schemas.openxmlformats.org/officeDocument/2006/relationships/slide" Target="slides/slide35.xml"/><Relationship Id="rId4967" Type="http://schemas.openxmlformats.org/officeDocument/2006/relationships/slide" Target="slides/slide4966.xml"/><Relationship Id="rId1811" Type="http://schemas.openxmlformats.org/officeDocument/2006/relationships/slide" Target="slides/slide1810.xml"/><Relationship Id="rId3569" Type="http://schemas.openxmlformats.org/officeDocument/2006/relationships/slide" Target="slides/slide3568.xml"/><Relationship Id="rId7026" Type="http://schemas.openxmlformats.org/officeDocument/2006/relationships/slide" Target="slides/slide7025.xml"/><Relationship Id="rId3983" Type="http://schemas.openxmlformats.org/officeDocument/2006/relationships/slide" Target="slides/slide3982.xml"/><Relationship Id="rId6042" Type="http://schemas.openxmlformats.org/officeDocument/2006/relationships/slide" Target="slides/slide6041.xml"/><Relationship Id="rId1187" Type="http://schemas.openxmlformats.org/officeDocument/2006/relationships/slide" Target="slides/slide1186.xml"/><Relationship Id="rId2585" Type="http://schemas.openxmlformats.org/officeDocument/2006/relationships/slide" Target="slides/slide2584.xml"/><Relationship Id="rId3636" Type="http://schemas.openxmlformats.org/officeDocument/2006/relationships/slide" Target="slides/slide3635.xml"/><Relationship Id="rId557" Type="http://schemas.openxmlformats.org/officeDocument/2006/relationships/slide" Target="slides/slide556.xml"/><Relationship Id="rId971" Type="http://schemas.openxmlformats.org/officeDocument/2006/relationships/slide" Target="slides/slide970.xml"/><Relationship Id="rId2238" Type="http://schemas.openxmlformats.org/officeDocument/2006/relationships/slide" Target="slides/slide2237.xml"/><Relationship Id="rId2652" Type="http://schemas.openxmlformats.org/officeDocument/2006/relationships/slide" Target="slides/slide2651.xml"/><Relationship Id="rId3703" Type="http://schemas.openxmlformats.org/officeDocument/2006/relationships/slide" Target="slides/slide3702.xml"/><Relationship Id="rId6859" Type="http://schemas.openxmlformats.org/officeDocument/2006/relationships/slide" Target="slides/slide6858.xml"/><Relationship Id="rId624" Type="http://schemas.openxmlformats.org/officeDocument/2006/relationships/slide" Target="slides/slide623.xml"/><Relationship Id="rId1254" Type="http://schemas.openxmlformats.org/officeDocument/2006/relationships/slide" Target="slides/slide1253.xml"/><Relationship Id="rId2305" Type="http://schemas.openxmlformats.org/officeDocument/2006/relationships/slide" Target="slides/slide2304.xml"/><Relationship Id="rId5875" Type="http://schemas.openxmlformats.org/officeDocument/2006/relationships/slide" Target="slides/slide5874.xml"/><Relationship Id="rId6926" Type="http://schemas.openxmlformats.org/officeDocument/2006/relationships/slide" Target="slides/slide6925.xml"/><Relationship Id="rId1321" Type="http://schemas.openxmlformats.org/officeDocument/2006/relationships/slide" Target="slides/slide1320.xml"/><Relationship Id="rId4477" Type="http://schemas.openxmlformats.org/officeDocument/2006/relationships/slide" Target="slides/slide4476.xml"/><Relationship Id="rId4891" Type="http://schemas.openxmlformats.org/officeDocument/2006/relationships/slide" Target="slides/slide4890.xml"/><Relationship Id="rId5528" Type="http://schemas.openxmlformats.org/officeDocument/2006/relationships/slide" Target="slides/slide5527.xml"/><Relationship Id="rId3079" Type="http://schemas.openxmlformats.org/officeDocument/2006/relationships/slide" Target="slides/slide3078.xml"/><Relationship Id="rId3493" Type="http://schemas.openxmlformats.org/officeDocument/2006/relationships/slide" Target="slides/slide3492.xml"/><Relationship Id="rId4544" Type="http://schemas.openxmlformats.org/officeDocument/2006/relationships/slide" Target="slides/slide4543.xml"/><Relationship Id="rId5942" Type="http://schemas.openxmlformats.org/officeDocument/2006/relationships/slide" Target="slides/slide5941.xml"/><Relationship Id="rId2095" Type="http://schemas.openxmlformats.org/officeDocument/2006/relationships/slide" Target="slides/slide2094.xml"/><Relationship Id="rId3146" Type="http://schemas.openxmlformats.org/officeDocument/2006/relationships/slide" Target="slides/slide3145.xml"/><Relationship Id="rId481" Type="http://schemas.openxmlformats.org/officeDocument/2006/relationships/slide" Target="slides/slide480.xml"/><Relationship Id="rId2162" Type="http://schemas.openxmlformats.org/officeDocument/2006/relationships/slide" Target="slides/slide2161.xml"/><Relationship Id="rId3560" Type="http://schemas.openxmlformats.org/officeDocument/2006/relationships/slide" Target="slides/slide3559.xml"/><Relationship Id="rId4611" Type="http://schemas.openxmlformats.org/officeDocument/2006/relationships/slide" Target="slides/slide4610.xml"/><Relationship Id="rId6369" Type="http://schemas.openxmlformats.org/officeDocument/2006/relationships/slide" Target="slides/slide6368.xml"/><Relationship Id="rId134" Type="http://schemas.openxmlformats.org/officeDocument/2006/relationships/slide" Target="slides/slide133.xml"/><Relationship Id="rId3213" Type="http://schemas.openxmlformats.org/officeDocument/2006/relationships/slide" Target="slides/slide3212.xml"/><Relationship Id="rId6783" Type="http://schemas.openxmlformats.org/officeDocument/2006/relationships/slide" Target="slides/slide6782.xml"/><Relationship Id="rId2979" Type="http://schemas.openxmlformats.org/officeDocument/2006/relationships/slide" Target="slides/slide2978.xml"/><Relationship Id="rId5385" Type="http://schemas.openxmlformats.org/officeDocument/2006/relationships/slide" Target="slides/slide5384.xml"/><Relationship Id="rId6436" Type="http://schemas.openxmlformats.org/officeDocument/2006/relationships/slide" Target="slides/slide6435.xml"/><Relationship Id="rId6850" Type="http://schemas.openxmlformats.org/officeDocument/2006/relationships/slide" Target="slides/slide6849.xml"/><Relationship Id="rId201" Type="http://schemas.openxmlformats.org/officeDocument/2006/relationships/slide" Target="slides/slide200.xml"/><Relationship Id="rId1995" Type="http://schemas.openxmlformats.org/officeDocument/2006/relationships/slide" Target="slides/slide1994.xml"/><Relationship Id="rId5038" Type="http://schemas.openxmlformats.org/officeDocument/2006/relationships/slide" Target="slides/slide5037.xml"/><Relationship Id="rId5452" Type="http://schemas.openxmlformats.org/officeDocument/2006/relationships/slide" Target="slides/slide5451.xml"/><Relationship Id="rId6503" Type="http://schemas.openxmlformats.org/officeDocument/2006/relationships/slide" Target="slides/slide6502.xml"/><Relationship Id="rId1648" Type="http://schemas.openxmlformats.org/officeDocument/2006/relationships/slide" Target="slides/slide1647.xml"/><Relationship Id="rId4054" Type="http://schemas.openxmlformats.org/officeDocument/2006/relationships/slide" Target="slides/slide4053.xml"/><Relationship Id="rId5105" Type="http://schemas.openxmlformats.org/officeDocument/2006/relationships/slide" Target="slides/slide5104.xml"/><Relationship Id="rId3070" Type="http://schemas.openxmlformats.org/officeDocument/2006/relationships/slide" Target="slides/slide3069.xml"/><Relationship Id="rId4121" Type="http://schemas.openxmlformats.org/officeDocument/2006/relationships/slide" Target="slides/slide4120.xml"/><Relationship Id="rId1715" Type="http://schemas.openxmlformats.org/officeDocument/2006/relationships/slide" Target="slides/slide1714.xml"/><Relationship Id="rId6293" Type="http://schemas.openxmlformats.org/officeDocument/2006/relationships/slide" Target="slides/slide6292.xml"/><Relationship Id="rId3887" Type="http://schemas.openxmlformats.org/officeDocument/2006/relationships/slide" Target="slides/slide3886.xml"/><Relationship Id="rId4938" Type="http://schemas.openxmlformats.org/officeDocument/2006/relationships/slide" Target="slides/slide4937.xml"/><Relationship Id="rId2489" Type="http://schemas.openxmlformats.org/officeDocument/2006/relationships/slide" Target="slides/slide2488.xml"/><Relationship Id="rId3954" Type="http://schemas.openxmlformats.org/officeDocument/2006/relationships/slide" Target="slides/slide3953.xml"/><Relationship Id="rId6360" Type="http://schemas.openxmlformats.org/officeDocument/2006/relationships/slide" Target="slides/slide6359.xml"/><Relationship Id="rId875" Type="http://schemas.openxmlformats.org/officeDocument/2006/relationships/slide" Target="slides/slide874.xml"/><Relationship Id="rId2556" Type="http://schemas.openxmlformats.org/officeDocument/2006/relationships/slide" Target="slides/slide2555.xml"/><Relationship Id="rId2970" Type="http://schemas.openxmlformats.org/officeDocument/2006/relationships/slide" Target="slides/slide2969.xml"/><Relationship Id="rId3607" Type="http://schemas.openxmlformats.org/officeDocument/2006/relationships/slide" Target="slides/slide3606.xml"/><Relationship Id="rId6013" Type="http://schemas.openxmlformats.org/officeDocument/2006/relationships/slide" Target="slides/slide6012.xml"/><Relationship Id="rId528" Type="http://schemas.openxmlformats.org/officeDocument/2006/relationships/slide" Target="slides/slide527.xml"/><Relationship Id="rId942" Type="http://schemas.openxmlformats.org/officeDocument/2006/relationships/slide" Target="slides/slide941.xml"/><Relationship Id="rId1158" Type="http://schemas.openxmlformats.org/officeDocument/2006/relationships/slide" Target="slides/slide1157.xml"/><Relationship Id="rId1572" Type="http://schemas.openxmlformats.org/officeDocument/2006/relationships/slide" Target="slides/slide1571.xml"/><Relationship Id="rId2209" Type="http://schemas.openxmlformats.org/officeDocument/2006/relationships/slide" Target="slides/slide2208.xml"/><Relationship Id="rId2623" Type="http://schemas.openxmlformats.org/officeDocument/2006/relationships/slide" Target="slides/slide2622.xml"/><Relationship Id="rId5779" Type="http://schemas.openxmlformats.org/officeDocument/2006/relationships/slide" Target="slides/slide5778.xml"/><Relationship Id="rId1225" Type="http://schemas.openxmlformats.org/officeDocument/2006/relationships/slide" Target="slides/slide1224.xml"/><Relationship Id="rId3397" Type="http://schemas.openxmlformats.org/officeDocument/2006/relationships/slide" Target="slides/slide3396.xml"/><Relationship Id="rId4795" Type="http://schemas.openxmlformats.org/officeDocument/2006/relationships/slide" Target="slides/slide4794.xml"/><Relationship Id="rId5846" Type="http://schemas.openxmlformats.org/officeDocument/2006/relationships/slide" Target="slides/slide5845.xml"/><Relationship Id="rId4448" Type="http://schemas.openxmlformats.org/officeDocument/2006/relationships/slide" Target="slides/slide4447.xml"/><Relationship Id="rId4862" Type="http://schemas.openxmlformats.org/officeDocument/2006/relationships/slide" Target="slides/slide4861.xml"/><Relationship Id="rId5913" Type="http://schemas.openxmlformats.org/officeDocument/2006/relationships/slide" Target="slides/slide5912.xml"/><Relationship Id="rId3464" Type="http://schemas.openxmlformats.org/officeDocument/2006/relationships/slide" Target="slides/slide3463.xml"/><Relationship Id="rId4515" Type="http://schemas.openxmlformats.org/officeDocument/2006/relationships/slide" Target="slides/slide4514.xml"/><Relationship Id="rId385" Type="http://schemas.openxmlformats.org/officeDocument/2006/relationships/slide" Target="slides/slide384.xml"/><Relationship Id="rId2066" Type="http://schemas.openxmlformats.org/officeDocument/2006/relationships/slide" Target="slides/slide2065.xml"/><Relationship Id="rId2480" Type="http://schemas.openxmlformats.org/officeDocument/2006/relationships/slide" Target="slides/slide2479.xml"/><Relationship Id="rId3117" Type="http://schemas.openxmlformats.org/officeDocument/2006/relationships/slide" Target="slides/slide3116.xml"/><Relationship Id="rId3531" Type="http://schemas.openxmlformats.org/officeDocument/2006/relationships/slide" Target="slides/slide3530.xml"/><Relationship Id="rId6687" Type="http://schemas.openxmlformats.org/officeDocument/2006/relationships/slide" Target="slides/slide6686.xml"/><Relationship Id="rId452" Type="http://schemas.openxmlformats.org/officeDocument/2006/relationships/slide" Target="slides/slide451.xml"/><Relationship Id="rId1082" Type="http://schemas.openxmlformats.org/officeDocument/2006/relationships/slide" Target="slides/slide1081.xml"/><Relationship Id="rId2133" Type="http://schemas.openxmlformats.org/officeDocument/2006/relationships/slide" Target="slides/slide2132.xml"/><Relationship Id="rId5289" Type="http://schemas.openxmlformats.org/officeDocument/2006/relationships/slide" Target="slides/slide5288.xml"/><Relationship Id="rId6754" Type="http://schemas.openxmlformats.org/officeDocument/2006/relationships/slide" Target="slides/slide6753.xml"/><Relationship Id="rId105" Type="http://schemas.openxmlformats.org/officeDocument/2006/relationships/slide" Target="slides/slide104.xml"/><Relationship Id="rId2200" Type="http://schemas.openxmlformats.org/officeDocument/2006/relationships/slide" Target="slides/slide2199.xml"/><Relationship Id="rId5356" Type="http://schemas.openxmlformats.org/officeDocument/2006/relationships/slide" Target="slides/slide5355.xml"/><Relationship Id="rId6407" Type="http://schemas.openxmlformats.org/officeDocument/2006/relationships/slide" Target="slides/slide6406.xml"/><Relationship Id="rId1899" Type="http://schemas.openxmlformats.org/officeDocument/2006/relationships/slide" Target="slides/slide1898.xml"/><Relationship Id="rId4372" Type="http://schemas.openxmlformats.org/officeDocument/2006/relationships/slide" Target="slides/slide4371.xml"/><Relationship Id="rId5009" Type="http://schemas.openxmlformats.org/officeDocument/2006/relationships/slide" Target="slides/slide5008.xml"/><Relationship Id="rId5770" Type="http://schemas.openxmlformats.org/officeDocument/2006/relationships/slide" Target="slides/slide5769.xml"/><Relationship Id="rId6821" Type="http://schemas.openxmlformats.org/officeDocument/2006/relationships/slide" Target="slides/slide6820.xml"/><Relationship Id="rId1966" Type="http://schemas.openxmlformats.org/officeDocument/2006/relationships/slide" Target="slides/slide1965.xml"/><Relationship Id="rId4025" Type="http://schemas.openxmlformats.org/officeDocument/2006/relationships/slide" Target="slides/slide4024.xml"/><Relationship Id="rId5423" Type="http://schemas.openxmlformats.org/officeDocument/2006/relationships/slide" Target="slides/slide5422.xml"/><Relationship Id="rId1619" Type="http://schemas.openxmlformats.org/officeDocument/2006/relationships/slide" Target="slides/slide1618.xml"/><Relationship Id="rId3041" Type="http://schemas.openxmlformats.org/officeDocument/2006/relationships/slide" Target="slides/slide3040.xml"/><Relationship Id="rId6197" Type="http://schemas.openxmlformats.org/officeDocument/2006/relationships/slide" Target="slides/slide6196.xml"/><Relationship Id="rId3858" Type="http://schemas.openxmlformats.org/officeDocument/2006/relationships/slide" Target="slides/slide3857.xml"/><Relationship Id="rId4909" Type="http://schemas.openxmlformats.org/officeDocument/2006/relationships/slide" Target="slides/slide4908.xml"/><Relationship Id="rId6264" Type="http://schemas.openxmlformats.org/officeDocument/2006/relationships/slide" Target="slides/slide6263.xml"/><Relationship Id="rId779" Type="http://schemas.openxmlformats.org/officeDocument/2006/relationships/slide" Target="slides/slide778.xml"/><Relationship Id="rId5280" Type="http://schemas.openxmlformats.org/officeDocument/2006/relationships/slide" Target="slides/slide5279.xml"/><Relationship Id="rId6331" Type="http://schemas.openxmlformats.org/officeDocument/2006/relationships/slide" Target="slides/slide6330.xml"/><Relationship Id="rId1476" Type="http://schemas.openxmlformats.org/officeDocument/2006/relationships/slide" Target="slides/slide1475.xml"/><Relationship Id="rId2874" Type="http://schemas.openxmlformats.org/officeDocument/2006/relationships/slide" Target="slides/slide2873.xml"/><Relationship Id="rId3925" Type="http://schemas.openxmlformats.org/officeDocument/2006/relationships/slide" Target="slides/slide3924.xml"/><Relationship Id="rId846" Type="http://schemas.openxmlformats.org/officeDocument/2006/relationships/slide" Target="slides/slide845.xml"/><Relationship Id="rId1129" Type="http://schemas.openxmlformats.org/officeDocument/2006/relationships/slide" Target="slides/slide1128.xml"/><Relationship Id="rId1890" Type="http://schemas.openxmlformats.org/officeDocument/2006/relationships/slide" Target="slides/slide1889.xml"/><Relationship Id="rId2527" Type="http://schemas.openxmlformats.org/officeDocument/2006/relationships/slide" Target="slides/slide2526.xml"/><Relationship Id="rId2941" Type="http://schemas.openxmlformats.org/officeDocument/2006/relationships/slide" Target="slides/slide2940.xml"/><Relationship Id="rId5000" Type="http://schemas.openxmlformats.org/officeDocument/2006/relationships/slide" Target="slides/slide4999.xml"/><Relationship Id="rId913" Type="http://schemas.openxmlformats.org/officeDocument/2006/relationships/slide" Target="slides/slide912.xml"/><Relationship Id="rId1543" Type="http://schemas.openxmlformats.org/officeDocument/2006/relationships/slide" Target="slides/slide1542.xml"/><Relationship Id="rId4699" Type="http://schemas.openxmlformats.org/officeDocument/2006/relationships/slide" Target="slides/slide4698.xml"/><Relationship Id="rId1610" Type="http://schemas.openxmlformats.org/officeDocument/2006/relationships/slide" Target="slides/slide1609.xml"/><Relationship Id="rId4766" Type="http://schemas.openxmlformats.org/officeDocument/2006/relationships/slide" Target="slides/slide4765.xml"/><Relationship Id="rId5817" Type="http://schemas.openxmlformats.org/officeDocument/2006/relationships/slide" Target="slides/slide5816.xml"/><Relationship Id="rId3368" Type="http://schemas.openxmlformats.org/officeDocument/2006/relationships/slide" Target="slides/slide3367.xml"/><Relationship Id="rId3782" Type="http://schemas.openxmlformats.org/officeDocument/2006/relationships/slide" Target="slides/slide3781.xml"/><Relationship Id="rId4419" Type="http://schemas.openxmlformats.org/officeDocument/2006/relationships/slide" Target="slides/slide4418.xml"/><Relationship Id="rId4833" Type="http://schemas.openxmlformats.org/officeDocument/2006/relationships/slide" Target="slides/slide4832.xml"/><Relationship Id="rId289" Type="http://schemas.openxmlformats.org/officeDocument/2006/relationships/slide" Target="slides/slide288.xml"/><Relationship Id="rId2384" Type="http://schemas.openxmlformats.org/officeDocument/2006/relationships/slide" Target="slides/slide2383.xml"/><Relationship Id="rId3435" Type="http://schemas.openxmlformats.org/officeDocument/2006/relationships/slide" Target="slides/slide3434.xml"/><Relationship Id="rId356" Type="http://schemas.openxmlformats.org/officeDocument/2006/relationships/slide" Target="slides/slide355.xml"/><Relationship Id="rId770" Type="http://schemas.openxmlformats.org/officeDocument/2006/relationships/slide" Target="slides/slide769.xml"/><Relationship Id="rId2037" Type="http://schemas.openxmlformats.org/officeDocument/2006/relationships/slide" Target="slides/slide2036.xml"/><Relationship Id="rId2451" Type="http://schemas.openxmlformats.org/officeDocument/2006/relationships/slide" Target="slides/slide2450.xml"/><Relationship Id="rId4900" Type="http://schemas.openxmlformats.org/officeDocument/2006/relationships/slide" Target="slides/slide4899.xml"/><Relationship Id="rId6658" Type="http://schemas.openxmlformats.org/officeDocument/2006/relationships/slide" Target="slides/slide6657.xml"/><Relationship Id="rId423" Type="http://schemas.openxmlformats.org/officeDocument/2006/relationships/slide" Target="slides/slide422.xml"/><Relationship Id="rId1053" Type="http://schemas.openxmlformats.org/officeDocument/2006/relationships/slide" Target="slides/slide1052.xml"/><Relationship Id="rId2104" Type="http://schemas.openxmlformats.org/officeDocument/2006/relationships/slide" Target="slides/slide2103.xml"/><Relationship Id="rId3502" Type="http://schemas.openxmlformats.org/officeDocument/2006/relationships/slide" Target="slides/slide3501.xml"/><Relationship Id="rId5674" Type="http://schemas.openxmlformats.org/officeDocument/2006/relationships/slide" Target="slides/slide5673.xml"/><Relationship Id="rId6725" Type="http://schemas.openxmlformats.org/officeDocument/2006/relationships/slide" Target="slides/slide6724.xml"/><Relationship Id="rId1120" Type="http://schemas.openxmlformats.org/officeDocument/2006/relationships/slide" Target="slides/slide1119.xml"/><Relationship Id="rId4276" Type="http://schemas.openxmlformats.org/officeDocument/2006/relationships/slide" Target="slides/slide4275.xml"/><Relationship Id="rId4690" Type="http://schemas.openxmlformats.org/officeDocument/2006/relationships/slide" Target="slides/slide4689.xml"/><Relationship Id="rId5327" Type="http://schemas.openxmlformats.org/officeDocument/2006/relationships/slide" Target="slides/slide5326.xml"/><Relationship Id="rId5741" Type="http://schemas.openxmlformats.org/officeDocument/2006/relationships/slide" Target="slides/slide5740.xml"/><Relationship Id="rId1937" Type="http://schemas.openxmlformats.org/officeDocument/2006/relationships/slide" Target="slides/slide1936.xml"/><Relationship Id="rId3292" Type="http://schemas.openxmlformats.org/officeDocument/2006/relationships/slide" Target="slides/slide3291.xml"/><Relationship Id="rId4343" Type="http://schemas.openxmlformats.org/officeDocument/2006/relationships/slide" Target="slides/slide4342.xml"/><Relationship Id="rId4410" Type="http://schemas.openxmlformats.org/officeDocument/2006/relationships/slide" Target="slides/slide4409.xml"/><Relationship Id="rId280" Type="http://schemas.openxmlformats.org/officeDocument/2006/relationships/slide" Target="slides/slide279.xml"/><Relationship Id="rId3012" Type="http://schemas.openxmlformats.org/officeDocument/2006/relationships/slide" Target="slides/slide3011.xml"/><Relationship Id="rId6168" Type="http://schemas.openxmlformats.org/officeDocument/2006/relationships/slide" Target="slides/slide6167.xml"/><Relationship Id="rId6582" Type="http://schemas.openxmlformats.org/officeDocument/2006/relationships/slide" Target="slides/slide6581.xml"/><Relationship Id="rId5184" Type="http://schemas.openxmlformats.org/officeDocument/2006/relationships/slide" Target="slides/slide5183.xml"/><Relationship Id="rId6235" Type="http://schemas.openxmlformats.org/officeDocument/2006/relationships/slide" Target="slides/slide6234.xml"/><Relationship Id="rId2778" Type="http://schemas.openxmlformats.org/officeDocument/2006/relationships/slide" Target="slides/slide2777.xml"/><Relationship Id="rId3829" Type="http://schemas.openxmlformats.org/officeDocument/2006/relationships/slide" Target="slides/slide3828.xml"/><Relationship Id="rId1794" Type="http://schemas.openxmlformats.org/officeDocument/2006/relationships/slide" Target="slides/slide1793.xml"/><Relationship Id="rId2845" Type="http://schemas.openxmlformats.org/officeDocument/2006/relationships/slide" Target="slides/slide2844.xml"/><Relationship Id="rId5251" Type="http://schemas.openxmlformats.org/officeDocument/2006/relationships/slide" Target="slides/slide5250.xml"/><Relationship Id="rId6302" Type="http://schemas.openxmlformats.org/officeDocument/2006/relationships/slide" Target="slides/slide6301.xml"/><Relationship Id="rId86" Type="http://schemas.openxmlformats.org/officeDocument/2006/relationships/slide" Target="slides/slide85.xml"/><Relationship Id="rId817" Type="http://schemas.openxmlformats.org/officeDocument/2006/relationships/slide" Target="slides/slide816.xml"/><Relationship Id="rId1447" Type="http://schemas.openxmlformats.org/officeDocument/2006/relationships/slide" Target="slides/slide1446.xml"/><Relationship Id="rId1861" Type="http://schemas.openxmlformats.org/officeDocument/2006/relationships/slide" Target="slides/slide1860.xml"/><Relationship Id="rId2912" Type="http://schemas.openxmlformats.org/officeDocument/2006/relationships/slide" Target="slides/slide2911.xml"/><Relationship Id="rId1514" Type="http://schemas.openxmlformats.org/officeDocument/2006/relationships/slide" Target="slides/slide1513.xml"/><Relationship Id="rId3686" Type="http://schemas.openxmlformats.org/officeDocument/2006/relationships/slide" Target="slides/slide3685.xml"/><Relationship Id="rId6092" Type="http://schemas.openxmlformats.org/officeDocument/2006/relationships/slide" Target="slides/slide6091.xml"/><Relationship Id="rId2288" Type="http://schemas.openxmlformats.org/officeDocument/2006/relationships/slide" Target="slides/slide2287.xml"/><Relationship Id="rId3339" Type="http://schemas.openxmlformats.org/officeDocument/2006/relationships/slide" Target="slides/slide3338.xml"/><Relationship Id="rId4737" Type="http://schemas.openxmlformats.org/officeDocument/2006/relationships/slide" Target="slides/slide4736.xml"/><Relationship Id="rId3753" Type="http://schemas.openxmlformats.org/officeDocument/2006/relationships/slide" Target="slides/slide3752.xml"/><Relationship Id="rId4804" Type="http://schemas.openxmlformats.org/officeDocument/2006/relationships/slide" Target="slides/slide4803.xml"/><Relationship Id="rId674" Type="http://schemas.openxmlformats.org/officeDocument/2006/relationships/slide" Target="slides/slide673.xml"/><Relationship Id="rId2355" Type="http://schemas.openxmlformats.org/officeDocument/2006/relationships/slide" Target="slides/slide2354.xml"/><Relationship Id="rId3406" Type="http://schemas.openxmlformats.org/officeDocument/2006/relationships/slide" Target="slides/slide3405.xml"/><Relationship Id="rId3820" Type="http://schemas.openxmlformats.org/officeDocument/2006/relationships/slide" Target="slides/slide3819.xml"/><Relationship Id="rId6976" Type="http://schemas.openxmlformats.org/officeDocument/2006/relationships/slide" Target="slides/slide6975.xml"/><Relationship Id="rId327" Type="http://schemas.openxmlformats.org/officeDocument/2006/relationships/slide" Target="slides/slide326.xml"/><Relationship Id="rId741" Type="http://schemas.openxmlformats.org/officeDocument/2006/relationships/slide" Target="slides/slide740.xml"/><Relationship Id="rId1371" Type="http://schemas.openxmlformats.org/officeDocument/2006/relationships/slide" Target="slides/slide1370.xml"/><Relationship Id="rId2008" Type="http://schemas.openxmlformats.org/officeDocument/2006/relationships/slide" Target="slides/slide2007.xml"/><Relationship Id="rId2422" Type="http://schemas.openxmlformats.org/officeDocument/2006/relationships/slide" Target="slides/slide2421.xml"/><Relationship Id="rId5578" Type="http://schemas.openxmlformats.org/officeDocument/2006/relationships/slide" Target="slides/slide5577.xml"/><Relationship Id="rId5992" Type="http://schemas.openxmlformats.org/officeDocument/2006/relationships/slide" Target="slides/slide5991.xml"/><Relationship Id="rId6629" Type="http://schemas.openxmlformats.org/officeDocument/2006/relationships/slide" Target="slides/slide6628.xml"/><Relationship Id="rId1024" Type="http://schemas.openxmlformats.org/officeDocument/2006/relationships/slide" Target="slides/slide1023.xml"/><Relationship Id="rId4594" Type="http://schemas.openxmlformats.org/officeDocument/2006/relationships/slide" Target="slides/slide4593.xml"/><Relationship Id="rId5645" Type="http://schemas.openxmlformats.org/officeDocument/2006/relationships/slide" Target="slides/slide5644.xml"/><Relationship Id="rId3196" Type="http://schemas.openxmlformats.org/officeDocument/2006/relationships/slide" Target="slides/slide3195.xml"/><Relationship Id="rId4247" Type="http://schemas.openxmlformats.org/officeDocument/2006/relationships/slide" Target="slides/slide4246.xml"/><Relationship Id="rId4661" Type="http://schemas.openxmlformats.org/officeDocument/2006/relationships/slide" Target="slides/slide4660.xml"/><Relationship Id="rId3263" Type="http://schemas.openxmlformats.org/officeDocument/2006/relationships/slide" Target="slides/slide3262.xml"/><Relationship Id="rId4314" Type="http://schemas.openxmlformats.org/officeDocument/2006/relationships/slide" Target="slides/slide4313.xml"/><Relationship Id="rId5712" Type="http://schemas.openxmlformats.org/officeDocument/2006/relationships/slide" Target="slides/slide5711.xml"/><Relationship Id="rId184" Type="http://schemas.openxmlformats.org/officeDocument/2006/relationships/slide" Target="slides/slide183.xml"/><Relationship Id="rId1908" Type="http://schemas.openxmlformats.org/officeDocument/2006/relationships/slide" Target="slides/slide1907.xml"/><Relationship Id="rId251" Type="http://schemas.openxmlformats.org/officeDocument/2006/relationships/slide" Target="slides/slide250.xml"/><Relationship Id="rId3330" Type="http://schemas.openxmlformats.org/officeDocument/2006/relationships/slide" Target="slides/slide3329.xml"/><Relationship Id="rId5088" Type="http://schemas.openxmlformats.org/officeDocument/2006/relationships/slide" Target="slides/slide5087.xml"/><Relationship Id="rId6139" Type="http://schemas.openxmlformats.org/officeDocument/2006/relationships/slide" Target="slides/slide6138.xml"/><Relationship Id="rId6486" Type="http://schemas.openxmlformats.org/officeDocument/2006/relationships/slide" Target="slides/slide6485.xml"/><Relationship Id="rId6553" Type="http://schemas.openxmlformats.org/officeDocument/2006/relationships/slide" Target="slides/slide6552.xml"/><Relationship Id="rId1698" Type="http://schemas.openxmlformats.org/officeDocument/2006/relationships/slide" Target="slides/slide1697.xml"/><Relationship Id="rId2749" Type="http://schemas.openxmlformats.org/officeDocument/2006/relationships/slide" Target="slides/slide2748.xml"/><Relationship Id="rId5155" Type="http://schemas.openxmlformats.org/officeDocument/2006/relationships/slide" Target="slides/slide5154.xml"/><Relationship Id="rId6206" Type="http://schemas.openxmlformats.org/officeDocument/2006/relationships/slide" Target="slides/slide6205.xml"/><Relationship Id="rId6620" Type="http://schemas.openxmlformats.org/officeDocument/2006/relationships/slide" Target="slides/slide6619.xml"/><Relationship Id="rId1765" Type="http://schemas.openxmlformats.org/officeDocument/2006/relationships/slide" Target="slides/slide1764.xml"/><Relationship Id="rId4171" Type="http://schemas.openxmlformats.org/officeDocument/2006/relationships/slide" Target="slides/slide4170.xml"/><Relationship Id="rId5222" Type="http://schemas.openxmlformats.org/officeDocument/2006/relationships/slide" Target="slides/slide5221.xml"/><Relationship Id="rId57" Type="http://schemas.openxmlformats.org/officeDocument/2006/relationships/slide" Target="slides/slide56.xml"/><Relationship Id="rId1418" Type="http://schemas.openxmlformats.org/officeDocument/2006/relationships/slide" Target="slides/slide1417.xml"/><Relationship Id="rId2816" Type="http://schemas.openxmlformats.org/officeDocument/2006/relationships/slide" Target="slides/slide2815.xml"/><Relationship Id="rId1832" Type="http://schemas.openxmlformats.org/officeDocument/2006/relationships/slide" Target="slides/slide1831.xml"/><Relationship Id="rId4988" Type="http://schemas.openxmlformats.org/officeDocument/2006/relationships/slide" Target="slides/slide4987.xml"/><Relationship Id="rId7047" Type="http://schemas.openxmlformats.org/officeDocument/2006/relationships/slide" Target="slides/slide7046.xml"/><Relationship Id="rId6063" Type="http://schemas.openxmlformats.org/officeDocument/2006/relationships/slide" Target="slides/slide6062.xml"/><Relationship Id="rId3657" Type="http://schemas.openxmlformats.org/officeDocument/2006/relationships/slide" Target="slides/slide3656.xml"/><Relationship Id="rId4708" Type="http://schemas.openxmlformats.org/officeDocument/2006/relationships/slide" Target="slides/slide4707.xml"/><Relationship Id="rId578" Type="http://schemas.openxmlformats.org/officeDocument/2006/relationships/slide" Target="slides/slide577.xml"/><Relationship Id="rId992" Type="http://schemas.openxmlformats.org/officeDocument/2006/relationships/slide" Target="slides/slide991.xml"/><Relationship Id="rId2259" Type="http://schemas.openxmlformats.org/officeDocument/2006/relationships/slide" Target="slides/slide2258.xml"/><Relationship Id="rId2673" Type="http://schemas.openxmlformats.org/officeDocument/2006/relationships/slide" Target="slides/slide2672.xml"/><Relationship Id="rId3724" Type="http://schemas.openxmlformats.org/officeDocument/2006/relationships/slide" Target="slides/slide3723.xml"/><Relationship Id="rId6130" Type="http://schemas.openxmlformats.org/officeDocument/2006/relationships/slide" Target="slides/slide6129.xml"/><Relationship Id="rId645" Type="http://schemas.openxmlformats.org/officeDocument/2006/relationships/slide" Target="slides/slide644.xml"/><Relationship Id="rId1275" Type="http://schemas.openxmlformats.org/officeDocument/2006/relationships/slide" Target="slides/slide1274.xml"/><Relationship Id="rId2326" Type="http://schemas.openxmlformats.org/officeDocument/2006/relationships/slide" Target="slides/slide2325.xml"/><Relationship Id="rId2740" Type="http://schemas.openxmlformats.org/officeDocument/2006/relationships/slide" Target="slides/slide2739.xml"/><Relationship Id="rId5896" Type="http://schemas.openxmlformats.org/officeDocument/2006/relationships/slide" Target="slides/slide5895.xml"/><Relationship Id="rId6947" Type="http://schemas.openxmlformats.org/officeDocument/2006/relationships/slide" Target="slides/slide6946.xml"/><Relationship Id="rId712" Type="http://schemas.openxmlformats.org/officeDocument/2006/relationships/slide" Target="slides/slide711.xml"/><Relationship Id="rId1342" Type="http://schemas.openxmlformats.org/officeDocument/2006/relationships/slide" Target="slides/slide1341.xml"/><Relationship Id="rId4498" Type="http://schemas.openxmlformats.org/officeDocument/2006/relationships/slide" Target="slides/slide4497.xml"/><Relationship Id="rId5549" Type="http://schemas.openxmlformats.org/officeDocument/2006/relationships/slide" Target="slides/slide5548.xml"/><Relationship Id="rId5963" Type="http://schemas.openxmlformats.org/officeDocument/2006/relationships/slide" Target="slides/slide5962.xml"/><Relationship Id="rId3167" Type="http://schemas.openxmlformats.org/officeDocument/2006/relationships/slide" Target="slides/slide3166.xml"/><Relationship Id="rId4565" Type="http://schemas.openxmlformats.org/officeDocument/2006/relationships/slide" Target="slides/slide4564.xml"/><Relationship Id="rId5616" Type="http://schemas.openxmlformats.org/officeDocument/2006/relationships/slide" Target="slides/slide5615.xml"/><Relationship Id="rId3581" Type="http://schemas.openxmlformats.org/officeDocument/2006/relationships/slide" Target="slides/slide3580.xml"/><Relationship Id="rId4218" Type="http://schemas.openxmlformats.org/officeDocument/2006/relationships/slide" Target="slides/slide4217.xml"/><Relationship Id="rId4632" Type="http://schemas.openxmlformats.org/officeDocument/2006/relationships/slide" Target="slides/slide4631.xml"/><Relationship Id="rId2183" Type="http://schemas.openxmlformats.org/officeDocument/2006/relationships/slide" Target="slides/slide2182.xml"/><Relationship Id="rId3234" Type="http://schemas.openxmlformats.org/officeDocument/2006/relationships/slide" Target="slides/slide3233.xml"/><Relationship Id="rId155" Type="http://schemas.openxmlformats.org/officeDocument/2006/relationships/slide" Target="slides/slide154.xml"/><Relationship Id="rId2250" Type="http://schemas.openxmlformats.org/officeDocument/2006/relationships/slide" Target="slides/slide2249.xml"/><Relationship Id="rId3301" Type="http://schemas.openxmlformats.org/officeDocument/2006/relationships/slide" Target="slides/slide3300.xml"/><Relationship Id="rId6457" Type="http://schemas.openxmlformats.org/officeDocument/2006/relationships/slide" Target="slides/slide6456.xml"/><Relationship Id="rId6871" Type="http://schemas.openxmlformats.org/officeDocument/2006/relationships/slide" Target="slides/slide6870.xml"/><Relationship Id="rId222" Type="http://schemas.openxmlformats.org/officeDocument/2006/relationships/slide" Target="slides/slide221.xml"/><Relationship Id="rId5059" Type="http://schemas.openxmlformats.org/officeDocument/2006/relationships/slide" Target="slides/slide5058.xml"/><Relationship Id="rId5473" Type="http://schemas.openxmlformats.org/officeDocument/2006/relationships/slide" Target="slides/slide5472.xml"/><Relationship Id="rId6524" Type="http://schemas.openxmlformats.org/officeDocument/2006/relationships/slide" Target="slides/slide6523.xml"/><Relationship Id="rId4075" Type="http://schemas.openxmlformats.org/officeDocument/2006/relationships/slide" Target="slides/slide4074.xml"/><Relationship Id="rId5126" Type="http://schemas.openxmlformats.org/officeDocument/2006/relationships/slide" Target="slides/slide5125.xml"/><Relationship Id="rId1669" Type="http://schemas.openxmlformats.org/officeDocument/2006/relationships/slide" Target="slides/slide1668.xml"/><Relationship Id="rId3091" Type="http://schemas.openxmlformats.org/officeDocument/2006/relationships/slide" Target="slides/slide3090.xml"/><Relationship Id="rId4142" Type="http://schemas.openxmlformats.org/officeDocument/2006/relationships/slide" Target="slides/slide4141.xml"/><Relationship Id="rId5540" Type="http://schemas.openxmlformats.org/officeDocument/2006/relationships/slide" Target="slides/slide5539.xml"/><Relationship Id="rId1736" Type="http://schemas.openxmlformats.org/officeDocument/2006/relationships/slide" Target="slides/slide1735.xml"/><Relationship Id="rId28" Type="http://schemas.openxmlformats.org/officeDocument/2006/relationships/slide" Target="slides/slide27.xml"/><Relationship Id="rId1803" Type="http://schemas.openxmlformats.org/officeDocument/2006/relationships/slide" Target="slides/slide1802.xml"/><Relationship Id="rId4959" Type="http://schemas.openxmlformats.org/officeDocument/2006/relationships/slide" Target="slides/slide4958.xml"/><Relationship Id="rId3975" Type="http://schemas.openxmlformats.org/officeDocument/2006/relationships/slide" Target="slides/slide3974.xml"/><Relationship Id="rId6381" Type="http://schemas.openxmlformats.org/officeDocument/2006/relationships/slide" Target="slides/slide6380.xml"/><Relationship Id="rId7018" Type="http://schemas.openxmlformats.org/officeDocument/2006/relationships/slide" Target="slides/slide7017.xml"/><Relationship Id="rId896" Type="http://schemas.openxmlformats.org/officeDocument/2006/relationships/slide" Target="slides/slide895.xml"/><Relationship Id="rId2577" Type="http://schemas.openxmlformats.org/officeDocument/2006/relationships/slide" Target="slides/slide2576.xml"/><Relationship Id="rId3628" Type="http://schemas.openxmlformats.org/officeDocument/2006/relationships/slide" Target="slides/slide3627.xml"/><Relationship Id="rId6034" Type="http://schemas.openxmlformats.org/officeDocument/2006/relationships/slide" Target="slides/slide6033.xml"/><Relationship Id="rId549" Type="http://schemas.openxmlformats.org/officeDocument/2006/relationships/slide" Target="slides/slide548.xml"/><Relationship Id="rId1179" Type="http://schemas.openxmlformats.org/officeDocument/2006/relationships/slide" Target="slides/slide1178.xml"/><Relationship Id="rId1593" Type="http://schemas.openxmlformats.org/officeDocument/2006/relationships/slide" Target="slides/slide1592.xml"/><Relationship Id="rId2991" Type="http://schemas.openxmlformats.org/officeDocument/2006/relationships/slide" Target="slides/slide2990.xml"/><Relationship Id="rId5050" Type="http://schemas.openxmlformats.org/officeDocument/2006/relationships/slide" Target="slides/slide5049.xml"/><Relationship Id="rId6101" Type="http://schemas.openxmlformats.org/officeDocument/2006/relationships/slide" Target="slides/slide6100.xml"/><Relationship Id="rId963" Type="http://schemas.openxmlformats.org/officeDocument/2006/relationships/slide" Target="slides/slide962.xml"/><Relationship Id="rId1246" Type="http://schemas.openxmlformats.org/officeDocument/2006/relationships/slide" Target="slides/slide1245.xml"/><Relationship Id="rId2644" Type="http://schemas.openxmlformats.org/officeDocument/2006/relationships/slide" Target="slides/slide2643.xml"/><Relationship Id="rId616" Type="http://schemas.openxmlformats.org/officeDocument/2006/relationships/slide" Target="slides/slide615.xml"/><Relationship Id="rId1660" Type="http://schemas.openxmlformats.org/officeDocument/2006/relationships/slide" Target="slides/slide1659.xml"/><Relationship Id="rId2711" Type="http://schemas.openxmlformats.org/officeDocument/2006/relationships/slide" Target="slides/slide2710.xml"/><Relationship Id="rId5867" Type="http://schemas.openxmlformats.org/officeDocument/2006/relationships/slide" Target="slides/slide5866.xml"/><Relationship Id="rId6918" Type="http://schemas.openxmlformats.org/officeDocument/2006/relationships/slide" Target="slides/slide6917.xml"/><Relationship Id="rId1313" Type="http://schemas.openxmlformats.org/officeDocument/2006/relationships/slide" Target="slides/slide1312.xml"/><Relationship Id="rId4469" Type="http://schemas.openxmlformats.org/officeDocument/2006/relationships/slide" Target="slides/slide4468.xml"/><Relationship Id="rId4883" Type="http://schemas.openxmlformats.org/officeDocument/2006/relationships/slide" Target="slides/slide4882.xml"/><Relationship Id="rId5934" Type="http://schemas.openxmlformats.org/officeDocument/2006/relationships/slide" Target="slides/slide5933.xml"/><Relationship Id="rId3485" Type="http://schemas.openxmlformats.org/officeDocument/2006/relationships/slide" Target="slides/slide3484.xml"/><Relationship Id="rId4536" Type="http://schemas.openxmlformats.org/officeDocument/2006/relationships/slide" Target="slides/slide4535.xml"/><Relationship Id="rId4950" Type="http://schemas.openxmlformats.org/officeDocument/2006/relationships/slide" Target="slides/slide4949.xml"/><Relationship Id="rId2087" Type="http://schemas.openxmlformats.org/officeDocument/2006/relationships/slide" Target="slides/slide2086.xml"/><Relationship Id="rId3138" Type="http://schemas.openxmlformats.org/officeDocument/2006/relationships/slide" Target="slides/slide3137.xml"/><Relationship Id="rId3552" Type="http://schemas.openxmlformats.org/officeDocument/2006/relationships/slide" Target="slides/slide3551.xml"/><Relationship Id="rId4603" Type="http://schemas.openxmlformats.org/officeDocument/2006/relationships/slide" Target="slides/slide4602.xml"/><Relationship Id="rId473" Type="http://schemas.openxmlformats.org/officeDocument/2006/relationships/slide" Target="slides/slide472.xml"/><Relationship Id="rId2154" Type="http://schemas.openxmlformats.org/officeDocument/2006/relationships/slide" Target="slides/slide2153.xml"/><Relationship Id="rId3205" Type="http://schemas.openxmlformats.org/officeDocument/2006/relationships/slide" Target="slides/slide3204.xml"/><Relationship Id="rId126" Type="http://schemas.openxmlformats.org/officeDocument/2006/relationships/slide" Target="slides/slide125.xml"/><Relationship Id="rId540" Type="http://schemas.openxmlformats.org/officeDocument/2006/relationships/slide" Target="slides/slide539.xml"/><Relationship Id="rId1170" Type="http://schemas.openxmlformats.org/officeDocument/2006/relationships/slide" Target="slides/slide1169.xml"/><Relationship Id="rId2221" Type="http://schemas.openxmlformats.org/officeDocument/2006/relationships/slide" Target="slides/slide2220.xml"/><Relationship Id="rId5377" Type="http://schemas.openxmlformats.org/officeDocument/2006/relationships/slide" Target="slides/slide5376.xml"/><Relationship Id="rId6428" Type="http://schemas.openxmlformats.org/officeDocument/2006/relationships/slide" Target="slides/slide6427.xml"/><Relationship Id="rId6775" Type="http://schemas.openxmlformats.org/officeDocument/2006/relationships/slide" Target="slides/slide6774.xml"/><Relationship Id="rId5791" Type="http://schemas.openxmlformats.org/officeDocument/2006/relationships/slide" Target="slides/slide5790.xml"/><Relationship Id="rId6842" Type="http://schemas.openxmlformats.org/officeDocument/2006/relationships/slide" Target="slides/slide6841.xml"/><Relationship Id="rId1987" Type="http://schemas.openxmlformats.org/officeDocument/2006/relationships/slide" Target="slides/slide1986.xml"/><Relationship Id="rId4393" Type="http://schemas.openxmlformats.org/officeDocument/2006/relationships/slide" Target="slides/slide4392.xml"/><Relationship Id="rId5444" Type="http://schemas.openxmlformats.org/officeDocument/2006/relationships/slide" Target="slides/slide5443.xml"/><Relationship Id="rId4046" Type="http://schemas.openxmlformats.org/officeDocument/2006/relationships/slide" Target="slides/slide4045.xml"/><Relationship Id="rId4460" Type="http://schemas.openxmlformats.org/officeDocument/2006/relationships/slide" Target="slides/slide4459.xml"/><Relationship Id="rId5511" Type="http://schemas.openxmlformats.org/officeDocument/2006/relationships/slide" Target="slides/slide5510.xml"/><Relationship Id="rId1707" Type="http://schemas.openxmlformats.org/officeDocument/2006/relationships/slide" Target="slides/slide1706.xml"/><Relationship Id="rId3062" Type="http://schemas.openxmlformats.org/officeDocument/2006/relationships/slide" Target="slides/slide3061.xml"/><Relationship Id="rId4113" Type="http://schemas.openxmlformats.org/officeDocument/2006/relationships/slide" Target="slides/slide4112.xml"/><Relationship Id="rId6285" Type="http://schemas.openxmlformats.org/officeDocument/2006/relationships/slide" Target="slides/slide6284.xml"/><Relationship Id="rId3879" Type="http://schemas.openxmlformats.org/officeDocument/2006/relationships/slide" Target="slides/slide3878.xml"/><Relationship Id="rId6352" Type="http://schemas.openxmlformats.org/officeDocument/2006/relationships/slide" Target="slides/slide6351.xml"/><Relationship Id="rId2895" Type="http://schemas.openxmlformats.org/officeDocument/2006/relationships/slide" Target="slides/slide2894.xml"/><Relationship Id="rId3946" Type="http://schemas.openxmlformats.org/officeDocument/2006/relationships/slide" Target="slides/slide3945.xml"/><Relationship Id="rId6005" Type="http://schemas.openxmlformats.org/officeDocument/2006/relationships/slide" Target="slides/slide6004.xml"/><Relationship Id="rId867" Type="http://schemas.openxmlformats.org/officeDocument/2006/relationships/slide" Target="slides/slide866.xml"/><Relationship Id="rId1497" Type="http://schemas.openxmlformats.org/officeDocument/2006/relationships/slide" Target="slides/slide1496.xml"/><Relationship Id="rId2548" Type="http://schemas.openxmlformats.org/officeDocument/2006/relationships/slide" Target="slides/slide2547.xml"/><Relationship Id="rId2962" Type="http://schemas.openxmlformats.org/officeDocument/2006/relationships/slide" Target="slides/slide2961.xml"/><Relationship Id="rId934" Type="http://schemas.openxmlformats.org/officeDocument/2006/relationships/slide" Target="slides/slide933.xml"/><Relationship Id="rId1564" Type="http://schemas.openxmlformats.org/officeDocument/2006/relationships/slide" Target="slides/slide1563.xml"/><Relationship Id="rId2615" Type="http://schemas.openxmlformats.org/officeDocument/2006/relationships/slide" Target="slides/slide2614.xml"/><Relationship Id="rId5021" Type="http://schemas.openxmlformats.org/officeDocument/2006/relationships/slide" Target="slides/slide5020.xml"/><Relationship Id="rId1217" Type="http://schemas.openxmlformats.org/officeDocument/2006/relationships/slide" Target="slides/slide1216.xml"/><Relationship Id="rId1631" Type="http://schemas.openxmlformats.org/officeDocument/2006/relationships/slide" Target="slides/slide1630.xml"/><Relationship Id="rId4787" Type="http://schemas.openxmlformats.org/officeDocument/2006/relationships/slide" Target="slides/slide4786.xml"/><Relationship Id="rId5838" Type="http://schemas.openxmlformats.org/officeDocument/2006/relationships/slide" Target="slides/slide5837.xml"/><Relationship Id="rId3389" Type="http://schemas.openxmlformats.org/officeDocument/2006/relationships/slide" Target="slides/slide3388.xml"/><Relationship Id="rId3456" Type="http://schemas.openxmlformats.org/officeDocument/2006/relationships/slide" Target="slides/slide3455.xml"/><Relationship Id="rId4854" Type="http://schemas.openxmlformats.org/officeDocument/2006/relationships/slide" Target="slides/slide4853.xml"/><Relationship Id="rId5905" Type="http://schemas.openxmlformats.org/officeDocument/2006/relationships/slide" Target="slides/slide5904.xml"/><Relationship Id="rId377" Type="http://schemas.openxmlformats.org/officeDocument/2006/relationships/slide" Target="slides/slide376.xml"/><Relationship Id="rId2058" Type="http://schemas.openxmlformats.org/officeDocument/2006/relationships/slide" Target="slides/slide2057.xml"/><Relationship Id="rId3109" Type="http://schemas.openxmlformats.org/officeDocument/2006/relationships/slide" Target="slides/slide3108.xml"/><Relationship Id="rId3870" Type="http://schemas.openxmlformats.org/officeDocument/2006/relationships/slide" Target="slides/slide3869.xml"/><Relationship Id="rId4507" Type="http://schemas.openxmlformats.org/officeDocument/2006/relationships/slide" Target="slides/slide4506.xml"/><Relationship Id="rId4921" Type="http://schemas.openxmlformats.org/officeDocument/2006/relationships/slide" Target="slides/slide4920.xml"/><Relationship Id="rId791" Type="http://schemas.openxmlformats.org/officeDocument/2006/relationships/slide" Target="slides/slide790.xml"/><Relationship Id="rId1074" Type="http://schemas.openxmlformats.org/officeDocument/2006/relationships/slide" Target="slides/slide1073.xml"/><Relationship Id="rId2472" Type="http://schemas.openxmlformats.org/officeDocument/2006/relationships/slide" Target="slides/slide2471.xml"/><Relationship Id="rId3523" Type="http://schemas.openxmlformats.org/officeDocument/2006/relationships/slide" Target="slides/slide3522.xml"/><Relationship Id="rId6679" Type="http://schemas.openxmlformats.org/officeDocument/2006/relationships/slide" Target="slides/slide6678.xml"/><Relationship Id="rId444" Type="http://schemas.openxmlformats.org/officeDocument/2006/relationships/slide" Target="slides/slide443.xml"/><Relationship Id="rId2125" Type="http://schemas.openxmlformats.org/officeDocument/2006/relationships/slide" Target="slides/slide2124.xml"/><Relationship Id="rId5695" Type="http://schemas.openxmlformats.org/officeDocument/2006/relationships/slide" Target="slides/slide5694.xml"/><Relationship Id="rId6746" Type="http://schemas.openxmlformats.org/officeDocument/2006/relationships/slide" Target="slides/slide6745.xml"/><Relationship Id="rId511" Type="http://schemas.openxmlformats.org/officeDocument/2006/relationships/slide" Target="slides/slide510.xml"/><Relationship Id="rId1141" Type="http://schemas.openxmlformats.org/officeDocument/2006/relationships/slide" Target="slides/slide1140.xml"/><Relationship Id="rId4297" Type="http://schemas.openxmlformats.org/officeDocument/2006/relationships/slide" Target="slides/slide4296.xml"/><Relationship Id="rId5348" Type="http://schemas.openxmlformats.org/officeDocument/2006/relationships/slide" Target="slides/slide5347.xml"/><Relationship Id="rId5762" Type="http://schemas.openxmlformats.org/officeDocument/2006/relationships/slide" Target="slides/slide5761.xml"/><Relationship Id="rId6813" Type="http://schemas.openxmlformats.org/officeDocument/2006/relationships/slide" Target="slides/slide6812.xml"/><Relationship Id="rId4364" Type="http://schemas.openxmlformats.org/officeDocument/2006/relationships/slide" Target="slides/slide4363.xml"/><Relationship Id="rId5415" Type="http://schemas.openxmlformats.org/officeDocument/2006/relationships/slide" Target="slides/slide5414.xml"/><Relationship Id="rId1958" Type="http://schemas.openxmlformats.org/officeDocument/2006/relationships/slide" Target="slides/slide1957.xml"/><Relationship Id="rId3380" Type="http://schemas.openxmlformats.org/officeDocument/2006/relationships/slide" Target="slides/slide3379.xml"/><Relationship Id="rId4017" Type="http://schemas.openxmlformats.org/officeDocument/2006/relationships/slide" Target="slides/slide4016.xml"/><Relationship Id="rId4431" Type="http://schemas.openxmlformats.org/officeDocument/2006/relationships/slide" Target="slides/slide4430.xml"/><Relationship Id="rId3033" Type="http://schemas.openxmlformats.org/officeDocument/2006/relationships/slide" Target="slides/slide3032.xml"/><Relationship Id="rId6189" Type="http://schemas.openxmlformats.org/officeDocument/2006/relationships/slide" Target="slides/slide6188.xml"/><Relationship Id="rId2799" Type="http://schemas.openxmlformats.org/officeDocument/2006/relationships/slide" Target="slides/slide2798.xml"/><Relationship Id="rId3100" Type="http://schemas.openxmlformats.org/officeDocument/2006/relationships/slide" Target="slides/slide3099.xml"/><Relationship Id="rId6256" Type="http://schemas.openxmlformats.org/officeDocument/2006/relationships/slide" Target="slides/slide6255.xml"/><Relationship Id="rId6670" Type="http://schemas.openxmlformats.org/officeDocument/2006/relationships/slide" Target="slides/slide6669.xml"/><Relationship Id="rId2866" Type="http://schemas.openxmlformats.org/officeDocument/2006/relationships/slide" Target="slides/slide2865.xml"/><Relationship Id="rId3917" Type="http://schemas.openxmlformats.org/officeDocument/2006/relationships/slide" Target="slides/slide3916.xml"/><Relationship Id="rId5272" Type="http://schemas.openxmlformats.org/officeDocument/2006/relationships/slide" Target="slides/slide5271.xml"/><Relationship Id="rId6323" Type="http://schemas.openxmlformats.org/officeDocument/2006/relationships/slide" Target="slides/slide6322.xml"/><Relationship Id="rId838" Type="http://schemas.openxmlformats.org/officeDocument/2006/relationships/slide" Target="slides/slide837.xml"/><Relationship Id="rId1468" Type="http://schemas.openxmlformats.org/officeDocument/2006/relationships/slide" Target="slides/slide1467.xml"/><Relationship Id="rId1882" Type="http://schemas.openxmlformats.org/officeDocument/2006/relationships/slide" Target="slides/slide1881.xml"/><Relationship Id="rId2519" Type="http://schemas.openxmlformats.org/officeDocument/2006/relationships/slide" Target="slides/slide2518.xml"/><Relationship Id="rId1535" Type="http://schemas.openxmlformats.org/officeDocument/2006/relationships/slide" Target="slides/slide1534.xml"/><Relationship Id="rId2933" Type="http://schemas.openxmlformats.org/officeDocument/2006/relationships/slide" Target="slides/slide2932.xml"/><Relationship Id="rId905" Type="http://schemas.openxmlformats.org/officeDocument/2006/relationships/slide" Target="slides/slide904.xml"/><Relationship Id="rId1602" Type="http://schemas.openxmlformats.org/officeDocument/2006/relationships/slide" Target="slides/slide1601.xml"/><Relationship Id="rId4758" Type="http://schemas.openxmlformats.org/officeDocument/2006/relationships/slide" Target="slides/slide4757.xml"/><Relationship Id="rId5809" Type="http://schemas.openxmlformats.org/officeDocument/2006/relationships/slide" Target="slides/slide5808.xml"/><Relationship Id="rId6180" Type="http://schemas.openxmlformats.org/officeDocument/2006/relationships/slide" Target="slides/slide6179.xml"/><Relationship Id="rId3774" Type="http://schemas.openxmlformats.org/officeDocument/2006/relationships/slide" Target="slides/slide3773.xml"/><Relationship Id="rId4825" Type="http://schemas.openxmlformats.org/officeDocument/2006/relationships/slide" Target="slides/slide4824.xml"/><Relationship Id="rId695" Type="http://schemas.openxmlformats.org/officeDocument/2006/relationships/slide" Target="slides/slide694.xml"/><Relationship Id="rId2376" Type="http://schemas.openxmlformats.org/officeDocument/2006/relationships/slide" Target="slides/slide2375.xml"/><Relationship Id="rId2790" Type="http://schemas.openxmlformats.org/officeDocument/2006/relationships/slide" Target="slides/slide2789.xml"/><Relationship Id="rId3427" Type="http://schemas.openxmlformats.org/officeDocument/2006/relationships/slide" Target="slides/slide3426.xml"/><Relationship Id="rId3841" Type="http://schemas.openxmlformats.org/officeDocument/2006/relationships/slide" Target="slides/slide3840.xml"/><Relationship Id="rId6997" Type="http://schemas.openxmlformats.org/officeDocument/2006/relationships/slide" Target="slides/slide6996.xml"/><Relationship Id="rId348" Type="http://schemas.openxmlformats.org/officeDocument/2006/relationships/slide" Target="slides/slide347.xml"/><Relationship Id="rId762" Type="http://schemas.openxmlformats.org/officeDocument/2006/relationships/slide" Target="slides/slide761.xml"/><Relationship Id="rId1392" Type="http://schemas.openxmlformats.org/officeDocument/2006/relationships/slide" Target="slides/slide1391.xml"/><Relationship Id="rId2029" Type="http://schemas.openxmlformats.org/officeDocument/2006/relationships/slide" Target="slides/slide2028.xml"/><Relationship Id="rId2443" Type="http://schemas.openxmlformats.org/officeDocument/2006/relationships/slide" Target="slides/slide2442.xml"/><Relationship Id="rId5599" Type="http://schemas.openxmlformats.org/officeDocument/2006/relationships/slide" Target="slides/slide5598.xml"/><Relationship Id="rId415" Type="http://schemas.openxmlformats.org/officeDocument/2006/relationships/slide" Target="slides/slide414.xml"/><Relationship Id="rId1045" Type="http://schemas.openxmlformats.org/officeDocument/2006/relationships/slide" Target="slides/slide1044.xml"/><Relationship Id="rId2510" Type="http://schemas.openxmlformats.org/officeDocument/2006/relationships/slide" Target="slides/slide2509.xml"/><Relationship Id="rId5666" Type="http://schemas.openxmlformats.org/officeDocument/2006/relationships/slide" Target="slides/slide5665.xml"/><Relationship Id="rId1112" Type="http://schemas.openxmlformats.org/officeDocument/2006/relationships/slide" Target="slides/slide1111.xml"/><Relationship Id="rId4268" Type="http://schemas.openxmlformats.org/officeDocument/2006/relationships/slide" Target="slides/slide4267.xml"/><Relationship Id="rId5319" Type="http://schemas.openxmlformats.org/officeDocument/2006/relationships/slide" Target="slides/slide5318.xml"/><Relationship Id="rId6717" Type="http://schemas.openxmlformats.org/officeDocument/2006/relationships/slide" Target="slides/slide6716.xml"/><Relationship Id="rId3284" Type="http://schemas.openxmlformats.org/officeDocument/2006/relationships/slide" Target="slides/slide3283.xml"/><Relationship Id="rId4682" Type="http://schemas.openxmlformats.org/officeDocument/2006/relationships/slide" Target="slides/slide4681.xml"/><Relationship Id="rId5733" Type="http://schemas.openxmlformats.org/officeDocument/2006/relationships/slide" Target="slides/slide5732.xml"/><Relationship Id="rId1929" Type="http://schemas.openxmlformats.org/officeDocument/2006/relationships/slide" Target="slides/slide1928.xml"/><Relationship Id="rId4335" Type="http://schemas.openxmlformats.org/officeDocument/2006/relationships/slide" Target="slides/slide4334.xml"/><Relationship Id="rId5800" Type="http://schemas.openxmlformats.org/officeDocument/2006/relationships/slide" Target="slides/slide5799.xml"/><Relationship Id="rId3351" Type="http://schemas.openxmlformats.org/officeDocument/2006/relationships/slide" Target="slides/slide3350.xml"/><Relationship Id="rId4402" Type="http://schemas.openxmlformats.org/officeDocument/2006/relationships/slide" Target="slides/slide4401.xml"/><Relationship Id="rId272" Type="http://schemas.openxmlformats.org/officeDocument/2006/relationships/slide" Target="slides/slide271.xml"/><Relationship Id="rId3004" Type="http://schemas.openxmlformats.org/officeDocument/2006/relationships/slide" Target="slides/slide3003.xml"/><Relationship Id="rId6574" Type="http://schemas.openxmlformats.org/officeDocument/2006/relationships/slide" Target="slides/slide6573.xml"/><Relationship Id="rId2020" Type="http://schemas.openxmlformats.org/officeDocument/2006/relationships/slide" Target="slides/slide2019.xml"/><Relationship Id="rId5176" Type="http://schemas.openxmlformats.org/officeDocument/2006/relationships/slide" Target="slides/slide5175.xml"/><Relationship Id="rId5590" Type="http://schemas.openxmlformats.org/officeDocument/2006/relationships/slide" Target="slides/slide5589.xml"/><Relationship Id="rId6227" Type="http://schemas.openxmlformats.org/officeDocument/2006/relationships/slide" Target="slides/slide6226.xml"/><Relationship Id="rId6641" Type="http://schemas.openxmlformats.org/officeDocument/2006/relationships/slide" Target="slides/slide6640.xml"/><Relationship Id="rId4192" Type="http://schemas.openxmlformats.org/officeDocument/2006/relationships/slide" Target="slides/slide4191.xml"/><Relationship Id="rId5243" Type="http://schemas.openxmlformats.org/officeDocument/2006/relationships/slide" Target="slides/slide5242.xml"/><Relationship Id="rId1786" Type="http://schemas.openxmlformats.org/officeDocument/2006/relationships/slide" Target="slides/slide1785.xml"/><Relationship Id="rId2837" Type="http://schemas.openxmlformats.org/officeDocument/2006/relationships/slide" Target="slides/slide2836.xml"/><Relationship Id="rId78" Type="http://schemas.openxmlformats.org/officeDocument/2006/relationships/slide" Target="slides/slide77.xml"/><Relationship Id="rId809" Type="http://schemas.openxmlformats.org/officeDocument/2006/relationships/slide" Target="slides/slide808.xml"/><Relationship Id="rId1439" Type="http://schemas.openxmlformats.org/officeDocument/2006/relationships/slide" Target="slides/slide1438.xml"/><Relationship Id="rId1853" Type="http://schemas.openxmlformats.org/officeDocument/2006/relationships/slide" Target="slides/slide1852.xml"/><Relationship Id="rId2904" Type="http://schemas.openxmlformats.org/officeDocument/2006/relationships/slide" Target="slides/slide2903.xml"/><Relationship Id="rId5310" Type="http://schemas.openxmlformats.org/officeDocument/2006/relationships/slide" Target="slides/slide5309.xml"/><Relationship Id="rId1506" Type="http://schemas.openxmlformats.org/officeDocument/2006/relationships/slide" Target="slides/slide1505.xml"/><Relationship Id="rId1920" Type="http://schemas.openxmlformats.org/officeDocument/2006/relationships/slide" Target="slides/slide1919.xml"/><Relationship Id="rId3678" Type="http://schemas.openxmlformats.org/officeDocument/2006/relationships/slide" Target="slides/slide3677.xml"/><Relationship Id="rId4729" Type="http://schemas.openxmlformats.org/officeDocument/2006/relationships/slide" Target="slides/slide4728.xml"/><Relationship Id="rId6084" Type="http://schemas.openxmlformats.org/officeDocument/2006/relationships/slide" Target="slides/slide6083.xml"/><Relationship Id="rId599" Type="http://schemas.openxmlformats.org/officeDocument/2006/relationships/slide" Target="slides/slide598.xml"/><Relationship Id="rId2694" Type="http://schemas.openxmlformats.org/officeDocument/2006/relationships/slide" Target="slides/slide2693.xml"/><Relationship Id="rId3745" Type="http://schemas.openxmlformats.org/officeDocument/2006/relationships/slide" Target="slides/slide3744.xml"/><Relationship Id="rId6151" Type="http://schemas.openxmlformats.org/officeDocument/2006/relationships/slide" Target="slides/slide6150.xml"/><Relationship Id="rId666" Type="http://schemas.openxmlformats.org/officeDocument/2006/relationships/slide" Target="slides/slide665.xml"/><Relationship Id="rId1296" Type="http://schemas.openxmlformats.org/officeDocument/2006/relationships/slide" Target="slides/slide1295.xml"/><Relationship Id="rId2347" Type="http://schemas.openxmlformats.org/officeDocument/2006/relationships/slide" Target="slides/slide2346.xml"/><Relationship Id="rId319" Type="http://schemas.openxmlformats.org/officeDocument/2006/relationships/slide" Target="slides/slide318.xml"/><Relationship Id="rId1363" Type="http://schemas.openxmlformats.org/officeDocument/2006/relationships/slide" Target="slides/slide1362.xml"/><Relationship Id="rId2761" Type="http://schemas.openxmlformats.org/officeDocument/2006/relationships/slide" Target="slides/slide2760.xml"/><Relationship Id="rId3812" Type="http://schemas.openxmlformats.org/officeDocument/2006/relationships/slide" Target="slides/slide3811.xml"/><Relationship Id="rId6968" Type="http://schemas.openxmlformats.org/officeDocument/2006/relationships/slide" Target="slides/slide6967.xml"/><Relationship Id="rId733" Type="http://schemas.openxmlformats.org/officeDocument/2006/relationships/slide" Target="slides/slide732.xml"/><Relationship Id="rId1016" Type="http://schemas.openxmlformats.org/officeDocument/2006/relationships/slide" Target="slides/slide1015.xml"/><Relationship Id="rId2414" Type="http://schemas.openxmlformats.org/officeDocument/2006/relationships/slide" Target="slides/slide2413.xml"/><Relationship Id="rId5984" Type="http://schemas.openxmlformats.org/officeDocument/2006/relationships/slide" Target="slides/slide5983.xml"/><Relationship Id="rId800" Type="http://schemas.openxmlformats.org/officeDocument/2006/relationships/slide" Target="slides/slide799.xml"/><Relationship Id="rId1430" Type="http://schemas.openxmlformats.org/officeDocument/2006/relationships/slide" Target="slides/slide1429.xml"/><Relationship Id="rId4586" Type="http://schemas.openxmlformats.org/officeDocument/2006/relationships/slide" Target="slides/slide4585.xml"/><Relationship Id="rId5637" Type="http://schemas.openxmlformats.org/officeDocument/2006/relationships/slide" Target="slides/slide5636.xml"/><Relationship Id="rId3188" Type="http://schemas.openxmlformats.org/officeDocument/2006/relationships/slide" Target="slides/slide3187.xml"/><Relationship Id="rId4239" Type="http://schemas.openxmlformats.org/officeDocument/2006/relationships/slide" Target="slides/slide4238.xml"/><Relationship Id="rId4653" Type="http://schemas.openxmlformats.org/officeDocument/2006/relationships/slide" Target="slides/slide4652.xml"/><Relationship Id="rId5704" Type="http://schemas.openxmlformats.org/officeDocument/2006/relationships/slide" Target="slides/slide5703.xml"/><Relationship Id="rId3255" Type="http://schemas.openxmlformats.org/officeDocument/2006/relationships/slide" Target="slides/slide3254.xml"/><Relationship Id="rId4306" Type="http://schemas.openxmlformats.org/officeDocument/2006/relationships/slide" Target="slides/slide4305.xml"/><Relationship Id="rId4720" Type="http://schemas.openxmlformats.org/officeDocument/2006/relationships/slide" Target="slides/slide4719.xml"/><Relationship Id="rId176" Type="http://schemas.openxmlformats.org/officeDocument/2006/relationships/slide" Target="slides/slide175.xml"/><Relationship Id="rId590" Type="http://schemas.openxmlformats.org/officeDocument/2006/relationships/slide" Target="slides/slide589.xml"/><Relationship Id="rId2271" Type="http://schemas.openxmlformats.org/officeDocument/2006/relationships/slide" Target="slides/slide2270.xml"/><Relationship Id="rId3322" Type="http://schemas.openxmlformats.org/officeDocument/2006/relationships/slide" Target="slides/slide3321.xml"/><Relationship Id="rId6478" Type="http://schemas.openxmlformats.org/officeDocument/2006/relationships/slide" Target="slides/slide6477.xml"/><Relationship Id="rId243" Type="http://schemas.openxmlformats.org/officeDocument/2006/relationships/slide" Target="slides/slide242.xml"/><Relationship Id="rId5494" Type="http://schemas.openxmlformats.org/officeDocument/2006/relationships/slide" Target="slides/slide5493.xml"/><Relationship Id="rId6892" Type="http://schemas.openxmlformats.org/officeDocument/2006/relationships/slide" Target="slides/slide6891.xml"/><Relationship Id="rId310" Type="http://schemas.openxmlformats.org/officeDocument/2006/relationships/slide" Target="slides/slide309.xml"/><Relationship Id="rId4096" Type="http://schemas.openxmlformats.org/officeDocument/2006/relationships/slide" Target="slides/slide4095.xml"/><Relationship Id="rId5147" Type="http://schemas.openxmlformats.org/officeDocument/2006/relationships/slide" Target="slides/slide5146.xml"/><Relationship Id="rId6545" Type="http://schemas.openxmlformats.org/officeDocument/2006/relationships/slide" Target="slides/slide6544.xml"/><Relationship Id="rId5561" Type="http://schemas.openxmlformats.org/officeDocument/2006/relationships/slide" Target="slides/slide5560.xml"/><Relationship Id="rId6612" Type="http://schemas.openxmlformats.org/officeDocument/2006/relationships/slide" Target="slides/slide6611.xml"/><Relationship Id="rId1757" Type="http://schemas.openxmlformats.org/officeDocument/2006/relationships/slide" Target="slides/slide1756.xml"/><Relationship Id="rId2808" Type="http://schemas.openxmlformats.org/officeDocument/2006/relationships/slide" Target="slides/slide2807.xml"/><Relationship Id="rId4163" Type="http://schemas.openxmlformats.org/officeDocument/2006/relationships/slide" Target="slides/slide4162.xml"/><Relationship Id="rId5214" Type="http://schemas.openxmlformats.org/officeDocument/2006/relationships/slide" Target="slides/slide5213.xml"/><Relationship Id="rId49" Type="http://schemas.openxmlformats.org/officeDocument/2006/relationships/slide" Target="slides/slide48.xml"/><Relationship Id="rId1824" Type="http://schemas.openxmlformats.org/officeDocument/2006/relationships/slide" Target="slides/slide1823.xml"/><Relationship Id="rId4230" Type="http://schemas.openxmlformats.org/officeDocument/2006/relationships/slide" Target="slides/slide4229.xml"/><Relationship Id="rId7039" Type="http://schemas.openxmlformats.org/officeDocument/2006/relationships/slide" Target="slides/slide7038.xml"/><Relationship Id="rId2598" Type="http://schemas.openxmlformats.org/officeDocument/2006/relationships/slide" Target="slides/slide2597.xml"/><Relationship Id="rId3996" Type="http://schemas.openxmlformats.org/officeDocument/2006/relationships/slide" Target="slides/slide3995.xml"/><Relationship Id="rId6055" Type="http://schemas.openxmlformats.org/officeDocument/2006/relationships/slide" Target="slides/slide6054.xml"/><Relationship Id="rId3649" Type="http://schemas.openxmlformats.org/officeDocument/2006/relationships/slide" Target="slides/slide3648.xml"/><Relationship Id="rId5071" Type="http://schemas.openxmlformats.org/officeDocument/2006/relationships/slide" Target="slides/slide5070.xml"/><Relationship Id="rId6122" Type="http://schemas.openxmlformats.org/officeDocument/2006/relationships/slide" Target="slides/slide6121.xml"/><Relationship Id="rId984" Type="http://schemas.openxmlformats.org/officeDocument/2006/relationships/slide" Target="slides/slide983.xml"/><Relationship Id="rId2665" Type="http://schemas.openxmlformats.org/officeDocument/2006/relationships/slide" Target="slides/slide2664.xml"/><Relationship Id="rId3716" Type="http://schemas.openxmlformats.org/officeDocument/2006/relationships/slide" Target="slides/slide3715.xml"/><Relationship Id="rId637" Type="http://schemas.openxmlformats.org/officeDocument/2006/relationships/slide" Target="slides/slide636.xml"/><Relationship Id="rId1267" Type="http://schemas.openxmlformats.org/officeDocument/2006/relationships/slide" Target="slides/slide1266.xml"/><Relationship Id="rId1681" Type="http://schemas.openxmlformats.org/officeDocument/2006/relationships/slide" Target="slides/slide1680.xml"/><Relationship Id="rId2318" Type="http://schemas.openxmlformats.org/officeDocument/2006/relationships/slide" Target="slides/slide2317.xml"/><Relationship Id="rId2732" Type="http://schemas.openxmlformats.org/officeDocument/2006/relationships/slide" Target="slides/slide2731.xml"/><Relationship Id="rId5888" Type="http://schemas.openxmlformats.org/officeDocument/2006/relationships/slide" Target="slides/slide5887.xml"/><Relationship Id="rId6939" Type="http://schemas.openxmlformats.org/officeDocument/2006/relationships/slide" Target="slides/slide6938.xml"/><Relationship Id="rId704" Type="http://schemas.openxmlformats.org/officeDocument/2006/relationships/slide" Target="slides/slide703.xml"/><Relationship Id="rId1334" Type="http://schemas.openxmlformats.org/officeDocument/2006/relationships/slide" Target="slides/slide1333.xml"/><Relationship Id="rId5955" Type="http://schemas.openxmlformats.org/officeDocument/2006/relationships/slide" Target="slides/slide5954.xml"/><Relationship Id="rId40" Type="http://schemas.openxmlformats.org/officeDocument/2006/relationships/slide" Target="slides/slide39.xml"/><Relationship Id="rId1401" Type="http://schemas.openxmlformats.org/officeDocument/2006/relationships/slide" Target="slides/slide1400.xml"/><Relationship Id="rId4557" Type="http://schemas.openxmlformats.org/officeDocument/2006/relationships/slide" Target="slides/slide4556.xml"/><Relationship Id="rId5608" Type="http://schemas.openxmlformats.org/officeDocument/2006/relationships/slide" Target="slides/slide5607.xml"/><Relationship Id="rId3159" Type="http://schemas.openxmlformats.org/officeDocument/2006/relationships/slide" Target="slides/slide3158.xml"/><Relationship Id="rId3573" Type="http://schemas.openxmlformats.org/officeDocument/2006/relationships/slide" Target="slides/slide3572.xml"/><Relationship Id="rId4971" Type="http://schemas.openxmlformats.org/officeDocument/2006/relationships/slide" Target="slides/slide4970.xml"/><Relationship Id="rId7030" Type="http://schemas.openxmlformats.org/officeDocument/2006/relationships/slide" Target="slides/slide7029.xml"/><Relationship Id="rId494" Type="http://schemas.openxmlformats.org/officeDocument/2006/relationships/slide" Target="slides/slide493.xml"/><Relationship Id="rId2175" Type="http://schemas.openxmlformats.org/officeDocument/2006/relationships/slide" Target="slides/slide2174.xml"/><Relationship Id="rId3226" Type="http://schemas.openxmlformats.org/officeDocument/2006/relationships/slide" Target="slides/slide3225.xml"/><Relationship Id="rId4624" Type="http://schemas.openxmlformats.org/officeDocument/2006/relationships/slide" Target="slides/slide4623.xml"/><Relationship Id="rId147" Type="http://schemas.openxmlformats.org/officeDocument/2006/relationships/slide" Target="slides/slide146.xml"/><Relationship Id="rId1191" Type="http://schemas.openxmlformats.org/officeDocument/2006/relationships/slide" Target="slides/slide1190.xml"/><Relationship Id="rId3640" Type="http://schemas.openxmlformats.org/officeDocument/2006/relationships/slide" Target="slides/slide3639.xml"/><Relationship Id="rId6796" Type="http://schemas.openxmlformats.org/officeDocument/2006/relationships/slide" Target="slides/slide6795.xml"/><Relationship Id="rId561" Type="http://schemas.openxmlformats.org/officeDocument/2006/relationships/slide" Target="slides/slide560.xml"/><Relationship Id="rId2242" Type="http://schemas.openxmlformats.org/officeDocument/2006/relationships/slide" Target="slides/slide2241.xml"/><Relationship Id="rId5398" Type="http://schemas.openxmlformats.org/officeDocument/2006/relationships/slide" Target="slides/slide5397.xml"/><Relationship Id="rId6449" Type="http://schemas.openxmlformats.org/officeDocument/2006/relationships/slide" Target="slides/slide6448.xml"/><Relationship Id="rId6863" Type="http://schemas.openxmlformats.org/officeDocument/2006/relationships/slide" Target="slides/slide6862.xml"/><Relationship Id="rId214" Type="http://schemas.openxmlformats.org/officeDocument/2006/relationships/slide" Target="slides/slide213.xml"/><Relationship Id="rId5465" Type="http://schemas.openxmlformats.org/officeDocument/2006/relationships/slide" Target="slides/slide5464.xml"/><Relationship Id="rId6516" Type="http://schemas.openxmlformats.org/officeDocument/2006/relationships/slide" Target="slides/slide6515.xml"/><Relationship Id="rId6930" Type="http://schemas.openxmlformats.org/officeDocument/2006/relationships/slide" Target="slides/slide6929.xml"/><Relationship Id="rId4067" Type="http://schemas.openxmlformats.org/officeDocument/2006/relationships/slide" Target="slides/slide4066.xml"/><Relationship Id="rId4481" Type="http://schemas.openxmlformats.org/officeDocument/2006/relationships/slide" Target="slides/slide4480.xml"/><Relationship Id="rId5118" Type="http://schemas.openxmlformats.org/officeDocument/2006/relationships/slide" Target="slides/slide5117.xml"/><Relationship Id="rId5532" Type="http://schemas.openxmlformats.org/officeDocument/2006/relationships/slide" Target="slides/slide5531.xml"/><Relationship Id="rId3083" Type="http://schemas.openxmlformats.org/officeDocument/2006/relationships/slide" Target="slides/slide3082.xml"/><Relationship Id="rId4134" Type="http://schemas.openxmlformats.org/officeDocument/2006/relationships/slide" Target="slides/slide4133.xml"/><Relationship Id="rId1728" Type="http://schemas.openxmlformats.org/officeDocument/2006/relationships/slide" Target="slides/slide1727.xml"/><Relationship Id="rId3150" Type="http://schemas.openxmlformats.org/officeDocument/2006/relationships/slide" Target="slides/slide3149.xml"/><Relationship Id="rId4201" Type="http://schemas.openxmlformats.org/officeDocument/2006/relationships/slide" Target="slides/slide4200.xml"/><Relationship Id="rId3967" Type="http://schemas.openxmlformats.org/officeDocument/2006/relationships/slide" Target="slides/slide3966.xml"/><Relationship Id="rId6373" Type="http://schemas.openxmlformats.org/officeDocument/2006/relationships/slide" Target="slides/slide6372.xml"/><Relationship Id="rId4" Type="http://schemas.openxmlformats.org/officeDocument/2006/relationships/slide" Target="slides/slide3.xml"/><Relationship Id="rId888" Type="http://schemas.openxmlformats.org/officeDocument/2006/relationships/slide" Target="slides/slide887.xml"/><Relationship Id="rId2569" Type="http://schemas.openxmlformats.org/officeDocument/2006/relationships/slide" Target="slides/slide2568.xml"/><Relationship Id="rId2983" Type="http://schemas.openxmlformats.org/officeDocument/2006/relationships/slide" Target="slides/slide2982.xml"/><Relationship Id="rId6026" Type="http://schemas.openxmlformats.org/officeDocument/2006/relationships/slide" Target="slides/slide6025.xml"/><Relationship Id="rId6440" Type="http://schemas.openxmlformats.org/officeDocument/2006/relationships/slide" Target="slides/slide6439.xml"/><Relationship Id="rId955" Type="http://schemas.openxmlformats.org/officeDocument/2006/relationships/slide" Target="slides/slide954.xml"/><Relationship Id="rId1585" Type="http://schemas.openxmlformats.org/officeDocument/2006/relationships/slide" Target="slides/slide1584.xml"/><Relationship Id="rId2636" Type="http://schemas.openxmlformats.org/officeDocument/2006/relationships/slide" Target="slides/slide2635.xml"/><Relationship Id="rId5042" Type="http://schemas.openxmlformats.org/officeDocument/2006/relationships/slide" Target="slides/slide5041.xml"/><Relationship Id="rId608" Type="http://schemas.openxmlformats.org/officeDocument/2006/relationships/slide" Target="slides/slide607.xml"/><Relationship Id="rId1238" Type="http://schemas.openxmlformats.org/officeDocument/2006/relationships/slide" Target="slides/slide1237.xml"/><Relationship Id="rId1652" Type="http://schemas.openxmlformats.org/officeDocument/2006/relationships/slide" Target="slides/slide1651.xml"/><Relationship Id="rId1305" Type="http://schemas.openxmlformats.org/officeDocument/2006/relationships/slide" Target="slides/slide1304.xml"/><Relationship Id="rId2703" Type="http://schemas.openxmlformats.org/officeDocument/2006/relationships/slide" Target="slides/slide2702.xml"/><Relationship Id="rId5859" Type="http://schemas.openxmlformats.org/officeDocument/2006/relationships/slide" Target="slides/slide5858.xml"/><Relationship Id="rId4875" Type="http://schemas.openxmlformats.org/officeDocument/2006/relationships/slide" Target="slides/slide4874.xml"/><Relationship Id="rId5926" Type="http://schemas.openxmlformats.org/officeDocument/2006/relationships/slide" Target="slides/slide5925.xml"/><Relationship Id="rId11" Type="http://schemas.openxmlformats.org/officeDocument/2006/relationships/slide" Target="slides/slide10.xml"/><Relationship Id="rId398" Type="http://schemas.openxmlformats.org/officeDocument/2006/relationships/slide" Target="slides/slide397.xml"/><Relationship Id="rId2079" Type="http://schemas.openxmlformats.org/officeDocument/2006/relationships/slide" Target="slides/slide2078.xml"/><Relationship Id="rId3477" Type="http://schemas.openxmlformats.org/officeDocument/2006/relationships/slide" Target="slides/slide3476.xml"/><Relationship Id="rId3891" Type="http://schemas.openxmlformats.org/officeDocument/2006/relationships/slide" Target="slides/slide3890.xml"/><Relationship Id="rId4528" Type="http://schemas.openxmlformats.org/officeDocument/2006/relationships/slide" Target="slides/slide4527.xml"/><Relationship Id="rId4942" Type="http://schemas.openxmlformats.org/officeDocument/2006/relationships/slide" Target="slides/slide4941.xml"/><Relationship Id="rId2493" Type="http://schemas.openxmlformats.org/officeDocument/2006/relationships/slide" Target="slides/slide2492.xml"/><Relationship Id="rId3544" Type="http://schemas.openxmlformats.org/officeDocument/2006/relationships/slide" Target="slides/slide3543.xml"/><Relationship Id="rId7001" Type="http://schemas.openxmlformats.org/officeDocument/2006/relationships/slide" Target="slides/slide7000.xml"/><Relationship Id="rId465" Type="http://schemas.openxmlformats.org/officeDocument/2006/relationships/slide" Target="slides/slide464.xml"/><Relationship Id="rId1095" Type="http://schemas.openxmlformats.org/officeDocument/2006/relationships/slide" Target="slides/slide1094.xml"/><Relationship Id="rId2146" Type="http://schemas.openxmlformats.org/officeDocument/2006/relationships/slide" Target="slides/slide2145.xml"/><Relationship Id="rId2560" Type="http://schemas.openxmlformats.org/officeDocument/2006/relationships/slide" Target="slides/slide2559.xml"/><Relationship Id="rId3611" Type="http://schemas.openxmlformats.org/officeDocument/2006/relationships/slide" Target="slides/slide3610.xml"/><Relationship Id="rId6767" Type="http://schemas.openxmlformats.org/officeDocument/2006/relationships/slide" Target="slides/slide6766.xml"/><Relationship Id="rId118" Type="http://schemas.openxmlformats.org/officeDocument/2006/relationships/slide" Target="slides/slide117.xml"/><Relationship Id="rId532" Type="http://schemas.openxmlformats.org/officeDocument/2006/relationships/slide" Target="slides/slide531.xml"/><Relationship Id="rId1162" Type="http://schemas.openxmlformats.org/officeDocument/2006/relationships/slide" Target="slides/slide1161.xml"/><Relationship Id="rId2213" Type="http://schemas.openxmlformats.org/officeDocument/2006/relationships/slide" Target="slides/slide2212.xml"/><Relationship Id="rId5369" Type="http://schemas.openxmlformats.org/officeDocument/2006/relationships/slide" Target="slides/slide5368.xml"/><Relationship Id="rId5783" Type="http://schemas.openxmlformats.org/officeDocument/2006/relationships/slide" Target="slides/slide5782.xml"/><Relationship Id="rId4385" Type="http://schemas.openxmlformats.org/officeDocument/2006/relationships/slide" Target="slides/slide4384.xml"/><Relationship Id="rId5436" Type="http://schemas.openxmlformats.org/officeDocument/2006/relationships/slide" Target="slides/slide5435.xml"/><Relationship Id="rId6834" Type="http://schemas.openxmlformats.org/officeDocument/2006/relationships/slide" Target="slides/slide6833.xml"/><Relationship Id="rId1979" Type="http://schemas.openxmlformats.org/officeDocument/2006/relationships/slide" Target="slides/slide1978.xml"/><Relationship Id="rId4038" Type="http://schemas.openxmlformats.org/officeDocument/2006/relationships/slide" Target="slides/slide4037.xml"/><Relationship Id="rId5850" Type="http://schemas.openxmlformats.org/officeDocument/2006/relationships/slide" Target="slides/slide5849.xml"/><Relationship Id="rId6901" Type="http://schemas.openxmlformats.org/officeDocument/2006/relationships/slide" Target="slides/slide6900.xml"/><Relationship Id="rId3054" Type="http://schemas.openxmlformats.org/officeDocument/2006/relationships/slide" Target="slides/slide3053.xml"/><Relationship Id="rId4452" Type="http://schemas.openxmlformats.org/officeDocument/2006/relationships/slide" Target="slides/slide4451.xml"/><Relationship Id="rId5503" Type="http://schemas.openxmlformats.org/officeDocument/2006/relationships/slide" Target="slides/slide5502.xml"/><Relationship Id="rId4105" Type="http://schemas.openxmlformats.org/officeDocument/2006/relationships/slide" Target="slides/slide4104.xml"/><Relationship Id="rId2070" Type="http://schemas.openxmlformats.org/officeDocument/2006/relationships/slide" Target="slides/slide2069.xml"/><Relationship Id="rId3121" Type="http://schemas.openxmlformats.org/officeDocument/2006/relationships/slide" Target="slides/slide3120.xml"/><Relationship Id="rId6277" Type="http://schemas.openxmlformats.org/officeDocument/2006/relationships/slide" Target="slides/slide6276.xml"/><Relationship Id="rId6691" Type="http://schemas.openxmlformats.org/officeDocument/2006/relationships/slide" Target="slides/slide6690.xml"/><Relationship Id="rId2887" Type="http://schemas.openxmlformats.org/officeDocument/2006/relationships/slide" Target="slides/slide2886.xml"/><Relationship Id="rId5293" Type="http://schemas.openxmlformats.org/officeDocument/2006/relationships/slide" Target="slides/slide5292.xml"/><Relationship Id="rId6344" Type="http://schemas.openxmlformats.org/officeDocument/2006/relationships/slide" Target="slides/slide6343.xml"/><Relationship Id="rId859" Type="http://schemas.openxmlformats.org/officeDocument/2006/relationships/slide" Target="slides/slide858.xml"/><Relationship Id="rId1489" Type="http://schemas.openxmlformats.org/officeDocument/2006/relationships/slide" Target="slides/slide1488.xml"/><Relationship Id="rId3938" Type="http://schemas.openxmlformats.org/officeDocument/2006/relationships/slide" Target="slides/slide3937.xml"/><Relationship Id="rId5360" Type="http://schemas.openxmlformats.org/officeDocument/2006/relationships/slide" Target="slides/slide5359.xml"/><Relationship Id="rId6411" Type="http://schemas.openxmlformats.org/officeDocument/2006/relationships/slide" Target="slides/slide6410.xml"/><Relationship Id="rId2954" Type="http://schemas.openxmlformats.org/officeDocument/2006/relationships/slide" Target="slides/slide2953.xml"/><Relationship Id="rId5013" Type="http://schemas.openxmlformats.org/officeDocument/2006/relationships/slide" Target="slides/slide5012.xml"/><Relationship Id="rId926" Type="http://schemas.openxmlformats.org/officeDocument/2006/relationships/slide" Target="slides/slide925.xml"/><Relationship Id="rId1556" Type="http://schemas.openxmlformats.org/officeDocument/2006/relationships/slide" Target="slides/slide1555.xml"/><Relationship Id="rId1970" Type="http://schemas.openxmlformats.org/officeDocument/2006/relationships/slide" Target="slides/slide1969.xml"/><Relationship Id="rId2607" Type="http://schemas.openxmlformats.org/officeDocument/2006/relationships/slide" Target="slides/slide2606.xml"/><Relationship Id="rId1209" Type="http://schemas.openxmlformats.org/officeDocument/2006/relationships/slide" Target="slides/slide1208.xml"/><Relationship Id="rId1623" Type="http://schemas.openxmlformats.org/officeDocument/2006/relationships/slide" Target="slides/slide1622.xml"/><Relationship Id="rId4779" Type="http://schemas.openxmlformats.org/officeDocument/2006/relationships/slide" Target="slides/slide4778.xml"/><Relationship Id="rId3795" Type="http://schemas.openxmlformats.org/officeDocument/2006/relationships/slide" Target="slides/slide3794.xml"/><Relationship Id="rId4846" Type="http://schemas.openxmlformats.org/officeDocument/2006/relationships/slide" Target="slides/slide4845.xml"/><Relationship Id="rId2397" Type="http://schemas.openxmlformats.org/officeDocument/2006/relationships/slide" Target="slides/slide2396.xml"/><Relationship Id="rId3448" Type="http://schemas.openxmlformats.org/officeDocument/2006/relationships/slide" Target="slides/slide3447.xml"/><Relationship Id="rId3862" Type="http://schemas.openxmlformats.org/officeDocument/2006/relationships/slide" Target="slides/slide3861.xml"/><Relationship Id="rId369" Type="http://schemas.openxmlformats.org/officeDocument/2006/relationships/slide" Target="slides/slide368.xml"/><Relationship Id="rId783" Type="http://schemas.openxmlformats.org/officeDocument/2006/relationships/slide" Target="slides/slide782.xml"/><Relationship Id="rId2464" Type="http://schemas.openxmlformats.org/officeDocument/2006/relationships/slide" Target="slides/slide2463.xml"/><Relationship Id="rId3515" Type="http://schemas.openxmlformats.org/officeDocument/2006/relationships/slide" Target="slides/slide3514.xml"/><Relationship Id="rId4913" Type="http://schemas.openxmlformats.org/officeDocument/2006/relationships/slide" Target="slides/slide4912.xml"/><Relationship Id="rId436" Type="http://schemas.openxmlformats.org/officeDocument/2006/relationships/slide" Target="slides/slide435.xml"/><Relationship Id="rId1066" Type="http://schemas.openxmlformats.org/officeDocument/2006/relationships/slide" Target="slides/slide1065.xml"/><Relationship Id="rId1480" Type="http://schemas.openxmlformats.org/officeDocument/2006/relationships/slide" Target="slides/slide1479.xml"/><Relationship Id="rId2117" Type="http://schemas.openxmlformats.org/officeDocument/2006/relationships/slide" Target="slides/slide2116.xml"/><Relationship Id="rId850" Type="http://schemas.openxmlformats.org/officeDocument/2006/relationships/slide" Target="slides/slide849.xml"/><Relationship Id="rId1133" Type="http://schemas.openxmlformats.org/officeDocument/2006/relationships/slide" Target="slides/slide1132.xml"/><Relationship Id="rId2531" Type="http://schemas.openxmlformats.org/officeDocument/2006/relationships/slide" Target="slides/slide2530.xml"/><Relationship Id="rId4289" Type="http://schemas.openxmlformats.org/officeDocument/2006/relationships/slide" Target="slides/slide4288.xml"/><Relationship Id="rId5687" Type="http://schemas.openxmlformats.org/officeDocument/2006/relationships/slide" Target="slides/slide5686.xml"/><Relationship Id="rId6738" Type="http://schemas.openxmlformats.org/officeDocument/2006/relationships/slide" Target="slides/slide6737.xml"/><Relationship Id="rId503" Type="http://schemas.openxmlformats.org/officeDocument/2006/relationships/slide" Target="slides/slide502.xml"/><Relationship Id="rId5754" Type="http://schemas.openxmlformats.org/officeDocument/2006/relationships/slide" Target="slides/slide5753.xml"/><Relationship Id="rId6805" Type="http://schemas.openxmlformats.org/officeDocument/2006/relationships/slide" Target="slides/slide6804.xml"/><Relationship Id="rId1200" Type="http://schemas.openxmlformats.org/officeDocument/2006/relationships/slide" Target="slides/slide1199.xml"/><Relationship Id="rId4356" Type="http://schemas.openxmlformats.org/officeDocument/2006/relationships/slide" Target="slides/slide4355.xml"/><Relationship Id="rId4770" Type="http://schemas.openxmlformats.org/officeDocument/2006/relationships/slide" Target="slides/slide4769.xml"/><Relationship Id="rId5407" Type="http://schemas.openxmlformats.org/officeDocument/2006/relationships/slide" Target="slides/slide5406.xml"/><Relationship Id="rId5821" Type="http://schemas.openxmlformats.org/officeDocument/2006/relationships/slide" Target="slides/slide5820.xml"/><Relationship Id="rId3372" Type="http://schemas.openxmlformats.org/officeDocument/2006/relationships/slide" Target="slides/slide3371.xml"/><Relationship Id="rId4009" Type="http://schemas.openxmlformats.org/officeDocument/2006/relationships/slide" Target="slides/slide4008.xml"/><Relationship Id="rId4423" Type="http://schemas.openxmlformats.org/officeDocument/2006/relationships/slide" Target="slides/slide4422.xml"/><Relationship Id="rId293" Type="http://schemas.openxmlformats.org/officeDocument/2006/relationships/slide" Target="slides/slide292.xml"/><Relationship Id="rId3025" Type="http://schemas.openxmlformats.org/officeDocument/2006/relationships/slide" Target="slides/slide3024.xml"/><Relationship Id="rId6595" Type="http://schemas.openxmlformats.org/officeDocument/2006/relationships/slide" Target="slides/slide6594.xml"/><Relationship Id="rId360" Type="http://schemas.openxmlformats.org/officeDocument/2006/relationships/slide" Target="slides/slide359.xml"/><Relationship Id="rId2041" Type="http://schemas.openxmlformats.org/officeDocument/2006/relationships/slide" Target="slides/slide2040.xml"/><Relationship Id="rId5197" Type="http://schemas.openxmlformats.org/officeDocument/2006/relationships/slide" Target="slides/slide5196.xml"/><Relationship Id="rId6248" Type="http://schemas.openxmlformats.org/officeDocument/2006/relationships/slide" Target="slides/slide6247.xml"/><Relationship Id="rId5264" Type="http://schemas.openxmlformats.org/officeDocument/2006/relationships/slide" Target="slides/slide5263.xml"/><Relationship Id="rId6662" Type="http://schemas.openxmlformats.org/officeDocument/2006/relationships/slide" Target="slides/slide6661.xml"/><Relationship Id="rId2858" Type="http://schemas.openxmlformats.org/officeDocument/2006/relationships/slide" Target="slides/slide2857.xml"/><Relationship Id="rId3909" Type="http://schemas.openxmlformats.org/officeDocument/2006/relationships/slide" Target="slides/slide3908.xml"/><Relationship Id="rId6315" Type="http://schemas.openxmlformats.org/officeDocument/2006/relationships/slide" Target="slides/slide6314.xml"/><Relationship Id="rId99" Type="http://schemas.openxmlformats.org/officeDocument/2006/relationships/slide" Target="slides/slide98.xml"/><Relationship Id="rId1874" Type="http://schemas.openxmlformats.org/officeDocument/2006/relationships/slide" Target="slides/slide1873.xml"/><Relationship Id="rId2925" Type="http://schemas.openxmlformats.org/officeDocument/2006/relationships/slide" Target="slides/slide2924.xml"/><Relationship Id="rId4280" Type="http://schemas.openxmlformats.org/officeDocument/2006/relationships/slide" Target="slides/slide4279.xml"/><Relationship Id="rId5331" Type="http://schemas.openxmlformats.org/officeDocument/2006/relationships/slide" Target="slides/slide5330.xml"/><Relationship Id="rId1527" Type="http://schemas.openxmlformats.org/officeDocument/2006/relationships/slide" Target="slides/slide1526.xml"/><Relationship Id="rId1941" Type="http://schemas.openxmlformats.org/officeDocument/2006/relationships/slide" Target="slides/slide1940.xml"/><Relationship Id="rId3699" Type="http://schemas.openxmlformats.org/officeDocument/2006/relationships/slide" Target="slides/slide3698.xml"/><Relationship Id="rId4000" Type="http://schemas.openxmlformats.org/officeDocument/2006/relationships/slide" Target="slides/slide3999.xml"/><Relationship Id="rId6172" Type="http://schemas.openxmlformats.org/officeDocument/2006/relationships/slide" Target="slides/slide6171.xml"/><Relationship Id="rId687" Type="http://schemas.openxmlformats.org/officeDocument/2006/relationships/slide" Target="slides/slide686.xml"/><Relationship Id="rId2368" Type="http://schemas.openxmlformats.org/officeDocument/2006/relationships/slide" Target="slides/slide2367.xml"/><Relationship Id="rId3766" Type="http://schemas.openxmlformats.org/officeDocument/2006/relationships/slide" Target="slides/slide3765.xml"/><Relationship Id="rId4817" Type="http://schemas.openxmlformats.org/officeDocument/2006/relationships/slide" Target="slides/slide4816.xml"/><Relationship Id="rId2782" Type="http://schemas.openxmlformats.org/officeDocument/2006/relationships/slide" Target="slides/slide2781.xml"/><Relationship Id="rId3419" Type="http://schemas.openxmlformats.org/officeDocument/2006/relationships/slide" Target="slides/slide3418.xml"/><Relationship Id="rId3833" Type="http://schemas.openxmlformats.org/officeDocument/2006/relationships/slide" Target="slides/slide3832.xml"/><Relationship Id="rId6989" Type="http://schemas.openxmlformats.org/officeDocument/2006/relationships/slide" Target="slides/slide6988.xml"/><Relationship Id="rId754" Type="http://schemas.openxmlformats.org/officeDocument/2006/relationships/slide" Target="slides/slide753.xml"/><Relationship Id="rId1384" Type="http://schemas.openxmlformats.org/officeDocument/2006/relationships/slide" Target="slides/slide1383.xml"/><Relationship Id="rId2435" Type="http://schemas.openxmlformats.org/officeDocument/2006/relationships/slide" Target="slides/slide2434.xml"/><Relationship Id="rId3900" Type="http://schemas.openxmlformats.org/officeDocument/2006/relationships/slide" Target="slides/slide3899.xml"/><Relationship Id="rId90" Type="http://schemas.openxmlformats.org/officeDocument/2006/relationships/slide" Target="slides/slide89.xml"/><Relationship Id="rId407" Type="http://schemas.openxmlformats.org/officeDocument/2006/relationships/slide" Target="slides/slide406.xml"/><Relationship Id="rId614" Type="http://schemas.openxmlformats.org/officeDocument/2006/relationships/slide" Target="slides/slide613.xml"/><Relationship Id="rId821" Type="http://schemas.openxmlformats.org/officeDocument/2006/relationships/slide" Target="slides/slide820.xml"/><Relationship Id="rId1037" Type="http://schemas.openxmlformats.org/officeDocument/2006/relationships/slide" Target="slides/slide1036.xml"/><Relationship Id="rId1244" Type="http://schemas.openxmlformats.org/officeDocument/2006/relationships/slide" Target="slides/slide1243.xml"/><Relationship Id="rId1451" Type="http://schemas.openxmlformats.org/officeDocument/2006/relationships/slide" Target="slides/slide1450.xml"/><Relationship Id="rId2502" Type="http://schemas.openxmlformats.org/officeDocument/2006/relationships/slide" Target="slides/slide2501.xml"/><Relationship Id="rId5658" Type="http://schemas.openxmlformats.org/officeDocument/2006/relationships/slide" Target="slides/slide5657.xml"/><Relationship Id="rId5865" Type="http://schemas.openxmlformats.org/officeDocument/2006/relationships/slide" Target="slides/slide5864.xml"/><Relationship Id="rId6709" Type="http://schemas.openxmlformats.org/officeDocument/2006/relationships/slide" Target="slides/slide6708.xml"/><Relationship Id="rId6916" Type="http://schemas.openxmlformats.org/officeDocument/2006/relationships/slide" Target="slides/slide6915.xml"/><Relationship Id="rId1104" Type="http://schemas.openxmlformats.org/officeDocument/2006/relationships/slide" Target="slides/slide1103.xml"/><Relationship Id="rId1311" Type="http://schemas.openxmlformats.org/officeDocument/2006/relationships/slide" Target="slides/slide1310.xml"/><Relationship Id="rId4467" Type="http://schemas.openxmlformats.org/officeDocument/2006/relationships/slide" Target="slides/slide4466.xml"/><Relationship Id="rId4674" Type="http://schemas.openxmlformats.org/officeDocument/2006/relationships/slide" Target="slides/slide4673.xml"/><Relationship Id="rId4881" Type="http://schemas.openxmlformats.org/officeDocument/2006/relationships/slide" Target="slides/slide4880.xml"/><Relationship Id="rId5518" Type="http://schemas.openxmlformats.org/officeDocument/2006/relationships/slide" Target="slides/slide5517.xml"/><Relationship Id="rId5725" Type="http://schemas.openxmlformats.org/officeDocument/2006/relationships/slide" Target="slides/slide5724.xml"/><Relationship Id="rId3069" Type="http://schemas.openxmlformats.org/officeDocument/2006/relationships/slide" Target="slides/slide3068.xml"/><Relationship Id="rId3276" Type="http://schemas.openxmlformats.org/officeDocument/2006/relationships/slide" Target="slides/slide3275.xml"/><Relationship Id="rId3483" Type="http://schemas.openxmlformats.org/officeDocument/2006/relationships/slide" Target="slides/slide3482.xml"/><Relationship Id="rId3690" Type="http://schemas.openxmlformats.org/officeDocument/2006/relationships/slide" Target="slides/slide3689.xml"/><Relationship Id="rId4327" Type="http://schemas.openxmlformats.org/officeDocument/2006/relationships/slide" Target="slides/slide4326.xml"/><Relationship Id="rId4534" Type="http://schemas.openxmlformats.org/officeDocument/2006/relationships/slide" Target="slides/slide4533.xml"/><Relationship Id="rId5932" Type="http://schemas.openxmlformats.org/officeDocument/2006/relationships/slide" Target="slides/slide5931.xml"/><Relationship Id="rId197" Type="http://schemas.openxmlformats.org/officeDocument/2006/relationships/slide" Target="slides/slide196.xml"/><Relationship Id="rId2085" Type="http://schemas.openxmlformats.org/officeDocument/2006/relationships/slide" Target="slides/slide2084.xml"/><Relationship Id="rId2292" Type="http://schemas.openxmlformats.org/officeDocument/2006/relationships/slide" Target="slides/slide2291.xml"/><Relationship Id="rId3136" Type="http://schemas.openxmlformats.org/officeDocument/2006/relationships/slide" Target="slides/slide3135.xml"/><Relationship Id="rId3343" Type="http://schemas.openxmlformats.org/officeDocument/2006/relationships/slide" Target="slides/slide3342.xml"/><Relationship Id="rId4741" Type="http://schemas.openxmlformats.org/officeDocument/2006/relationships/slide" Target="slides/slide4740.xml"/><Relationship Id="rId6499" Type="http://schemas.openxmlformats.org/officeDocument/2006/relationships/slide" Target="slides/slide6498.xml"/><Relationship Id="rId264" Type="http://schemas.openxmlformats.org/officeDocument/2006/relationships/slide" Target="slides/slide263.xml"/><Relationship Id="rId471" Type="http://schemas.openxmlformats.org/officeDocument/2006/relationships/slide" Target="slides/slide470.xml"/><Relationship Id="rId2152" Type="http://schemas.openxmlformats.org/officeDocument/2006/relationships/slide" Target="slides/slide2151.xml"/><Relationship Id="rId3550" Type="http://schemas.openxmlformats.org/officeDocument/2006/relationships/slide" Target="slides/slide3549.xml"/><Relationship Id="rId4601" Type="http://schemas.openxmlformats.org/officeDocument/2006/relationships/slide" Target="slides/slide4600.xml"/><Relationship Id="rId124" Type="http://schemas.openxmlformats.org/officeDocument/2006/relationships/slide" Target="slides/slide123.xml"/><Relationship Id="rId3203" Type="http://schemas.openxmlformats.org/officeDocument/2006/relationships/slide" Target="slides/slide3202.xml"/><Relationship Id="rId3410" Type="http://schemas.openxmlformats.org/officeDocument/2006/relationships/slide" Target="slides/slide3409.xml"/><Relationship Id="rId6359" Type="http://schemas.openxmlformats.org/officeDocument/2006/relationships/slide" Target="slides/slide6358.xml"/><Relationship Id="rId6566" Type="http://schemas.openxmlformats.org/officeDocument/2006/relationships/slide" Target="slides/slide6565.xml"/><Relationship Id="rId6773" Type="http://schemas.openxmlformats.org/officeDocument/2006/relationships/slide" Target="slides/slide6772.xml"/><Relationship Id="rId6980" Type="http://schemas.openxmlformats.org/officeDocument/2006/relationships/slide" Target="slides/slide6979.xml"/><Relationship Id="rId331" Type="http://schemas.openxmlformats.org/officeDocument/2006/relationships/slide" Target="slides/slide330.xml"/><Relationship Id="rId2012" Type="http://schemas.openxmlformats.org/officeDocument/2006/relationships/slide" Target="slides/slide2011.xml"/><Relationship Id="rId2969" Type="http://schemas.openxmlformats.org/officeDocument/2006/relationships/slide" Target="slides/slide2968.xml"/><Relationship Id="rId5168" Type="http://schemas.openxmlformats.org/officeDocument/2006/relationships/slide" Target="slides/slide5167.xml"/><Relationship Id="rId5375" Type="http://schemas.openxmlformats.org/officeDocument/2006/relationships/slide" Target="slides/slide5374.xml"/><Relationship Id="rId5582" Type="http://schemas.openxmlformats.org/officeDocument/2006/relationships/slide" Target="slides/slide5581.xml"/><Relationship Id="rId6219" Type="http://schemas.openxmlformats.org/officeDocument/2006/relationships/slide" Target="slides/slide6218.xml"/><Relationship Id="rId6426" Type="http://schemas.openxmlformats.org/officeDocument/2006/relationships/slide" Target="slides/slide6425.xml"/><Relationship Id="rId6633" Type="http://schemas.openxmlformats.org/officeDocument/2006/relationships/slide" Target="slides/slide6632.xml"/><Relationship Id="rId6840" Type="http://schemas.openxmlformats.org/officeDocument/2006/relationships/slide" Target="slides/slide6839.xml"/><Relationship Id="rId1778" Type="http://schemas.openxmlformats.org/officeDocument/2006/relationships/slide" Target="slides/slide1777.xml"/><Relationship Id="rId1985" Type="http://schemas.openxmlformats.org/officeDocument/2006/relationships/slide" Target="slides/slide1984.xml"/><Relationship Id="rId2829" Type="http://schemas.openxmlformats.org/officeDocument/2006/relationships/slide" Target="slides/slide2828.xml"/><Relationship Id="rId4184" Type="http://schemas.openxmlformats.org/officeDocument/2006/relationships/slide" Target="slides/slide4183.xml"/><Relationship Id="rId4391" Type="http://schemas.openxmlformats.org/officeDocument/2006/relationships/slide" Target="slides/slide4390.xml"/><Relationship Id="rId5028" Type="http://schemas.openxmlformats.org/officeDocument/2006/relationships/slide" Target="slides/slide5027.xml"/><Relationship Id="rId5235" Type="http://schemas.openxmlformats.org/officeDocument/2006/relationships/slide" Target="slides/slide5234.xml"/><Relationship Id="rId5442" Type="http://schemas.openxmlformats.org/officeDocument/2006/relationships/slide" Target="slides/slide5441.xml"/><Relationship Id="rId6700" Type="http://schemas.openxmlformats.org/officeDocument/2006/relationships/slide" Target="slides/slide6699.xml"/><Relationship Id="rId1638" Type="http://schemas.openxmlformats.org/officeDocument/2006/relationships/slide" Target="slides/slide1637.xml"/><Relationship Id="rId4044" Type="http://schemas.openxmlformats.org/officeDocument/2006/relationships/slide" Target="slides/slide4043.xml"/><Relationship Id="rId4251" Type="http://schemas.openxmlformats.org/officeDocument/2006/relationships/slide" Target="slides/slide4250.xml"/><Relationship Id="rId5302" Type="http://schemas.openxmlformats.org/officeDocument/2006/relationships/slide" Target="slides/slide5301.xml"/><Relationship Id="rId1845" Type="http://schemas.openxmlformats.org/officeDocument/2006/relationships/slide" Target="slides/slide1844.xml"/><Relationship Id="rId3060" Type="http://schemas.openxmlformats.org/officeDocument/2006/relationships/slide" Target="slides/slide3059.xml"/><Relationship Id="rId4111" Type="http://schemas.openxmlformats.org/officeDocument/2006/relationships/slide" Target="slides/slide4110.xml"/><Relationship Id="rId1705" Type="http://schemas.openxmlformats.org/officeDocument/2006/relationships/slide" Target="slides/slide1704.xml"/><Relationship Id="rId1912" Type="http://schemas.openxmlformats.org/officeDocument/2006/relationships/slide" Target="slides/slide1911.xml"/><Relationship Id="rId6076" Type="http://schemas.openxmlformats.org/officeDocument/2006/relationships/slide" Target="slides/slide6075.xml"/><Relationship Id="rId6283" Type="http://schemas.openxmlformats.org/officeDocument/2006/relationships/slide" Target="slides/slide6282.xml"/><Relationship Id="rId3877" Type="http://schemas.openxmlformats.org/officeDocument/2006/relationships/slide" Target="slides/slide3876.xml"/><Relationship Id="rId4928" Type="http://schemas.openxmlformats.org/officeDocument/2006/relationships/slide" Target="slides/slide4927.xml"/><Relationship Id="rId5092" Type="http://schemas.openxmlformats.org/officeDocument/2006/relationships/slide" Target="slides/slide5091.xml"/><Relationship Id="rId6490" Type="http://schemas.openxmlformats.org/officeDocument/2006/relationships/slide" Target="slides/slide6489.xml"/><Relationship Id="rId798" Type="http://schemas.openxmlformats.org/officeDocument/2006/relationships/slide" Target="slides/slide797.xml"/><Relationship Id="rId2479" Type="http://schemas.openxmlformats.org/officeDocument/2006/relationships/slide" Target="slides/slide2478.xml"/><Relationship Id="rId2686" Type="http://schemas.openxmlformats.org/officeDocument/2006/relationships/slide" Target="slides/slide2685.xml"/><Relationship Id="rId2893" Type="http://schemas.openxmlformats.org/officeDocument/2006/relationships/slide" Target="slides/slide2892.xml"/><Relationship Id="rId3737" Type="http://schemas.openxmlformats.org/officeDocument/2006/relationships/slide" Target="slides/slide3736.xml"/><Relationship Id="rId3944" Type="http://schemas.openxmlformats.org/officeDocument/2006/relationships/slide" Target="slides/slide3943.xml"/><Relationship Id="rId6143" Type="http://schemas.openxmlformats.org/officeDocument/2006/relationships/slide" Target="slides/slide6142.xml"/><Relationship Id="rId6350" Type="http://schemas.openxmlformats.org/officeDocument/2006/relationships/slide" Target="slides/slide6349.xml"/><Relationship Id="rId658" Type="http://schemas.openxmlformats.org/officeDocument/2006/relationships/slide" Target="slides/slide657.xml"/><Relationship Id="rId865" Type="http://schemas.openxmlformats.org/officeDocument/2006/relationships/slide" Target="slides/slide864.xml"/><Relationship Id="rId1288" Type="http://schemas.openxmlformats.org/officeDocument/2006/relationships/slide" Target="slides/slide1287.xml"/><Relationship Id="rId1495" Type="http://schemas.openxmlformats.org/officeDocument/2006/relationships/slide" Target="slides/slide1494.xml"/><Relationship Id="rId2339" Type="http://schemas.openxmlformats.org/officeDocument/2006/relationships/slide" Target="slides/slide2338.xml"/><Relationship Id="rId2546" Type="http://schemas.openxmlformats.org/officeDocument/2006/relationships/slide" Target="slides/slide2545.xml"/><Relationship Id="rId2753" Type="http://schemas.openxmlformats.org/officeDocument/2006/relationships/slide" Target="slides/slide2752.xml"/><Relationship Id="rId2960" Type="http://schemas.openxmlformats.org/officeDocument/2006/relationships/slide" Target="slides/slide2959.xml"/><Relationship Id="rId3804" Type="http://schemas.openxmlformats.org/officeDocument/2006/relationships/slide" Target="slides/slide3803.xml"/><Relationship Id="rId6003" Type="http://schemas.openxmlformats.org/officeDocument/2006/relationships/slide" Target="slides/slide6002.xml"/><Relationship Id="rId6210" Type="http://schemas.openxmlformats.org/officeDocument/2006/relationships/slide" Target="slides/slide6209.xml"/><Relationship Id="rId518" Type="http://schemas.openxmlformats.org/officeDocument/2006/relationships/slide" Target="slides/slide517.xml"/><Relationship Id="rId725" Type="http://schemas.openxmlformats.org/officeDocument/2006/relationships/slide" Target="slides/slide724.xml"/><Relationship Id="rId932" Type="http://schemas.openxmlformats.org/officeDocument/2006/relationships/slide" Target="slides/slide931.xml"/><Relationship Id="rId1148" Type="http://schemas.openxmlformats.org/officeDocument/2006/relationships/slide" Target="slides/slide1147.xml"/><Relationship Id="rId1355" Type="http://schemas.openxmlformats.org/officeDocument/2006/relationships/slide" Target="slides/slide1354.xml"/><Relationship Id="rId1562" Type="http://schemas.openxmlformats.org/officeDocument/2006/relationships/slide" Target="slides/slide1561.xml"/><Relationship Id="rId2406" Type="http://schemas.openxmlformats.org/officeDocument/2006/relationships/slide" Target="slides/slide2405.xml"/><Relationship Id="rId2613" Type="http://schemas.openxmlformats.org/officeDocument/2006/relationships/slide" Target="slides/slide2612.xml"/><Relationship Id="rId5769" Type="http://schemas.openxmlformats.org/officeDocument/2006/relationships/slide" Target="slides/slide5768.xml"/><Relationship Id="rId1008" Type="http://schemas.openxmlformats.org/officeDocument/2006/relationships/slide" Target="slides/slide1007.xml"/><Relationship Id="rId1215" Type="http://schemas.openxmlformats.org/officeDocument/2006/relationships/slide" Target="slides/slide1214.xml"/><Relationship Id="rId1422" Type="http://schemas.openxmlformats.org/officeDocument/2006/relationships/slide" Target="slides/slide1421.xml"/><Relationship Id="rId2820" Type="http://schemas.openxmlformats.org/officeDocument/2006/relationships/slide" Target="slides/slide2819.xml"/><Relationship Id="rId4578" Type="http://schemas.openxmlformats.org/officeDocument/2006/relationships/slide" Target="slides/slide4577.xml"/><Relationship Id="rId5976" Type="http://schemas.openxmlformats.org/officeDocument/2006/relationships/slide" Target="slides/slide5975.xml"/><Relationship Id="rId61" Type="http://schemas.openxmlformats.org/officeDocument/2006/relationships/slide" Target="slides/slide60.xml"/><Relationship Id="rId3387" Type="http://schemas.openxmlformats.org/officeDocument/2006/relationships/slide" Target="slides/slide3386.xml"/><Relationship Id="rId4785" Type="http://schemas.openxmlformats.org/officeDocument/2006/relationships/slide" Target="slides/slide4784.xml"/><Relationship Id="rId4992" Type="http://schemas.openxmlformats.org/officeDocument/2006/relationships/slide" Target="slides/slide4991.xml"/><Relationship Id="rId5629" Type="http://schemas.openxmlformats.org/officeDocument/2006/relationships/slide" Target="slides/slide5628.xml"/><Relationship Id="rId5836" Type="http://schemas.openxmlformats.org/officeDocument/2006/relationships/slide" Target="slides/slide5835.xml"/><Relationship Id="rId7051" Type="http://schemas.openxmlformats.org/officeDocument/2006/relationships/slide" Target="slides/slide7050.xml"/><Relationship Id="rId2196" Type="http://schemas.openxmlformats.org/officeDocument/2006/relationships/slide" Target="slides/slide2195.xml"/><Relationship Id="rId3594" Type="http://schemas.openxmlformats.org/officeDocument/2006/relationships/slide" Target="slides/slide3593.xml"/><Relationship Id="rId4438" Type="http://schemas.openxmlformats.org/officeDocument/2006/relationships/slide" Target="slides/slide4437.xml"/><Relationship Id="rId4645" Type="http://schemas.openxmlformats.org/officeDocument/2006/relationships/slide" Target="slides/slide4644.xml"/><Relationship Id="rId4852" Type="http://schemas.openxmlformats.org/officeDocument/2006/relationships/slide" Target="slides/slide4851.xml"/><Relationship Id="rId5903" Type="http://schemas.openxmlformats.org/officeDocument/2006/relationships/slide" Target="slides/slide5902.xml"/><Relationship Id="rId168" Type="http://schemas.openxmlformats.org/officeDocument/2006/relationships/slide" Target="slides/slide167.xml"/><Relationship Id="rId3247" Type="http://schemas.openxmlformats.org/officeDocument/2006/relationships/slide" Target="slides/slide3246.xml"/><Relationship Id="rId3454" Type="http://schemas.openxmlformats.org/officeDocument/2006/relationships/slide" Target="slides/slide3453.xml"/><Relationship Id="rId3661" Type="http://schemas.openxmlformats.org/officeDocument/2006/relationships/slide" Target="slides/slide3660.xml"/><Relationship Id="rId4505" Type="http://schemas.openxmlformats.org/officeDocument/2006/relationships/slide" Target="slides/slide4504.xml"/><Relationship Id="rId4712" Type="http://schemas.openxmlformats.org/officeDocument/2006/relationships/slide" Target="slides/slide4711.xml"/><Relationship Id="rId375" Type="http://schemas.openxmlformats.org/officeDocument/2006/relationships/slide" Target="slides/slide374.xml"/><Relationship Id="rId582" Type="http://schemas.openxmlformats.org/officeDocument/2006/relationships/slide" Target="slides/slide581.xml"/><Relationship Id="rId2056" Type="http://schemas.openxmlformats.org/officeDocument/2006/relationships/slide" Target="slides/slide2055.xml"/><Relationship Id="rId2263" Type="http://schemas.openxmlformats.org/officeDocument/2006/relationships/slide" Target="slides/slide2262.xml"/><Relationship Id="rId2470" Type="http://schemas.openxmlformats.org/officeDocument/2006/relationships/slide" Target="slides/slide2469.xml"/><Relationship Id="rId3107" Type="http://schemas.openxmlformats.org/officeDocument/2006/relationships/slide" Target="slides/slide3106.xml"/><Relationship Id="rId3314" Type="http://schemas.openxmlformats.org/officeDocument/2006/relationships/slide" Target="slides/slide3313.xml"/><Relationship Id="rId3521" Type="http://schemas.openxmlformats.org/officeDocument/2006/relationships/slide" Target="slides/slide3520.xml"/><Relationship Id="rId6677" Type="http://schemas.openxmlformats.org/officeDocument/2006/relationships/slide" Target="slides/slide6676.xml"/><Relationship Id="rId6884" Type="http://schemas.openxmlformats.org/officeDocument/2006/relationships/slide" Target="slides/slide6883.xml"/><Relationship Id="rId235" Type="http://schemas.openxmlformats.org/officeDocument/2006/relationships/slide" Target="slides/slide234.xml"/><Relationship Id="rId442" Type="http://schemas.openxmlformats.org/officeDocument/2006/relationships/slide" Target="slides/slide441.xml"/><Relationship Id="rId1072" Type="http://schemas.openxmlformats.org/officeDocument/2006/relationships/slide" Target="slides/slide1071.xml"/><Relationship Id="rId2123" Type="http://schemas.openxmlformats.org/officeDocument/2006/relationships/slide" Target="slides/slide2122.xml"/><Relationship Id="rId2330" Type="http://schemas.openxmlformats.org/officeDocument/2006/relationships/slide" Target="slides/slide2329.xml"/><Relationship Id="rId5279" Type="http://schemas.openxmlformats.org/officeDocument/2006/relationships/slide" Target="slides/slide5278.xml"/><Relationship Id="rId5486" Type="http://schemas.openxmlformats.org/officeDocument/2006/relationships/slide" Target="slides/slide5485.xml"/><Relationship Id="rId5693" Type="http://schemas.openxmlformats.org/officeDocument/2006/relationships/slide" Target="slides/slide5692.xml"/><Relationship Id="rId6537" Type="http://schemas.openxmlformats.org/officeDocument/2006/relationships/slide" Target="slides/slide6536.xml"/><Relationship Id="rId6744" Type="http://schemas.openxmlformats.org/officeDocument/2006/relationships/slide" Target="slides/slide6743.xml"/><Relationship Id="rId302" Type="http://schemas.openxmlformats.org/officeDocument/2006/relationships/slide" Target="slides/slide301.xml"/><Relationship Id="rId4088" Type="http://schemas.openxmlformats.org/officeDocument/2006/relationships/slide" Target="slides/slide4087.xml"/><Relationship Id="rId4295" Type="http://schemas.openxmlformats.org/officeDocument/2006/relationships/slide" Target="slides/slide4294.xml"/><Relationship Id="rId5139" Type="http://schemas.openxmlformats.org/officeDocument/2006/relationships/slide" Target="slides/slide5138.xml"/><Relationship Id="rId5346" Type="http://schemas.openxmlformats.org/officeDocument/2006/relationships/slide" Target="slides/slide5345.xml"/><Relationship Id="rId5553" Type="http://schemas.openxmlformats.org/officeDocument/2006/relationships/slide" Target="slides/slide5552.xml"/><Relationship Id="rId6951" Type="http://schemas.openxmlformats.org/officeDocument/2006/relationships/slide" Target="slides/slide6950.xml"/><Relationship Id="rId1889" Type="http://schemas.openxmlformats.org/officeDocument/2006/relationships/slide" Target="slides/slide1888.xml"/><Relationship Id="rId4155" Type="http://schemas.openxmlformats.org/officeDocument/2006/relationships/slide" Target="slides/slide4154.xml"/><Relationship Id="rId4362" Type="http://schemas.openxmlformats.org/officeDocument/2006/relationships/slide" Target="slides/slide4361.xml"/><Relationship Id="rId5206" Type="http://schemas.openxmlformats.org/officeDocument/2006/relationships/slide" Target="slides/slide5205.xml"/><Relationship Id="rId5760" Type="http://schemas.openxmlformats.org/officeDocument/2006/relationships/slide" Target="slides/slide5759.xml"/><Relationship Id="rId6604" Type="http://schemas.openxmlformats.org/officeDocument/2006/relationships/slide" Target="slides/slide6603.xml"/><Relationship Id="rId6811" Type="http://schemas.openxmlformats.org/officeDocument/2006/relationships/slide" Target="slides/slide6810.xml"/><Relationship Id="rId1749" Type="http://schemas.openxmlformats.org/officeDocument/2006/relationships/slide" Target="slides/slide1748.xml"/><Relationship Id="rId1956" Type="http://schemas.openxmlformats.org/officeDocument/2006/relationships/slide" Target="slides/slide1955.xml"/><Relationship Id="rId3171" Type="http://schemas.openxmlformats.org/officeDocument/2006/relationships/slide" Target="slides/slide3170.xml"/><Relationship Id="rId4015" Type="http://schemas.openxmlformats.org/officeDocument/2006/relationships/slide" Target="slides/slide4014.xml"/><Relationship Id="rId5413" Type="http://schemas.openxmlformats.org/officeDocument/2006/relationships/slide" Target="slides/slide5412.xml"/><Relationship Id="rId5620" Type="http://schemas.openxmlformats.org/officeDocument/2006/relationships/slide" Target="slides/slide5619.xml"/><Relationship Id="rId1609" Type="http://schemas.openxmlformats.org/officeDocument/2006/relationships/slide" Target="slides/slide1608.xml"/><Relationship Id="rId1816" Type="http://schemas.openxmlformats.org/officeDocument/2006/relationships/slide" Target="slides/slide1815.xml"/><Relationship Id="rId4222" Type="http://schemas.openxmlformats.org/officeDocument/2006/relationships/slide" Target="slides/slide4221.xml"/><Relationship Id="rId3031" Type="http://schemas.openxmlformats.org/officeDocument/2006/relationships/slide" Target="slides/slide3030.xml"/><Relationship Id="rId3988" Type="http://schemas.openxmlformats.org/officeDocument/2006/relationships/slide" Target="slides/slide3987.xml"/><Relationship Id="rId6187" Type="http://schemas.openxmlformats.org/officeDocument/2006/relationships/slide" Target="slides/slide6186.xml"/><Relationship Id="rId6394" Type="http://schemas.openxmlformats.org/officeDocument/2006/relationships/slide" Target="slides/slide6393.xml"/><Relationship Id="rId2797" Type="http://schemas.openxmlformats.org/officeDocument/2006/relationships/slide" Target="slides/slide2796.xml"/><Relationship Id="rId3848" Type="http://schemas.openxmlformats.org/officeDocument/2006/relationships/slide" Target="slides/slide3847.xml"/><Relationship Id="rId6047" Type="http://schemas.openxmlformats.org/officeDocument/2006/relationships/slide" Target="slides/slide6046.xml"/><Relationship Id="rId6254" Type="http://schemas.openxmlformats.org/officeDocument/2006/relationships/slide" Target="slides/slide6253.xml"/><Relationship Id="rId6461" Type="http://schemas.openxmlformats.org/officeDocument/2006/relationships/slide" Target="slides/slide6460.xml"/><Relationship Id="rId769" Type="http://schemas.openxmlformats.org/officeDocument/2006/relationships/slide" Target="slides/slide768.xml"/><Relationship Id="rId976" Type="http://schemas.openxmlformats.org/officeDocument/2006/relationships/slide" Target="slides/slide975.xml"/><Relationship Id="rId1399" Type="http://schemas.openxmlformats.org/officeDocument/2006/relationships/slide" Target="slides/slide1398.xml"/><Relationship Id="rId2657" Type="http://schemas.openxmlformats.org/officeDocument/2006/relationships/slide" Target="slides/slide2656.xml"/><Relationship Id="rId5063" Type="http://schemas.openxmlformats.org/officeDocument/2006/relationships/slide" Target="slides/slide5062.xml"/><Relationship Id="rId5270" Type="http://schemas.openxmlformats.org/officeDocument/2006/relationships/slide" Target="slides/slide5269.xml"/><Relationship Id="rId6114" Type="http://schemas.openxmlformats.org/officeDocument/2006/relationships/slide" Target="slides/slide6113.xml"/><Relationship Id="rId6321" Type="http://schemas.openxmlformats.org/officeDocument/2006/relationships/slide" Target="slides/slide6320.xml"/><Relationship Id="rId629" Type="http://schemas.openxmlformats.org/officeDocument/2006/relationships/slide" Target="slides/slide628.xml"/><Relationship Id="rId1259" Type="http://schemas.openxmlformats.org/officeDocument/2006/relationships/slide" Target="slides/slide1258.xml"/><Relationship Id="rId1466" Type="http://schemas.openxmlformats.org/officeDocument/2006/relationships/slide" Target="slides/slide1465.xml"/><Relationship Id="rId2864" Type="http://schemas.openxmlformats.org/officeDocument/2006/relationships/slide" Target="slides/slide2863.xml"/><Relationship Id="rId3708" Type="http://schemas.openxmlformats.org/officeDocument/2006/relationships/slide" Target="slides/slide3707.xml"/><Relationship Id="rId3915" Type="http://schemas.openxmlformats.org/officeDocument/2006/relationships/slide" Target="slides/slide3914.xml"/><Relationship Id="rId5130" Type="http://schemas.openxmlformats.org/officeDocument/2006/relationships/slide" Target="slides/slide5129.xml"/><Relationship Id="rId836" Type="http://schemas.openxmlformats.org/officeDocument/2006/relationships/slide" Target="slides/slide835.xml"/><Relationship Id="rId1119" Type="http://schemas.openxmlformats.org/officeDocument/2006/relationships/slide" Target="slides/slide1118.xml"/><Relationship Id="rId1673" Type="http://schemas.openxmlformats.org/officeDocument/2006/relationships/slide" Target="slides/slide1672.xml"/><Relationship Id="rId1880" Type="http://schemas.openxmlformats.org/officeDocument/2006/relationships/slide" Target="slides/slide1879.xml"/><Relationship Id="rId2517" Type="http://schemas.openxmlformats.org/officeDocument/2006/relationships/slide" Target="slides/slide2516.xml"/><Relationship Id="rId2724" Type="http://schemas.openxmlformats.org/officeDocument/2006/relationships/slide" Target="slides/slide2723.xml"/><Relationship Id="rId2931" Type="http://schemas.openxmlformats.org/officeDocument/2006/relationships/slide" Target="slides/slide2930.xml"/><Relationship Id="rId903" Type="http://schemas.openxmlformats.org/officeDocument/2006/relationships/slide" Target="slides/slide902.xml"/><Relationship Id="rId1326" Type="http://schemas.openxmlformats.org/officeDocument/2006/relationships/slide" Target="slides/slide1325.xml"/><Relationship Id="rId1533" Type="http://schemas.openxmlformats.org/officeDocument/2006/relationships/slide" Target="slides/slide1532.xml"/><Relationship Id="rId1740" Type="http://schemas.openxmlformats.org/officeDocument/2006/relationships/slide" Target="slides/slide1739.xml"/><Relationship Id="rId4689" Type="http://schemas.openxmlformats.org/officeDocument/2006/relationships/slide" Target="slides/slide4688.xml"/><Relationship Id="rId4896" Type="http://schemas.openxmlformats.org/officeDocument/2006/relationships/slide" Target="slides/slide4895.xml"/><Relationship Id="rId5947" Type="http://schemas.openxmlformats.org/officeDocument/2006/relationships/slide" Target="slides/slide5946.xml"/><Relationship Id="rId32" Type="http://schemas.openxmlformats.org/officeDocument/2006/relationships/slide" Target="slides/slide31.xml"/><Relationship Id="rId1600" Type="http://schemas.openxmlformats.org/officeDocument/2006/relationships/slide" Target="slides/slide1599.xml"/><Relationship Id="rId3498" Type="http://schemas.openxmlformats.org/officeDocument/2006/relationships/slide" Target="slides/slide3497.xml"/><Relationship Id="rId4549" Type="http://schemas.openxmlformats.org/officeDocument/2006/relationships/slide" Target="slides/slide4548.xml"/><Relationship Id="rId4756" Type="http://schemas.openxmlformats.org/officeDocument/2006/relationships/slide" Target="slides/slide4755.xml"/><Relationship Id="rId4963" Type="http://schemas.openxmlformats.org/officeDocument/2006/relationships/slide" Target="slides/slide4962.xml"/><Relationship Id="rId5807" Type="http://schemas.openxmlformats.org/officeDocument/2006/relationships/slide" Target="slides/slide5806.xml"/><Relationship Id="rId3358" Type="http://schemas.openxmlformats.org/officeDocument/2006/relationships/slide" Target="slides/slide3357.xml"/><Relationship Id="rId3565" Type="http://schemas.openxmlformats.org/officeDocument/2006/relationships/slide" Target="slides/slide3564.xml"/><Relationship Id="rId3772" Type="http://schemas.openxmlformats.org/officeDocument/2006/relationships/slide" Target="slides/slide3771.xml"/><Relationship Id="rId4409" Type="http://schemas.openxmlformats.org/officeDocument/2006/relationships/slide" Target="slides/slide4408.xml"/><Relationship Id="rId4616" Type="http://schemas.openxmlformats.org/officeDocument/2006/relationships/slide" Target="slides/slide4615.xml"/><Relationship Id="rId4823" Type="http://schemas.openxmlformats.org/officeDocument/2006/relationships/slide" Target="slides/slide4822.xml"/><Relationship Id="rId7022" Type="http://schemas.openxmlformats.org/officeDocument/2006/relationships/slide" Target="slides/slide7021.xml"/><Relationship Id="rId279" Type="http://schemas.openxmlformats.org/officeDocument/2006/relationships/slide" Target="slides/slide278.xml"/><Relationship Id="rId486" Type="http://schemas.openxmlformats.org/officeDocument/2006/relationships/slide" Target="slides/slide485.xml"/><Relationship Id="rId693" Type="http://schemas.openxmlformats.org/officeDocument/2006/relationships/slide" Target="slides/slide692.xml"/><Relationship Id="rId2167" Type="http://schemas.openxmlformats.org/officeDocument/2006/relationships/slide" Target="slides/slide2166.xml"/><Relationship Id="rId2374" Type="http://schemas.openxmlformats.org/officeDocument/2006/relationships/slide" Target="slides/slide2373.xml"/><Relationship Id="rId2581" Type="http://schemas.openxmlformats.org/officeDocument/2006/relationships/slide" Target="slides/slide2580.xml"/><Relationship Id="rId3218" Type="http://schemas.openxmlformats.org/officeDocument/2006/relationships/slide" Target="slides/slide3217.xml"/><Relationship Id="rId3425" Type="http://schemas.openxmlformats.org/officeDocument/2006/relationships/slide" Target="slides/slide3424.xml"/><Relationship Id="rId3632" Type="http://schemas.openxmlformats.org/officeDocument/2006/relationships/slide" Target="slides/slide3631.xml"/><Relationship Id="rId6788" Type="http://schemas.openxmlformats.org/officeDocument/2006/relationships/slide" Target="slides/slide6787.xml"/><Relationship Id="rId139" Type="http://schemas.openxmlformats.org/officeDocument/2006/relationships/slide" Target="slides/slide138.xml"/><Relationship Id="rId346" Type="http://schemas.openxmlformats.org/officeDocument/2006/relationships/slide" Target="slides/slide345.xml"/><Relationship Id="rId553" Type="http://schemas.openxmlformats.org/officeDocument/2006/relationships/slide" Target="slides/slide552.xml"/><Relationship Id="rId760" Type="http://schemas.openxmlformats.org/officeDocument/2006/relationships/slide" Target="slides/slide759.xml"/><Relationship Id="rId1183" Type="http://schemas.openxmlformats.org/officeDocument/2006/relationships/slide" Target="slides/slide1182.xml"/><Relationship Id="rId1390" Type="http://schemas.openxmlformats.org/officeDocument/2006/relationships/slide" Target="slides/slide1389.xml"/><Relationship Id="rId2027" Type="http://schemas.openxmlformats.org/officeDocument/2006/relationships/slide" Target="slides/slide2026.xml"/><Relationship Id="rId2234" Type="http://schemas.openxmlformats.org/officeDocument/2006/relationships/slide" Target="slides/slide2233.xml"/><Relationship Id="rId2441" Type="http://schemas.openxmlformats.org/officeDocument/2006/relationships/slide" Target="slides/slide2440.xml"/><Relationship Id="rId5597" Type="http://schemas.openxmlformats.org/officeDocument/2006/relationships/slide" Target="slides/slide5596.xml"/><Relationship Id="rId6995" Type="http://schemas.openxmlformats.org/officeDocument/2006/relationships/slide" Target="slides/slide6994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1043" Type="http://schemas.openxmlformats.org/officeDocument/2006/relationships/slide" Target="slides/slide1042.xml"/><Relationship Id="rId4199" Type="http://schemas.openxmlformats.org/officeDocument/2006/relationships/slide" Target="slides/slide4198.xml"/><Relationship Id="rId6648" Type="http://schemas.openxmlformats.org/officeDocument/2006/relationships/slide" Target="slides/slide6647.xml"/><Relationship Id="rId6855" Type="http://schemas.openxmlformats.org/officeDocument/2006/relationships/slide" Target="slides/slide6854.xml"/><Relationship Id="rId620" Type="http://schemas.openxmlformats.org/officeDocument/2006/relationships/slide" Target="slides/slide619.xml"/><Relationship Id="rId1250" Type="http://schemas.openxmlformats.org/officeDocument/2006/relationships/slide" Target="slides/slide1249.xml"/><Relationship Id="rId2301" Type="http://schemas.openxmlformats.org/officeDocument/2006/relationships/slide" Target="slides/slide2300.xml"/><Relationship Id="rId4059" Type="http://schemas.openxmlformats.org/officeDocument/2006/relationships/slide" Target="slides/slide4058.xml"/><Relationship Id="rId5457" Type="http://schemas.openxmlformats.org/officeDocument/2006/relationships/slide" Target="slides/slide5456.xml"/><Relationship Id="rId5664" Type="http://schemas.openxmlformats.org/officeDocument/2006/relationships/slide" Target="slides/slide5663.xml"/><Relationship Id="rId5871" Type="http://schemas.openxmlformats.org/officeDocument/2006/relationships/slide" Target="slides/slide5870.xml"/><Relationship Id="rId6508" Type="http://schemas.openxmlformats.org/officeDocument/2006/relationships/slide" Target="slides/slide6507.xml"/><Relationship Id="rId6715" Type="http://schemas.openxmlformats.org/officeDocument/2006/relationships/slide" Target="slides/slide6714.xml"/><Relationship Id="rId6922" Type="http://schemas.openxmlformats.org/officeDocument/2006/relationships/slide" Target="slides/slide6921.xml"/><Relationship Id="rId1110" Type="http://schemas.openxmlformats.org/officeDocument/2006/relationships/slide" Target="slides/slide1109.xml"/><Relationship Id="rId4266" Type="http://schemas.openxmlformats.org/officeDocument/2006/relationships/slide" Target="slides/slide4265.xml"/><Relationship Id="rId4473" Type="http://schemas.openxmlformats.org/officeDocument/2006/relationships/slide" Target="slides/slide4472.xml"/><Relationship Id="rId4680" Type="http://schemas.openxmlformats.org/officeDocument/2006/relationships/slide" Target="slides/slide4679.xml"/><Relationship Id="rId5317" Type="http://schemas.openxmlformats.org/officeDocument/2006/relationships/slide" Target="slides/slide5316.xml"/><Relationship Id="rId5524" Type="http://schemas.openxmlformats.org/officeDocument/2006/relationships/slide" Target="slides/slide5523.xml"/><Relationship Id="rId5731" Type="http://schemas.openxmlformats.org/officeDocument/2006/relationships/slide" Target="slides/slide5730.xml"/><Relationship Id="rId1927" Type="http://schemas.openxmlformats.org/officeDocument/2006/relationships/slide" Target="slides/slide1926.xml"/><Relationship Id="rId3075" Type="http://schemas.openxmlformats.org/officeDocument/2006/relationships/slide" Target="slides/slide3074.xml"/><Relationship Id="rId3282" Type="http://schemas.openxmlformats.org/officeDocument/2006/relationships/slide" Target="slides/slide3281.xml"/><Relationship Id="rId4126" Type="http://schemas.openxmlformats.org/officeDocument/2006/relationships/slide" Target="slides/slide4125.xml"/><Relationship Id="rId4333" Type="http://schemas.openxmlformats.org/officeDocument/2006/relationships/slide" Target="slides/slide4332.xml"/><Relationship Id="rId4540" Type="http://schemas.openxmlformats.org/officeDocument/2006/relationships/slide" Target="slides/slide4539.xml"/><Relationship Id="rId2091" Type="http://schemas.openxmlformats.org/officeDocument/2006/relationships/slide" Target="slides/slide2090.xml"/><Relationship Id="rId3142" Type="http://schemas.openxmlformats.org/officeDocument/2006/relationships/slide" Target="slides/slide3141.xml"/><Relationship Id="rId4400" Type="http://schemas.openxmlformats.org/officeDocument/2006/relationships/slide" Target="slides/slide4399.xml"/><Relationship Id="rId6298" Type="http://schemas.openxmlformats.org/officeDocument/2006/relationships/slide" Target="slides/slide6297.xml"/><Relationship Id="rId270" Type="http://schemas.openxmlformats.org/officeDocument/2006/relationships/slide" Target="slides/slide269.xml"/><Relationship Id="rId3002" Type="http://schemas.openxmlformats.org/officeDocument/2006/relationships/slide" Target="slides/slide3001.xml"/><Relationship Id="rId6158" Type="http://schemas.openxmlformats.org/officeDocument/2006/relationships/slide" Target="slides/slide6157.xml"/><Relationship Id="rId6365" Type="http://schemas.openxmlformats.org/officeDocument/2006/relationships/slide" Target="slides/slide6364.xml"/><Relationship Id="rId6572" Type="http://schemas.openxmlformats.org/officeDocument/2006/relationships/slide" Target="slides/slide6571.xml"/><Relationship Id="rId130" Type="http://schemas.openxmlformats.org/officeDocument/2006/relationships/slide" Target="slides/slide129.xml"/><Relationship Id="rId3959" Type="http://schemas.openxmlformats.org/officeDocument/2006/relationships/slide" Target="slides/slide3958.xml"/><Relationship Id="rId5174" Type="http://schemas.openxmlformats.org/officeDocument/2006/relationships/slide" Target="slides/slide5173.xml"/><Relationship Id="rId5381" Type="http://schemas.openxmlformats.org/officeDocument/2006/relationships/slide" Target="slides/slide5380.xml"/><Relationship Id="rId6018" Type="http://schemas.openxmlformats.org/officeDocument/2006/relationships/slide" Target="slides/slide6017.xml"/><Relationship Id="rId6225" Type="http://schemas.openxmlformats.org/officeDocument/2006/relationships/slide" Target="slides/slide6224.xml"/><Relationship Id="rId2768" Type="http://schemas.openxmlformats.org/officeDocument/2006/relationships/slide" Target="slides/slide2767.xml"/><Relationship Id="rId2975" Type="http://schemas.openxmlformats.org/officeDocument/2006/relationships/slide" Target="slides/slide2974.xml"/><Relationship Id="rId3819" Type="http://schemas.openxmlformats.org/officeDocument/2006/relationships/slide" Target="slides/slide3818.xml"/><Relationship Id="rId5034" Type="http://schemas.openxmlformats.org/officeDocument/2006/relationships/slide" Target="slides/slide5033.xml"/><Relationship Id="rId6432" Type="http://schemas.openxmlformats.org/officeDocument/2006/relationships/slide" Target="slides/slide6431.xml"/><Relationship Id="rId947" Type="http://schemas.openxmlformats.org/officeDocument/2006/relationships/slide" Target="slides/slide946.xml"/><Relationship Id="rId1577" Type="http://schemas.openxmlformats.org/officeDocument/2006/relationships/slide" Target="slides/slide1576.xml"/><Relationship Id="rId1784" Type="http://schemas.openxmlformats.org/officeDocument/2006/relationships/slide" Target="slides/slide1783.xml"/><Relationship Id="rId1991" Type="http://schemas.openxmlformats.org/officeDocument/2006/relationships/slide" Target="slides/slide1990.xml"/><Relationship Id="rId2628" Type="http://schemas.openxmlformats.org/officeDocument/2006/relationships/slide" Target="slides/slide2627.xml"/><Relationship Id="rId2835" Type="http://schemas.openxmlformats.org/officeDocument/2006/relationships/slide" Target="slides/slide2834.xml"/><Relationship Id="rId4190" Type="http://schemas.openxmlformats.org/officeDocument/2006/relationships/slide" Target="slides/slide4189.xml"/><Relationship Id="rId5241" Type="http://schemas.openxmlformats.org/officeDocument/2006/relationships/slide" Target="slides/slide5240.xml"/><Relationship Id="rId76" Type="http://schemas.openxmlformats.org/officeDocument/2006/relationships/slide" Target="slides/slide75.xml"/><Relationship Id="rId807" Type="http://schemas.openxmlformats.org/officeDocument/2006/relationships/slide" Target="slides/slide806.xml"/><Relationship Id="rId1437" Type="http://schemas.openxmlformats.org/officeDocument/2006/relationships/slide" Target="slides/slide1436.xml"/><Relationship Id="rId1644" Type="http://schemas.openxmlformats.org/officeDocument/2006/relationships/slide" Target="slides/slide1643.xml"/><Relationship Id="rId1851" Type="http://schemas.openxmlformats.org/officeDocument/2006/relationships/slide" Target="slides/slide1850.xml"/><Relationship Id="rId2902" Type="http://schemas.openxmlformats.org/officeDocument/2006/relationships/slide" Target="slides/slide2901.xml"/><Relationship Id="rId4050" Type="http://schemas.openxmlformats.org/officeDocument/2006/relationships/slide" Target="slides/slide4049.xml"/><Relationship Id="rId5101" Type="http://schemas.openxmlformats.org/officeDocument/2006/relationships/slide" Target="slides/slide5100.xml"/><Relationship Id="rId1504" Type="http://schemas.openxmlformats.org/officeDocument/2006/relationships/slide" Target="slides/slide1503.xml"/><Relationship Id="rId1711" Type="http://schemas.openxmlformats.org/officeDocument/2006/relationships/slide" Target="slides/slide1710.xml"/><Relationship Id="rId4867" Type="http://schemas.openxmlformats.org/officeDocument/2006/relationships/slide" Target="slides/slide4866.xml"/><Relationship Id="rId3469" Type="http://schemas.openxmlformats.org/officeDocument/2006/relationships/slide" Target="slides/slide3468.xml"/><Relationship Id="rId3676" Type="http://schemas.openxmlformats.org/officeDocument/2006/relationships/slide" Target="slides/slide3675.xml"/><Relationship Id="rId5918" Type="http://schemas.openxmlformats.org/officeDocument/2006/relationships/slide" Target="slides/slide5917.xml"/><Relationship Id="rId6082" Type="http://schemas.openxmlformats.org/officeDocument/2006/relationships/slide" Target="slides/slide6081.xml"/><Relationship Id="rId597" Type="http://schemas.openxmlformats.org/officeDocument/2006/relationships/slide" Target="slides/slide596.xml"/><Relationship Id="rId2278" Type="http://schemas.openxmlformats.org/officeDocument/2006/relationships/slide" Target="slides/slide2277.xml"/><Relationship Id="rId2485" Type="http://schemas.openxmlformats.org/officeDocument/2006/relationships/slide" Target="slides/slide2484.xml"/><Relationship Id="rId3329" Type="http://schemas.openxmlformats.org/officeDocument/2006/relationships/slide" Target="slides/slide3328.xml"/><Relationship Id="rId3883" Type="http://schemas.openxmlformats.org/officeDocument/2006/relationships/slide" Target="slides/slide3882.xml"/><Relationship Id="rId4727" Type="http://schemas.openxmlformats.org/officeDocument/2006/relationships/slide" Target="slides/slide4726.xml"/><Relationship Id="rId4934" Type="http://schemas.openxmlformats.org/officeDocument/2006/relationships/slide" Target="slides/slide4933.xml"/><Relationship Id="rId457" Type="http://schemas.openxmlformats.org/officeDocument/2006/relationships/slide" Target="slides/slide456.xml"/><Relationship Id="rId1087" Type="http://schemas.openxmlformats.org/officeDocument/2006/relationships/slide" Target="slides/slide1086.xml"/><Relationship Id="rId1294" Type="http://schemas.openxmlformats.org/officeDocument/2006/relationships/slide" Target="slides/slide1293.xml"/><Relationship Id="rId2138" Type="http://schemas.openxmlformats.org/officeDocument/2006/relationships/slide" Target="slides/slide2137.xml"/><Relationship Id="rId2692" Type="http://schemas.openxmlformats.org/officeDocument/2006/relationships/slide" Target="slides/slide2691.xml"/><Relationship Id="rId3536" Type="http://schemas.openxmlformats.org/officeDocument/2006/relationships/slide" Target="slides/slide3535.xml"/><Relationship Id="rId3743" Type="http://schemas.openxmlformats.org/officeDocument/2006/relationships/slide" Target="slides/slide3742.xml"/><Relationship Id="rId3950" Type="http://schemas.openxmlformats.org/officeDocument/2006/relationships/slide" Target="slides/slide3949.xml"/><Relationship Id="rId6899" Type="http://schemas.openxmlformats.org/officeDocument/2006/relationships/slide" Target="slides/slide6898.xml"/><Relationship Id="rId664" Type="http://schemas.openxmlformats.org/officeDocument/2006/relationships/slide" Target="slides/slide663.xml"/><Relationship Id="rId871" Type="http://schemas.openxmlformats.org/officeDocument/2006/relationships/slide" Target="slides/slide870.xml"/><Relationship Id="rId2345" Type="http://schemas.openxmlformats.org/officeDocument/2006/relationships/slide" Target="slides/slide2344.xml"/><Relationship Id="rId2552" Type="http://schemas.openxmlformats.org/officeDocument/2006/relationships/slide" Target="slides/slide2551.xml"/><Relationship Id="rId3603" Type="http://schemas.openxmlformats.org/officeDocument/2006/relationships/slide" Target="slides/slide3602.xml"/><Relationship Id="rId3810" Type="http://schemas.openxmlformats.org/officeDocument/2006/relationships/slide" Target="slides/slide3809.xml"/><Relationship Id="rId6759" Type="http://schemas.openxmlformats.org/officeDocument/2006/relationships/slide" Target="slides/slide6758.xml"/><Relationship Id="rId6966" Type="http://schemas.openxmlformats.org/officeDocument/2006/relationships/slide" Target="slides/slide6965.xml"/><Relationship Id="rId317" Type="http://schemas.openxmlformats.org/officeDocument/2006/relationships/slide" Target="slides/slide316.xml"/><Relationship Id="rId524" Type="http://schemas.openxmlformats.org/officeDocument/2006/relationships/slide" Target="slides/slide523.xml"/><Relationship Id="rId731" Type="http://schemas.openxmlformats.org/officeDocument/2006/relationships/slide" Target="slides/slide730.xml"/><Relationship Id="rId1154" Type="http://schemas.openxmlformats.org/officeDocument/2006/relationships/slide" Target="slides/slide1153.xml"/><Relationship Id="rId1361" Type="http://schemas.openxmlformats.org/officeDocument/2006/relationships/slide" Target="slides/slide1360.xml"/><Relationship Id="rId2205" Type="http://schemas.openxmlformats.org/officeDocument/2006/relationships/slide" Target="slides/slide2204.xml"/><Relationship Id="rId2412" Type="http://schemas.openxmlformats.org/officeDocument/2006/relationships/slide" Target="slides/slide2411.xml"/><Relationship Id="rId5568" Type="http://schemas.openxmlformats.org/officeDocument/2006/relationships/slide" Target="slides/slide5567.xml"/><Relationship Id="rId5775" Type="http://schemas.openxmlformats.org/officeDocument/2006/relationships/slide" Target="slides/slide5774.xml"/><Relationship Id="rId5982" Type="http://schemas.openxmlformats.org/officeDocument/2006/relationships/slide" Target="slides/slide5981.xml"/><Relationship Id="rId6619" Type="http://schemas.openxmlformats.org/officeDocument/2006/relationships/slide" Target="slides/slide6618.xml"/><Relationship Id="rId6826" Type="http://schemas.openxmlformats.org/officeDocument/2006/relationships/slide" Target="slides/slide6825.xml"/><Relationship Id="rId1014" Type="http://schemas.openxmlformats.org/officeDocument/2006/relationships/slide" Target="slides/slide1013.xml"/><Relationship Id="rId1221" Type="http://schemas.openxmlformats.org/officeDocument/2006/relationships/slide" Target="slides/slide1220.xml"/><Relationship Id="rId4377" Type="http://schemas.openxmlformats.org/officeDocument/2006/relationships/slide" Target="slides/slide4376.xml"/><Relationship Id="rId4584" Type="http://schemas.openxmlformats.org/officeDocument/2006/relationships/slide" Target="slides/slide4583.xml"/><Relationship Id="rId4791" Type="http://schemas.openxmlformats.org/officeDocument/2006/relationships/slide" Target="slides/slide4790.xml"/><Relationship Id="rId5428" Type="http://schemas.openxmlformats.org/officeDocument/2006/relationships/slide" Target="slides/slide5427.xml"/><Relationship Id="rId5635" Type="http://schemas.openxmlformats.org/officeDocument/2006/relationships/slide" Target="slides/slide5634.xml"/><Relationship Id="rId5842" Type="http://schemas.openxmlformats.org/officeDocument/2006/relationships/slide" Target="slides/slide5841.xml"/><Relationship Id="rId3186" Type="http://schemas.openxmlformats.org/officeDocument/2006/relationships/slide" Target="slides/slide3185.xml"/><Relationship Id="rId3393" Type="http://schemas.openxmlformats.org/officeDocument/2006/relationships/slide" Target="slides/slide3392.xml"/><Relationship Id="rId4237" Type="http://schemas.openxmlformats.org/officeDocument/2006/relationships/slide" Target="slides/slide4236.xml"/><Relationship Id="rId4444" Type="http://schemas.openxmlformats.org/officeDocument/2006/relationships/slide" Target="slides/slide4443.xml"/><Relationship Id="rId4651" Type="http://schemas.openxmlformats.org/officeDocument/2006/relationships/slide" Target="slides/slide4650.xml"/><Relationship Id="rId3046" Type="http://schemas.openxmlformats.org/officeDocument/2006/relationships/slide" Target="slides/slide3045.xml"/><Relationship Id="rId3253" Type="http://schemas.openxmlformats.org/officeDocument/2006/relationships/slide" Target="slides/slide3252.xml"/><Relationship Id="rId3460" Type="http://schemas.openxmlformats.org/officeDocument/2006/relationships/slide" Target="slides/slide3459.xml"/><Relationship Id="rId4304" Type="http://schemas.openxmlformats.org/officeDocument/2006/relationships/slide" Target="slides/slide4303.xml"/><Relationship Id="rId5702" Type="http://schemas.openxmlformats.org/officeDocument/2006/relationships/slide" Target="slides/slide570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062" Type="http://schemas.openxmlformats.org/officeDocument/2006/relationships/slide" Target="slides/slide2061.xml"/><Relationship Id="rId3113" Type="http://schemas.openxmlformats.org/officeDocument/2006/relationships/slide" Target="slides/slide3112.xml"/><Relationship Id="rId4511" Type="http://schemas.openxmlformats.org/officeDocument/2006/relationships/slide" Target="slides/slide4510.xml"/><Relationship Id="rId6269" Type="http://schemas.openxmlformats.org/officeDocument/2006/relationships/slide" Target="slides/slide6268.xml"/><Relationship Id="rId241" Type="http://schemas.openxmlformats.org/officeDocument/2006/relationships/slide" Target="slides/slide240.xml"/><Relationship Id="rId3320" Type="http://schemas.openxmlformats.org/officeDocument/2006/relationships/slide" Target="slides/slide3319.xml"/><Relationship Id="rId5078" Type="http://schemas.openxmlformats.org/officeDocument/2006/relationships/slide" Target="slides/slide5077.xml"/><Relationship Id="rId6476" Type="http://schemas.openxmlformats.org/officeDocument/2006/relationships/slide" Target="slides/slide6475.xml"/><Relationship Id="rId6683" Type="http://schemas.openxmlformats.org/officeDocument/2006/relationships/slide" Target="slides/slide6682.xml"/><Relationship Id="rId6890" Type="http://schemas.openxmlformats.org/officeDocument/2006/relationships/slide" Target="slides/slide6889.xml"/><Relationship Id="rId2879" Type="http://schemas.openxmlformats.org/officeDocument/2006/relationships/slide" Target="slides/slide2878.xml"/><Relationship Id="rId5285" Type="http://schemas.openxmlformats.org/officeDocument/2006/relationships/slide" Target="slides/slide5284.xml"/><Relationship Id="rId5492" Type="http://schemas.openxmlformats.org/officeDocument/2006/relationships/slide" Target="slides/slide5491.xml"/><Relationship Id="rId6129" Type="http://schemas.openxmlformats.org/officeDocument/2006/relationships/slide" Target="slides/slide6128.xml"/><Relationship Id="rId6336" Type="http://schemas.openxmlformats.org/officeDocument/2006/relationships/slide" Target="slides/slide6335.xml"/><Relationship Id="rId6543" Type="http://schemas.openxmlformats.org/officeDocument/2006/relationships/slide" Target="slides/slide6542.xml"/><Relationship Id="rId6750" Type="http://schemas.openxmlformats.org/officeDocument/2006/relationships/slide" Target="slides/slide6749.xml"/><Relationship Id="rId101" Type="http://schemas.openxmlformats.org/officeDocument/2006/relationships/slide" Target="slides/slide100.xml"/><Relationship Id="rId1688" Type="http://schemas.openxmlformats.org/officeDocument/2006/relationships/slide" Target="slides/slide1687.xml"/><Relationship Id="rId1895" Type="http://schemas.openxmlformats.org/officeDocument/2006/relationships/slide" Target="slides/slide1894.xml"/><Relationship Id="rId2739" Type="http://schemas.openxmlformats.org/officeDocument/2006/relationships/slide" Target="slides/slide2738.xml"/><Relationship Id="rId2946" Type="http://schemas.openxmlformats.org/officeDocument/2006/relationships/slide" Target="slides/slide2945.xml"/><Relationship Id="rId4094" Type="http://schemas.openxmlformats.org/officeDocument/2006/relationships/slide" Target="slides/slide4093.xml"/><Relationship Id="rId5145" Type="http://schemas.openxmlformats.org/officeDocument/2006/relationships/slide" Target="slides/slide5144.xml"/><Relationship Id="rId5352" Type="http://schemas.openxmlformats.org/officeDocument/2006/relationships/slide" Target="slides/slide5351.xml"/><Relationship Id="rId6403" Type="http://schemas.openxmlformats.org/officeDocument/2006/relationships/slide" Target="slides/slide6402.xml"/><Relationship Id="rId6610" Type="http://schemas.openxmlformats.org/officeDocument/2006/relationships/slide" Target="slides/slide6609.xml"/><Relationship Id="rId918" Type="http://schemas.openxmlformats.org/officeDocument/2006/relationships/slide" Target="slides/slide917.xml"/><Relationship Id="rId1548" Type="http://schemas.openxmlformats.org/officeDocument/2006/relationships/slide" Target="slides/slide1547.xml"/><Relationship Id="rId1755" Type="http://schemas.openxmlformats.org/officeDocument/2006/relationships/slide" Target="slides/slide1754.xml"/><Relationship Id="rId4161" Type="http://schemas.openxmlformats.org/officeDocument/2006/relationships/slide" Target="slides/slide4160.xml"/><Relationship Id="rId5005" Type="http://schemas.openxmlformats.org/officeDocument/2006/relationships/slide" Target="slides/slide5004.xml"/><Relationship Id="rId5212" Type="http://schemas.openxmlformats.org/officeDocument/2006/relationships/slide" Target="slides/slide5211.xml"/><Relationship Id="rId1408" Type="http://schemas.openxmlformats.org/officeDocument/2006/relationships/slide" Target="slides/slide1407.xml"/><Relationship Id="rId1962" Type="http://schemas.openxmlformats.org/officeDocument/2006/relationships/slide" Target="slides/slide1961.xml"/><Relationship Id="rId2806" Type="http://schemas.openxmlformats.org/officeDocument/2006/relationships/slide" Target="slides/slide2805.xml"/><Relationship Id="rId4021" Type="http://schemas.openxmlformats.org/officeDocument/2006/relationships/slide" Target="slides/slide4020.xml"/><Relationship Id="rId47" Type="http://schemas.openxmlformats.org/officeDocument/2006/relationships/slide" Target="slides/slide46.xml"/><Relationship Id="rId1615" Type="http://schemas.openxmlformats.org/officeDocument/2006/relationships/slide" Target="slides/slide1614.xml"/><Relationship Id="rId1822" Type="http://schemas.openxmlformats.org/officeDocument/2006/relationships/slide" Target="slides/slide1821.xml"/><Relationship Id="rId4978" Type="http://schemas.openxmlformats.org/officeDocument/2006/relationships/slide" Target="slides/slide4977.xml"/><Relationship Id="rId6193" Type="http://schemas.openxmlformats.org/officeDocument/2006/relationships/slide" Target="slides/slide6192.xml"/><Relationship Id="rId7037" Type="http://schemas.openxmlformats.org/officeDocument/2006/relationships/slide" Target="slides/slide7036.xml"/><Relationship Id="rId3787" Type="http://schemas.openxmlformats.org/officeDocument/2006/relationships/slide" Target="slides/slide3786.xml"/><Relationship Id="rId3994" Type="http://schemas.openxmlformats.org/officeDocument/2006/relationships/slide" Target="slides/slide3993.xml"/><Relationship Id="rId4838" Type="http://schemas.openxmlformats.org/officeDocument/2006/relationships/slide" Target="slides/slide4837.xml"/><Relationship Id="rId6053" Type="http://schemas.openxmlformats.org/officeDocument/2006/relationships/slide" Target="slides/slide6052.xml"/><Relationship Id="rId2389" Type="http://schemas.openxmlformats.org/officeDocument/2006/relationships/slide" Target="slides/slide2388.xml"/><Relationship Id="rId2596" Type="http://schemas.openxmlformats.org/officeDocument/2006/relationships/slide" Target="slides/slide2595.xml"/><Relationship Id="rId3647" Type="http://schemas.openxmlformats.org/officeDocument/2006/relationships/slide" Target="slides/slide3646.xml"/><Relationship Id="rId3854" Type="http://schemas.openxmlformats.org/officeDocument/2006/relationships/slide" Target="slides/slide3853.xml"/><Relationship Id="rId4905" Type="http://schemas.openxmlformats.org/officeDocument/2006/relationships/slide" Target="slides/slide4904.xml"/><Relationship Id="rId6260" Type="http://schemas.openxmlformats.org/officeDocument/2006/relationships/slide" Target="slides/slide6259.xml"/><Relationship Id="rId568" Type="http://schemas.openxmlformats.org/officeDocument/2006/relationships/slide" Target="slides/slide567.xml"/><Relationship Id="rId775" Type="http://schemas.openxmlformats.org/officeDocument/2006/relationships/slide" Target="slides/slide774.xml"/><Relationship Id="rId982" Type="http://schemas.openxmlformats.org/officeDocument/2006/relationships/slide" Target="slides/slide981.xml"/><Relationship Id="rId1198" Type="http://schemas.openxmlformats.org/officeDocument/2006/relationships/slide" Target="slides/slide1197.xml"/><Relationship Id="rId2249" Type="http://schemas.openxmlformats.org/officeDocument/2006/relationships/slide" Target="slides/slide2248.xml"/><Relationship Id="rId2456" Type="http://schemas.openxmlformats.org/officeDocument/2006/relationships/slide" Target="slides/slide2455.xml"/><Relationship Id="rId2663" Type="http://schemas.openxmlformats.org/officeDocument/2006/relationships/slide" Target="slides/slide2662.xml"/><Relationship Id="rId2870" Type="http://schemas.openxmlformats.org/officeDocument/2006/relationships/slide" Target="slides/slide2869.xml"/><Relationship Id="rId3507" Type="http://schemas.openxmlformats.org/officeDocument/2006/relationships/slide" Target="slides/slide3506.xml"/><Relationship Id="rId3714" Type="http://schemas.openxmlformats.org/officeDocument/2006/relationships/slide" Target="slides/slide3713.xml"/><Relationship Id="rId3921" Type="http://schemas.openxmlformats.org/officeDocument/2006/relationships/slide" Target="slides/slide3920.xml"/><Relationship Id="rId6120" Type="http://schemas.openxmlformats.org/officeDocument/2006/relationships/slide" Target="slides/slide6119.xml"/><Relationship Id="rId428" Type="http://schemas.openxmlformats.org/officeDocument/2006/relationships/slide" Target="slides/slide427.xml"/><Relationship Id="rId635" Type="http://schemas.openxmlformats.org/officeDocument/2006/relationships/slide" Target="slides/slide634.xml"/><Relationship Id="rId842" Type="http://schemas.openxmlformats.org/officeDocument/2006/relationships/slide" Target="slides/slide841.xml"/><Relationship Id="rId1058" Type="http://schemas.openxmlformats.org/officeDocument/2006/relationships/slide" Target="slides/slide1057.xml"/><Relationship Id="rId1265" Type="http://schemas.openxmlformats.org/officeDocument/2006/relationships/slide" Target="slides/slide1264.xml"/><Relationship Id="rId1472" Type="http://schemas.openxmlformats.org/officeDocument/2006/relationships/slide" Target="slides/slide1471.xml"/><Relationship Id="rId2109" Type="http://schemas.openxmlformats.org/officeDocument/2006/relationships/slide" Target="slides/slide2108.xml"/><Relationship Id="rId2316" Type="http://schemas.openxmlformats.org/officeDocument/2006/relationships/slide" Target="slides/slide2315.xml"/><Relationship Id="rId2523" Type="http://schemas.openxmlformats.org/officeDocument/2006/relationships/slide" Target="slides/slide2522.xml"/><Relationship Id="rId2730" Type="http://schemas.openxmlformats.org/officeDocument/2006/relationships/slide" Target="slides/slide2729.xml"/><Relationship Id="rId5679" Type="http://schemas.openxmlformats.org/officeDocument/2006/relationships/slide" Target="slides/slide5678.xml"/><Relationship Id="rId5886" Type="http://schemas.openxmlformats.org/officeDocument/2006/relationships/slide" Target="slides/slide5885.xml"/><Relationship Id="rId702" Type="http://schemas.openxmlformats.org/officeDocument/2006/relationships/slide" Target="slides/slide701.xml"/><Relationship Id="rId1125" Type="http://schemas.openxmlformats.org/officeDocument/2006/relationships/slide" Target="slides/slide1124.xml"/><Relationship Id="rId1332" Type="http://schemas.openxmlformats.org/officeDocument/2006/relationships/slide" Target="slides/slide1331.xml"/><Relationship Id="rId4488" Type="http://schemas.openxmlformats.org/officeDocument/2006/relationships/slide" Target="slides/slide4487.xml"/><Relationship Id="rId4695" Type="http://schemas.openxmlformats.org/officeDocument/2006/relationships/slide" Target="slides/slide4694.xml"/><Relationship Id="rId5539" Type="http://schemas.openxmlformats.org/officeDocument/2006/relationships/slide" Target="slides/slide5538.xml"/><Relationship Id="rId6937" Type="http://schemas.openxmlformats.org/officeDocument/2006/relationships/slide" Target="slides/slide6936.xml"/><Relationship Id="rId3297" Type="http://schemas.openxmlformats.org/officeDocument/2006/relationships/slide" Target="slides/slide3296.xml"/><Relationship Id="rId4348" Type="http://schemas.openxmlformats.org/officeDocument/2006/relationships/slide" Target="slides/slide4347.xml"/><Relationship Id="rId5746" Type="http://schemas.openxmlformats.org/officeDocument/2006/relationships/slide" Target="slides/slide5745.xml"/><Relationship Id="rId5953" Type="http://schemas.openxmlformats.org/officeDocument/2006/relationships/slide" Target="slides/slide5952.xml"/><Relationship Id="rId3157" Type="http://schemas.openxmlformats.org/officeDocument/2006/relationships/slide" Target="slides/slide3156.xml"/><Relationship Id="rId4555" Type="http://schemas.openxmlformats.org/officeDocument/2006/relationships/slide" Target="slides/slide4554.xml"/><Relationship Id="rId4762" Type="http://schemas.openxmlformats.org/officeDocument/2006/relationships/slide" Target="slides/slide4761.xml"/><Relationship Id="rId5606" Type="http://schemas.openxmlformats.org/officeDocument/2006/relationships/slide" Target="slides/slide5605.xml"/><Relationship Id="rId5813" Type="http://schemas.openxmlformats.org/officeDocument/2006/relationships/slide" Target="slides/slide5812.xml"/><Relationship Id="rId285" Type="http://schemas.openxmlformats.org/officeDocument/2006/relationships/slide" Target="slides/slide284.xml"/><Relationship Id="rId3364" Type="http://schemas.openxmlformats.org/officeDocument/2006/relationships/slide" Target="slides/slide3363.xml"/><Relationship Id="rId3571" Type="http://schemas.openxmlformats.org/officeDocument/2006/relationships/slide" Target="slides/slide3570.xml"/><Relationship Id="rId4208" Type="http://schemas.openxmlformats.org/officeDocument/2006/relationships/slide" Target="slides/slide4207.xml"/><Relationship Id="rId4415" Type="http://schemas.openxmlformats.org/officeDocument/2006/relationships/slide" Target="slides/slide4414.xml"/><Relationship Id="rId4622" Type="http://schemas.openxmlformats.org/officeDocument/2006/relationships/slide" Target="slides/slide4621.xml"/><Relationship Id="rId492" Type="http://schemas.openxmlformats.org/officeDocument/2006/relationships/slide" Target="slides/slide491.xml"/><Relationship Id="rId2173" Type="http://schemas.openxmlformats.org/officeDocument/2006/relationships/slide" Target="slides/slide2172.xml"/><Relationship Id="rId2380" Type="http://schemas.openxmlformats.org/officeDocument/2006/relationships/slide" Target="slides/slide2379.xml"/><Relationship Id="rId3017" Type="http://schemas.openxmlformats.org/officeDocument/2006/relationships/slide" Target="slides/slide3016.xml"/><Relationship Id="rId3224" Type="http://schemas.openxmlformats.org/officeDocument/2006/relationships/slide" Target="slides/slide3223.xml"/><Relationship Id="rId3431" Type="http://schemas.openxmlformats.org/officeDocument/2006/relationships/slide" Target="slides/slide3430.xml"/><Relationship Id="rId6587" Type="http://schemas.openxmlformats.org/officeDocument/2006/relationships/slide" Target="slides/slide6586.xml"/><Relationship Id="rId6794" Type="http://schemas.openxmlformats.org/officeDocument/2006/relationships/slide" Target="slides/slide6793.xml"/><Relationship Id="rId145" Type="http://schemas.openxmlformats.org/officeDocument/2006/relationships/slide" Target="slides/slide144.xml"/><Relationship Id="rId352" Type="http://schemas.openxmlformats.org/officeDocument/2006/relationships/slide" Target="slides/slide351.xml"/><Relationship Id="rId2033" Type="http://schemas.openxmlformats.org/officeDocument/2006/relationships/slide" Target="slides/slide2032.xml"/><Relationship Id="rId2240" Type="http://schemas.openxmlformats.org/officeDocument/2006/relationships/slide" Target="slides/slide2239.xml"/><Relationship Id="rId5189" Type="http://schemas.openxmlformats.org/officeDocument/2006/relationships/slide" Target="slides/slide5188.xml"/><Relationship Id="rId5396" Type="http://schemas.openxmlformats.org/officeDocument/2006/relationships/slide" Target="slides/slide5395.xml"/><Relationship Id="rId6447" Type="http://schemas.openxmlformats.org/officeDocument/2006/relationships/slide" Target="slides/slide6446.xml"/><Relationship Id="rId6654" Type="http://schemas.openxmlformats.org/officeDocument/2006/relationships/slide" Target="slides/slide6653.xml"/><Relationship Id="rId6861" Type="http://schemas.openxmlformats.org/officeDocument/2006/relationships/slide" Target="slides/slide6860.xml"/><Relationship Id="rId212" Type="http://schemas.openxmlformats.org/officeDocument/2006/relationships/slide" Target="slides/slide211.xml"/><Relationship Id="rId1799" Type="http://schemas.openxmlformats.org/officeDocument/2006/relationships/slide" Target="slides/slide1798.xml"/><Relationship Id="rId2100" Type="http://schemas.openxmlformats.org/officeDocument/2006/relationships/slide" Target="slides/slide2099.xml"/><Relationship Id="rId5049" Type="http://schemas.openxmlformats.org/officeDocument/2006/relationships/slide" Target="slides/slide5048.xml"/><Relationship Id="rId5256" Type="http://schemas.openxmlformats.org/officeDocument/2006/relationships/slide" Target="slides/slide5255.xml"/><Relationship Id="rId5463" Type="http://schemas.openxmlformats.org/officeDocument/2006/relationships/slide" Target="slides/slide5462.xml"/><Relationship Id="rId5670" Type="http://schemas.openxmlformats.org/officeDocument/2006/relationships/slide" Target="slides/slide5669.xml"/><Relationship Id="rId6307" Type="http://schemas.openxmlformats.org/officeDocument/2006/relationships/slide" Target="slides/slide6306.xml"/><Relationship Id="rId6514" Type="http://schemas.openxmlformats.org/officeDocument/2006/relationships/slide" Target="slides/slide6513.xml"/><Relationship Id="rId4065" Type="http://schemas.openxmlformats.org/officeDocument/2006/relationships/slide" Target="slides/slide4064.xml"/><Relationship Id="rId4272" Type="http://schemas.openxmlformats.org/officeDocument/2006/relationships/slide" Target="slides/slide4271.xml"/><Relationship Id="rId5116" Type="http://schemas.openxmlformats.org/officeDocument/2006/relationships/slide" Target="slides/slide5115.xml"/><Relationship Id="rId5323" Type="http://schemas.openxmlformats.org/officeDocument/2006/relationships/slide" Target="slides/slide5322.xml"/><Relationship Id="rId6721" Type="http://schemas.openxmlformats.org/officeDocument/2006/relationships/slide" Target="slides/slide6720.xml"/><Relationship Id="rId1659" Type="http://schemas.openxmlformats.org/officeDocument/2006/relationships/slide" Target="slides/slide1658.xml"/><Relationship Id="rId1866" Type="http://schemas.openxmlformats.org/officeDocument/2006/relationships/slide" Target="slides/slide1865.xml"/><Relationship Id="rId2917" Type="http://schemas.openxmlformats.org/officeDocument/2006/relationships/slide" Target="slides/slide2916.xml"/><Relationship Id="rId3081" Type="http://schemas.openxmlformats.org/officeDocument/2006/relationships/slide" Target="slides/slide3080.xml"/><Relationship Id="rId4132" Type="http://schemas.openxmlformats.org/officeDocument/2006/relationships/slide" Target="slides/slide4131.xml"/><Relationship Id="rId5530" Type="http://schemas.openxmlformats.org/officeDocument/2006/relationships/slide" Target="slides/slide5529.xml"/><Relationship Id="rId1519" Type="http://schemas.openxmlformats.org/officeDocument/2006/relationships/slide" Target="slides/slide1518.xml"/><Relationship Id="rId1726" Type="http://schemas.openxmlformats.org/officeDocument/2006/relationships/slide" Target="slides/slide1725.xml"/><Relationship Id="rId1933" Type="http://schemas.openxmlformats.org/officeDocument/2006/relationships/slide" Target="slides/slide1932.xml"/><Relationship Id="rId6097" Type="http://schemas.openxmlformats.org/officeDocument/2006/relationships/slide" Target="slides/slide6096.xml"/><Relationship Id="rId18" Type="http://schemas.openxmlformats.org/officeDocument/2006/relationships/slide" Target="slides/slide17.xml"/><Relationship Id="rId3898" Type="http://schemas.openxmlformats.org/officeDocument/2006/relationships/slide" Target="slides/slide3897.xml"/><Relationship Id="rId4949" Type="http://schemas.openxmlformats.org/officeDocument/2006/relationships/slide" Target="slides/slide4948.xml"/><Relationship Id="rId3758" Type="http://schemas.openxmlformats.org/officeDocument/2006/relationships/slide" Target="slides/slide3757.xml"/><Relationship Id="rId3965" Type="http://schemas.openxmlformats.org/officeDocument/2006/relationships/slide" Target="slides/slide3964.xml"/><Relationship Id="rId4809" Type="http://schemas.openxmlformats.org/officeDocument/2006/relationships/slide" Target="slides/slide4808.xml"/><Relationship Id="rId6164" Type="http://schemas.openxmlformats.org/officeDocument/2006/relationships/slide" Target="slides/slide6163.xml"/><Relationship Id="rId6371" Type="http://schemas.openxmlformats.org/officeDocument/2006/relationships/slide" Target="slides/slide6370.xml"/><Relationship Id="rId7008" Type="http://schemas.openxmlformats.org/officeDocument/2006/relationships/slide" Target="slides/slide7007.xml"/><Relationship Id="rId679" Type="http://schemas.openxmlformats.org/officeDocument/2006/relationships/slide" Target="slides/slide678.xml"/><Relationship Id="rId886" Type="http://schemas.openxmlformats.org/officeDocument/2006/relationships/slide" Target="slides/slide885.xml"/><Relationship Id="rId2567" Type="http://schemas.openxmlformats.org/officeDocument/2006/relationships/slide" Target="slides/slide2566.xml"/><Relationship Id="rId2774" Type="http://schemas.openxmlformats.org/officeDocument/2006/relationships/slide" Target="slides/slide2773.xml"/><Relationship Id="rId3618" Type="http://schemas.openxmlformats.org/officeDocument/2006/relationships/slide" Target="slides/slide3617.xml"/><Relationship Id="rId5180" Type="http://schemas.openxmlformats.org/officeDocument/2006/relationships/slide" Target="slides/slide5179.xml"/><Relationship Id="rId6024" Type="http://schemas.openxmlformats.org/officeDocument/2006/relationships/slide" Target="slides/slide6023.xml"/><Relationship Id="rId6231" Type="http://schemas.openxmlformats.org/officeDocument/2006/relationships/slide" Target="slides/slide6230.xml"/><Relationship Id="rId2" Type="http://schemas.openxmlformats.org/officeDocument/2006/relationships/slide" Target="slides/slide1.xml"/><Relationship Id="rId539" Type="http://schemas.openxmlformats.org/officeDocument/2006/relationships/slide" Target="slides/slide538.xml"/><Relationship Id="rId746" Type="http://schemas.openxmlformats.org/officeDocument/2006/relationships/slide" Target="slides/slide745.xml"/><Relationship Id="rId1169" Type="http://schemas.openxmlformats.org/officeDocument/2006/relationships/slide" Target="slides/slide1168.xml"/><Relationship Id="rId1376" Type="http://schemas.openxmlformats.org/officeDocument/2006/relationships/slide" Target="slides/slide1375.xml"/><Relationship Id="rId1583" Type="http://schemas.openxmlformats.org/officeDocument/2006/relationships/slide" Target="slides/slide1582.xml"/><Relationship Id="rId2427" Type="http://schemas.openxmlformats.org/officeDocument/2006/relationships/slide" Target="slides/slide2426.xml"/><Relationship Id="rId2981" Type="http://schemas.openxmlformats.org/officeDocument/2006/relationships/slide" Target="slides/slide2980.xml"/><Relationship Id="rId3825" Type="http://schemas.openxmlformats.org/officeDocument/2006/relationships/slide" Target="slides/slide3824.xml"/><Relationship Id="rId5040" Type="http://schemas.openxmlformats.org/officeDocument/2006/relationships/slide" Target="slides/slide5039.xml"/><Relationship Id="rId953" Type="http://schemas.openxmlformats.org/officeDocument/2006/relationships/slide" Target="slides/slide952.xml"/><Relationship Id="rId1029" Type="http://schemas.openxmlformats.org/officeDocument/2006/relationships/slide" Target="slides/slide1028.xml"/><Relationship Id="rId1236" Type="http://schemas.openxmlformats.org/officeDocument/2006/relationships/slide" Target="slides/slide1235.xml"/><Relationship Id="rId1790" Type="http://schemas.openxmlformats.org/officeDocument/2006/relationships/slide" Target="slides/slide1789.xml"/><Relationship Id="rId2634" Type="http://schemas.openxmlformats.org/officeDocument/2006/relationships/slide" Target="slides/slide2633.xml"/><Relationship Id="rId2841" Type="http://schemas.openxmlformats.org/officeDocument/2006/relationships/slide" Target="slides/slide2840.xml"/><Relationship Id="rId5997" Type="http://schemas.openxmlformats.org/officeDocument/2006/relationships/slide" Target="slides/slide5996.xml"/><Relationship Id="rId82" Type="http://schemas.openxmlformats.org/officeDocument/2006/relationships/slide" Target="slides/slide81.xml"/><Relationship Id="rId606" Type="http://schemas.openxmlformats.org/officeDocument/2006/relationships/slide" Target="slides/slide605.xml"/><Relationship Id="rId813" Type="http://schemas.openxmlformats.org/officeDocument/2006/relationships/slide" Target="slides/slide812.xml"/><Relationship Id="rId1443" Type="http://schemas.openxmlformats.org/officeDocument/2006/relationships/slide" Target="slides/slide1442.xml"/><Relationship Id="rId1650" Type="http://schemas.openxmlformats.org/officeDocument/2006/relationships/slide" Target="slides/slide1649.xml"/><Relationship Id="rId2701" Type="http://schemas.openxmlformats.org/officeDocument/2006/relationships/slide" Target="slides/slide2700.xml"/><Relationship Id="rId4599" Type="http://schemas.openxmlformats.org/officeDocument/2006/relationships/slide" Target="slides/slide4598.xml"/><Relationship Id="rId5857" Type="http://schemas.openxmlformats.org/officeDocument/2006/relationships/slide" Target="slides/slide5856.xml"/><Relationship Id="rId6908" Type="http://schemas.openxmlformats.org/officeDocument/2006/relationships/slide" Target="slides/slide6907.xml"/><Relationship Id="rId1303" Type="http://schemas.openxmlformats.org/officeDocument/2006/relationships/slide" Target="slides/slide1302.xml"/><Relationship Id="rId1510" Type="http://schemas.openxmlformats.org/officeDocument/2006/relationships/slide" Target="slides/slide1509.xml"/><Relationship Id="rId4459" Type="http://schemas.openxmlformats.org/officeDocument/2006/relationships/slide" Target="slides/slide4458.xml"/><Relationship Id="rId4666" Type="http://schemas.openxmlformats.org/officeDocument/2006/relationships/slide" Target="slides/slide4665.xml"/><Relationship Id="rId4873" Type="http://schemas.openxmlformats.org/officeDocument/2006/relationships/slide" Target="slides/slide4872.xml"/><Relationship Id="rId5717" Type="http://schemas.openxmlformats.org/officeDocument/2006/relationships/slide" Target="slides/slide5716.xml"/><Relationship Id="rId5924" Type="http://schemas.openxmlformats.org/officeDocument/2006/relationships/slide" Target="slides/slide5923.xml"/><Relationship Id="rId3268" Type="http://schemas.openxmlformats.org/officeDocument/2006/relationships/slide" Target="slides/slide3267.xml"/><Relationship Id="rId3475" Type="http://schemas.openxmlformats.org/officeDocument/2006/relationships/slide" Target="slides/slide3474.xml"/><Relationship Id="rId3682" Type="http://schemas.openxmlformats.org/officeDocument/2006/relationships/slide" Target="slides/slide3681.xml"/><Relationship Id="rId4319" Type="http://schemas.openxmlformats.org/officeDocument/2006/relationships/slide" Target="slides/slide4318.xml"/><Relationship Id="rId4526" Type="http://schemas.openxmlformats.org/officeDocument/2006/relationships/slide" Target="slides/slide4525.xml"/><Relationship Id="rId4733" Type="http://schemas.openxmlformats.org/officeDocument/2006/relationships/slide" Target="slides/slide4732.xml"/><Relationship Id="rId4940" Type="http://schemas.openxmlformats.org/officeDocument/2006/relationships/slide" Target="slides/slide4939.xml"/><Relationship Id="rId189" Type="http://schemas.openxmlformats.org/officeDocument/2006/relationships/slide" Target="slides/slide188.xml"/><Relationship Id="rId396" Type="http://schemas.openxmlformats.org/officeDocument/2006/relationships/slide" Target="slides/slide395.xml"/><Relationship Id="rId2077" Type="http://schemas.openxmlformats.org/officeDocument/2006/relationships/slide" Target="slides/slide2076.xml"/><Relationship Id="rId2284" Type="http://schemas.openxmlformats.org/officeDocument/2006/relationships/slide" Target="slides/slide2283.xml"/><Relationship Id="rId2491" Type="http://schemas.openxmlformats.org/officeDocument/2006/relationships/slide" Target="slides/slide2490.xml"/><Relationship Id="rId3128" Type="http://schemas.openxmlformats.org/officeDocument/2006/relationships/slide" Target="slides/slide3127.xml"/><Relationship Id="rId3335" Type="http://schemas.openxmlformats.org/officeDocument/2006/relationships/slide" Target="slides/slide3334.xml"/><Relationship Id="rId3542" Type="http://schemas.openxmlformats.org/officeDocument/2006/relationships/slide" Target="slides/slide3541.xml"/><Relationship Id="rId6698" Type="http://schemas.openxmlformats.org/officeDocument/2006/relationships/slide" Target="slides/slide6697.xml"/><Relationship Id="rId256" Type="http://schemas.openxmlformats.org/officeDocument/2006/relationships/slide" Target="slides/slide255.xml"/><Relationship Id="rId463" Type="http://schemas.openxmlformats.org/officeDocument/2006/relationships/slide" Target="slides/slide462.xml"/><Relationship Id="rId670" Type="http://schemas.openxmlformats.org/officeDocument/2006/relationships/slide" Target="slides/slide669.xml"/><Relationship Id="rId1093" Type="http://schemas.openxmlformats.org/officeDocument/2006/relationships/slide" Target="slides/slide1092.xml"/><Relationship Id="rId2144" Type="http://schemas.openxmlformats.org/officeDocument/2006/relationships/slide" Target="slides/slide2143.xml"/><Relationship Id="rId2351" Type="http://schemas.openxmlformats.org/officeDocument/2006/relationships/slide" Target="slides/slide2350.xml"/><Relationship Id="rId3402" Type="http://schemas.openxmlformats.org/officeDocument/2006/relationships/slide" Target="slides/slide3401.xml"/><Relationship Id="rId4800" Type="http://schemas.openxmlformats.org/officeDocument/2006/relationships/slide" Target="slides/slide4799.xml"/><Relationship Id="rId6558" Type="http://schemas.openxmlformats.org/officeDocument/2006/relationships/slide" Target="slides/slide6557.xml"/><Relationship Id="rId116" Type="http://schemas.openxmlformats.org/officeDocument/2006/relationships/slide" Target="slides/slide115.xml"/><Relationship Id="rId323" Type="http://schemas.openxmlformats.org/officeDocument/2006/relationships/slide" Target="slides/slide322.xml"/><Relationship Id="rId530" Type="http://schemas.openxmlformats.org/officeDocument/2006/relationships/slide" Target="slides/slide529.xml"/><Relationship Id="rId1160" Type="http://schemas.openxmlformats.org/officeDocument/2006/relationships/slide" Target="slides/slide1159.xml"/><Relationship Id="rId2004" Type="http://schemas.openxmlformats.org/officeDocument/2006/relationships/slide" Target="slides/slide2003.xml"/><Relationship Id="rId2211" Type="http://schemas.openxmlformats.org/officeDocument/2006/relationships/slide" Target="slides/slide2210.xml"/><Relationship Id="rId5367" Type="http://schemas.openxmlformats.org/officeDocument/2006/relationships/slide" Target="slides/slide5366.xml"/><Relationship Id="rId6765" Type="http://schemas.openxmlformats.org/officeDocument/2006/relationships/slide" Target="slides/slide6764.xml"/><Relationship Id="rId6972" Type="http://schemas.openxmlformats.org/officeDocument/2006/relationships/slide" Target="slides/slide6971.xml"/><Relationship Id="rId4176" Type="http://schemas.openxmlformats.org/officeDocument/2006/relationships/slide" Target="slides/slide4175.xml"/><Relationship Id="rId5574" Type="http://schemas.openxmlformats.org/officeDocument/2006/relationships/slide" Target="slides/slide5573.xml"/><Relationship Id="rId5781" Type="http://schemas.openxmlformats.org/officeDocument/2006/relationships/slide" Target="slides/slide5780.xml"/><Relationship Id="rId6418" Type="http://schemas.openxmlformats.org/officeDocument/2006/relationships/slide" Target="slides/slide6417.xml"/><Relationship Id="rId6625" Type="http://schemas.openxmlformats.org/officeDocument/2006/relationships/slide" Target="slides/slide6624.xml"/><Relationship Id="rId6832" Type="http://schemas.openxmlformats.org/officeDocument/2006/relationships/slide" Target="slides/slide6831.xml"/><Relationship Id="rId1020" Type="http://schemas.openxmlformats.org/officeDocument/2006/relationships/slide" Target="slides/slide1019.xml"/><Relationship Id="rId1977" Type="http://schemas.openxmlformats.org/officeDocument/2006/relationships/slide" Target="slides/slide1976.xml"/><Relationship Id="rId4383" Type="http://schemas.openxmlformats.org/officeDocument/2006/relationships/slide" Target="slides/slide4382.xml"/><Relationship Id="rId4590" Type="http://schemas.openxmlformats.org/officeDocument/2006/relationships/slide" Target="slides/slide4589.xml"/><Relationship Id="rId5227" Type="http://schemas.openxmlformats.org/officeDocument/2006/relationships/slide" Target="slides/slide5226.xml"/><Relationship Id="rId5434" Type="http://schemas.openxmlformats.org/officeDocument/2006/relationships/slide" Target="slides/slide5433.xml"/><Relationship Id="rId5641" Type="http://schemas.openxmlformats.org/officeDocument/2006/relationships/slide" Target="slides/slide5640.xml"/><Relationship Id="rId1837" Type="http://schemas.openxmlformats.org/officeDocument/2006/relationships/slide" Target="slides/slide1836.xml"/><Relationship Id="rId3192" Type="http://schemas.openxmlformats.org/officeDocument/2006/relationships/slide" Target="slides/slide3191.xml"/><Relationship Id="rId4036" Type="http://schemas.openxmlformats.org/officeDocument/2006/relationships/slide" Target="slides/slide4035.xml"/><Relationship Id="rId4243" Type="http://schemas.openxmlformats.org/officeDocument/2006/relationships/slide" Target="slides/slide4242.xml"/><Relationship Id="rId4450" Type="http://schemas.openxmlformats.org/officeDocument/2006/relationships/slide" Target="slides/slide4449.xml"/><Relationship Id="rId5501" Type="http://schemas.openxmlformats.org/officeDocument/2006/relationships/slide" Target="slides/slide5500.xml"/><Relationship Id="rId3052" Type="http://schemas.openxmlformats.org/officeDocument/2006/relationships/slide" Target="slides/slide3051.xml"/><Relationship Id="rId4103" Type="http://schemas.openxmlformats.org/officeDocument/2006/relationships/slide" Target="slides/slide4102.xml"/><Relationship Id="rId4310" Type="http://schemas.openxmlformats.org/officeDocument/2006/relationships/slide" Target="slides/slide4309.xml"/><Relationship Id="rId180" Type="http://schemas.openxmlformats.org/officeDocument/2006/relationships/slide" Target="slides/slide179.xml"/><Relationship Id="rId1904" Type="http://schemas.openxmlformats.org/officeDocument/2006/relationships/slide" Target="slides/slide1903.xml"/><Relationship Id="rId6068" Type="http://schemas.openxmlformats.org/officeDocument/2006/relationships/slide" Target="slides/slide6067.xml"/><Relationship Id="rId6275" Type="http://schemas.openxmlformats.org/officeDocument/2006/relationships/slide" Target="slides/slide6274.xml"/><Relationship Id="rId6482" Type="http://schemas.openxmlformats.org/officeDocument/2006/relationships/slide" Target="slides/slide6481.xml"/><Relationship Id="rId3869" Type="http://schemas.openxmlformats.org/officeDocument/2006/relationships/slide" Target="slides/slide3868.xml"/><Relationship Id="rId5084" Type="http://schemas.openxmlformats.org/officeDocument/2006/relationships/slide" Target="slides/slide5083.xml"/><Relationship Id="rId5291" Type="http://schemas.openxmlformats.org/officeDocument/2006/relationships/slide" Target="slides/slide5290.xml"/><Relationship Id="rId6135" Type="http://schemas.openxmlformats.org/officeDocument/2006/relationships/slide" Target="slides/slide6134.xml"/><Relationship Id="rId6342" Type="http://schemas.openxmlformats.org/officeDocument/2006/relationships/slide" Target="slides/slide6341.xml"/><Relationship Id="rId997" Type="http://schemas.openxmlformats.org/officeDocument/2006/relationships/slide" Target="slides/slide996.xml"/><Relationship Id="rId2678" Type="http://schemas.openxmlformats.org/officeDocument/2006/relationships/slide" Target="slides/slide2677.xml"/><Relationship Id="rId2885" Type="http://schemas.openxmlformats.org/officeDocument/2006/relationships/slide" Target="slides/slide2884.xml"/><Relationship Id="rId3729" Type="http://schemas.openxmlformats.org/officeDocument/2006/relationships/slide" Target="slides/slide3728.xml"/><Relationship Id="rId3936" Type="http://schemas.openxmlformats.org/officeDocument/2006/relationships/slide" Target="slides/slide3935.xml"/><Relationship Id="rId5151" Type="http://schemas.openxmlformats.org/officeDocument/2006/relationships/slide" Target="slides/slide5150.xml"/><Relationship Id="rId857" Type="http://schemas.openxmlformats.org/officeDocument/2006/relationships/slide" Target="slides/slide856.xml"/><Relationship Id="rId1487" Type="http://schemas.openxmlformats.org/officeDocument/2006/relationships/slide" Target="slides/slide1486.xml"/><Relationship Id="rId1694" Type="http://schemas.openxmlformats.org/officeDocument/2006/relationships/slide" Target="slides/slide1693.xml"/><Relationship Id="rId2538" Type="http://schemas.openxmlformats.org/officeDocument/2006/relationships/slide" Target="slides/slide2537.xml"/><Relationship Id="rId2745" Type="http://schemas.openxmlformats.org/officeDocument/2006/relationships/slide" Target="slides/slide2744.xml"/><Relationship Id="rId2952" Type="http://schemas.openxmlformats.org/officeDocument/2006/relationships/slide" Target="slides/slide2951.xml"/><Relationship Id="rId6202" Type="http://schemas.openxmlformats.org/officeDocument/2006/relationships/slide" Target="slides/slide6201.xml"/><Relationship Id="rId717" Type="http://schemas.openxmlformats.org/officeDocument/2006/relationships/slide" Target="slides/slide716.xml"/><Relationship Id="rId924" Type="http://schemas.openxmlformats.org/officeDocument/2006/relationships/slide" Target="slides/slide923.xml"/><Relationship Id="rId1347" Type="http://schemas.openxmlformats.org/officeDocument/2006/relationships/slide" Target="slides/slide1346.xml"/><Relationship Id="rId1554" Type="http://schemas.openxmlformats.org/officeDocument/2006/relationships/slide" Target="slides/slide1553.xml"/><Relationship Id="rId1761" Type="http://schemas.openxmlformats.org/officeDocument/2006/relationships/slide" Target="slides/slide1760.xml"/><Relationship Id="rId2605" Type="http://schemas.openxmlformats.org/officeDocument/2006/relationships/slide" Target="slides/slide2604.xml"/><Relationship Id="rId2812" Type="http://schemas.openxmlformats.org/officeDocument/2006/relationships/slide" Target="slides/slide2811.xml"/><Relationship Id="rId5011" Type="http://schemas.openxmlformats.org/officeDocument/2006/relationships/slide" Target="slides/slide5010.xml"/><Relationship Id="rId5968" Type="http://schemas.openxmlformats.org/officeDocument/2006/relationships/slide" Target="slides/slide5967.xml"/><Relationship Id="rId53" Type="http://schemas.openxmlformats.org/officeDocument/2006/relationships/slide" Target="slides/slide52.xml"/><Relationship Id="rId1207" Type="http://schemas.openxmlformats.org/officeDocument/2006/relationships/slide" Target="slides/slide1206.xml"/><Relationship Id="rId1414" Type="http://schemas.openxmlformats.org/officeDocument/2006/relationships/slide" Target="slides/slide1413.xml"/><Relationship Id="rId1621" Type="http://schemas.openxmlformats.org/officeDocument/2006/relationships/slide" Target="slides/slide1620.xml"/><Relationship Id="rId4777" Type="http://schemas.openxmlformats.org/officeDocument/2006/relationships/slide" Target="slides/slide4776.xml"/><Relationship Id="rId4984" Type="http://schemas.openxmlformats.org/officeDocument/2006/relationships/slide" Target="slides/slide4983.xml"/><Relationship Id="rId5828" Type="http://schemas.openxmlformats.org/officeDocument/2006/relationships/slide" Target="slides/slide5827.xml"/><Relationship Id="rId3379" Type="http://schemas.openxmlformats.org/officeDocument/2006/relationships/slide" Target="slides/slide3378.xml"/><Relationship Id="rId3586" Type="http://schemas.openxmlformats.org/officeDocument/2006/relationships/slide" Target="slides/slide3585.xml"/><Relationship Id="rId3793" Type="http://schemas.openxmlformats.org/officeDocument/2006/relationships/slide" Target="slides/slide3792.xml"/><Relationship Id="rId4637" Type="http://schemas.openxmlformats.org/officeDocument/2006/relationships/slide" Target="slides/slide4636.xml"/><Relationship Id="rId7043" Type="http://schemas.openxmlformats.org/officeDocument/2006/relationships/slide" Target="slides/slide7042.xml"/><Relationship Id="rId2188" Type="http://schemas.openxmlformats.org/officeDocument/2006/relationships/slide" Target="slides/slide2187.xml"/><Relationship Id="rId2395" Type="http://schemas.openxmlformats.org/officeDocument/2006/relationships/slide" Target="slides/slide2394.xml"/><Relationship Id="rId3239" Type="http://schemas.openxmlformats.org/officeDocument/2006/relationships/slide" Target="slides/slide3238.xml"/><Relationship Id="rId3446" Type="http://schemas.openxmlformats.org/officeDocument/2006/relationships/slide" Target="slides/slide3445.xml"/><Relationship Id="rId4844" Type="http://schemas.openxmlformats.org/officeDocument/2006/relationships/slide" Target="slides/slide4843.xml"/><Relationship Id="rId367" Type="http://schemas.openxmlformats.org/officeDocument/2006/relationships/slide" Target="slides/slide366.xml"/><Relationship Id="rId574" Type="http://schemas.openxmlformats.org/officeDocument/2006/relationships/slide" Target="slides/slide573.xml"/><Relationship Id="rId2048" Type="http://schemas.openxmlformats.org/officeDocument/2006/relationships/slide" Target="slides/slide2047.xml"/><Relationship Id="rId2255" Type="http://schemas.openxmlformats.org/officeDocument/2006/relationships/slide" Target="slides/slide2254.xml"/><Relationship Id="rId3653" Type="http://schemas.openxmlformats.org/officeDocument/2006/relationships/slide" Target="slides/slide3652.xml"/><Relationship Id="rId3860" Type="http://schemas.openxmlformats.org/officeDocument/2006/relationships/slide" Target="slides/slide3859.xml"/><Relationship Id="rId4704" Type="http://schemas.openxmlformats.org/officeDocument/2006/relationships/slide" Target="slides/slide4703.xml"/><Relationship Id="rId4911" Type="http://schemas.openxmlformats.org/officeDocument/2006/relationships/slide" Target="slides/slide4910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2462" Type="http://schemas.openxmlformats.org/officeDocument/2006/relationships/slide" Target="slides/slide2461.xml"/><Relationship Id="rId3306" Type="http://schemas.openxmlformats.org/officeDocument/2006/relationships/slide" Target="slides/slide3305.xml"/><Relationship Id="rId3513" Type="http://schemas.openxmlformats.org/officeDocument/2006/relationships/slide" Target="slides/slide3512.xml"/><Relationship Id="rId3720" Type="http://schemas.openxmlformats.org/officeDocument/2006/relationships/slide" Target="slides/slide3719.xml"/><Relationship Id="rId6669" Type="http://schemas.openxmlformats.org/officeDocument/2006/relationships/slide" Target="slides/slide6668.xml"/><Relationship Id="rId6876" Type="http://schemas.openxmlformats.org/officeDocument/2006/relationships/slide" Target="slides/slide6875.xml"/><Relationship Id="rId434" Type="http://schemas.openxmlformats.org/officeDocument/2006/relationships/slide" Target="slides/slide433.xml"/><Relationship Id="rId641" Type="http://schemas.openxmlformats.org/officeDocument/2006/relationships/slide" Target="slides/slide640.xml"/><Relationship Id="rId1064" Type="http://schemas.openxmlformats.org/officeDocument/2006/relationships/slide" Target="slides/slide1063.xml"/><Relationship Id="rId1271" Type="http://schemas.openxmlformats.org/officeDocument/2006/relationships/slide" Target="slides/slide1270.xml"/><Relationship Id="rId2115" Type="http://schemas.openxmlformats.org/officeDocument/2006/relationships/slide" Target="slides/slide2114.xml"/><Relationship Id="rId2322" Type="http://schemas.openxmlformats.org/officeDocument/2006/relationships/slide" Target="slides/slide2321.xml"/><Relationship Id="rId5478" Type="http://schemas.openxmlformats.org/officeDocument/2006/relationships/slide" Target="slides/slide5477.xml"/><Relationship Id="rId5685" Type="http://schemas.openxmlformats.org/officeDocument/2006/relationships/slide" Target="slides/slide5684.xml"/><Relationship Id="rId5892" Type="http://schemas.openxmlformats.org/officeDocument/2006/relationships/slide" Target="slides/slide5891.xml"/><Relationship Id="rId6529" Type="http://schemas.openxmlformats.org/officeDocument/2006/relationships/slide" Target="slides/slide6528.xml"/><Relationship Id="rId6736" Type="http://schemas.openxmlformats.org/officeDocument/2006/relationships/slide" Target="slides/slide6735.xml"/><Relationship Id="rId6943" Type="http://schemas.openxmlformats.org/officeDocument/2006/relationships/slide" Target="slides/slide6942.xml"/><Relationship Id="rId501" Type="http://schemas.openxmlformats.org/officeDocument/2006/relationships/slide" Target="slides/slide500.xml"/><Relationship Id="rId1131" Type="http://schemas.openxmlformats.org/officeDocument/2006/relationships/slide" Target="slides/slide1130.xml"/><Relationship Id="rId4287" Type="http://schemas.openxmlformats.org/officeDocument/2006/relationships/slide" Target="slides/slide4286.xml"/><Relationship Id="rId4494" Type="http://schemas.openxmlformats.org/officeDocument/2006/relationships/slide" Target="slides/slide4493.xml"/><Relationship Id="rId5338" Type="http://schemas.openxmlformats.org/officeDocument/2006/relationships/slide" Target="slides/slide5337.xml"/><Relationship Id="rId5545" Type="http://schemas.openxmlformats.org/officeDocument/2006/relationships/slide" Target="slides/slide5544.xml"/><Relationship Id="rId5752" Type="http://schemas.openxmlformats.org/officeDocument/2006/relationships/slide" Target="slides/slide5751.xml"/><Relationship Id="rId6803" Type="http://schemas.openxmlformats.org/officeDocument/2006/relationships/slide" Target="slides/slide6802.xml"/><Relationship Id="rId3096" Type="http://schemas.openxmlformats.org/officeDocument/2006/relationships/slide" Target="slides/slide3095.xml"/><Relationship Id="rId4147" Type="http://schemas.openxmlformats.org/officeDocument/2006/relationships/slide" Target="slides/slide4146.xml"/><Relationship Id="rId4354" Type="http://schemas.openxmlformats.org/officeDocument/2006/relationships/slide" Target="slides/slide4353.xml"/><Relationship Id="rId4561" Type="http://schemas.openxmlformats.org/officeDocument/2006/relationships/slide" Target="slides/slide4560.xml"/><Relationship Id="rId5405" Type="http://schemas.openxmlformats.org/officeDocument/2006/relationships/slide" Target="slides/slide5404.xml"/><Relationship Id="rId5612" Type="http://schemas.openxmlformats.org/officeDocument/2006/relationships/slide" Target="slides/slide5611.xml"/><Relationship Id="rId1948" Type="http://schemas.openxmlformats.org/officeDocument/2006/relationships/slide" Target="slides/slide1947.xml"/><Relationship Id="rId3163" Type="http://schemas.openxmlformats.org/officeDocument/2006/relationships/slide" Target="slides/slide3162.xml"/><Relationship Id="rId3370" Type="http://schemas.openxmlformats.org/officeDocument/2006/relationships/slide" Target="slides/slide3369.xml"/><Relationship Id="rId4007" Type="http://schemas.openxmlformats.org/officeDocument/2006/relationships/slide" Target="slides/slide4006.xml"/><Relationship Id="rId4214" Type="http://schemas.openxmlformats.org/officeDocument/2006/relationships/slide" Target="slides/slide4213.xml"/><Relationship Id="rId4421" Type="http://schemas.openxmlformats.org/officeDocument/2006/relationships/slide" Target="slides/slide4420.xml"/><Relationship Id="rId291" Type="http://schemas.openxmlformats.org/officeDocument/2006/relationships/slide" Target="slides/slide290.xml"/><Relationship Id="rId1808" Type="http://schemas.openxmlformats.org/officeDocument/2006/relationships/slide" Target="slides/slide1807.xml"/><Relationship Id="rId3023" Type="http://schemas.openxmlformats.org/officeDocument/2006/relationships/slide" Target="slides/slide3022.xml"/><Relationship Id="rId6179" Type="http://schemas.openxmlformats.org/officeDocument/2006/relationships/slide" Target="slides/slide6178.xml"/><Relationship Id="rId6386" Type="http://schemas.openxmlformats.org/officeDocument/2006/relationships/slide" Target="slides/slide6385.xml"/><Relationship Id="rId151" Type="http://schemas.openxmlformats.org/officeDocument/2006/relationships/slide" Target="slides/slide150.xml"/><Relationship Id="rId3230" Type="http://schemas.openxmlformats.org/officeDocument/2006/relationships/slide" Target="slides/slide3229.xml"/><Relationship Id="rId5195" Type="http://schemas.openxmlformats.org/officeDocument/2006/relationships/slide" Target="slides/slide5194.xml"/><Relationship Id="rId6039" Type="http://schemas.openxmlformats.org/officeDocument/2006/relationships/slide" Target="slides/slide6038.xml"/><Relationship Id="rId6593" Type="http://schemas.openxmlformats.org/officeDocument/2006/relationships/slide" Target="slides/slide6592.xml"/><Relationship Id="rId2789" Type="http://schemas.openxmlformats.org/officeDocument/2006/relationships/slide" Target="slides/slide2788.xml"/><Relationship Id="rId2996" Type="http://schemas.openxmlformats.org/officeDocument/2006/relationships/slide" Target="slides/slide2995.xml"/><Relationship Id="rId6246" Type="http://schemas.openxmlformats.org/officeDocument/2006/relationships/slide" Target="slides/slide6245.xml"/><Relationship Id="rId6453" Type="http://schemas.openxmlformats.org/officeDocument/2006/relationships/slide" Target="slides/slide6452.xml"/><Relationship Id="rId6660" Type="http://schemas.openxmlformats.org/officeDocument/2006/relationships/slide" Target="slides/slide6659.xml"/><Relationship Id="rId968" Type="http://schemas.openxmlformats.org/officeDocument/2006/relationships/slide" Target="slides/slide967.xml"/><Relationship Id="rId1598" Type="http://schemas.openxmlformats.org/officeDocument/2006/relationships/slide" Target="slides/slide1597.xml"/><Relationship Id="rId2649" Type="http://schemas.openxmlformats.org/officeDocument/2006/relationships/slide" Target="slides/slide2648.xml"/><Relationship Id="rId2856" Type="http://schemas.openxmlformats.org/officeDocument/2006/relationships/slide" Target="slides/slide2855.xml"/><Relationship Id="rId3907" Type="http://schemas.openxmlformats.org/officeDocument/2006/relationships/slide" Target="slides/slide3906.xml"/><Relationship Id="rId5055" Type="http://schemas.openxmlformats.org/officeDocument/2006/relationships/slide" Target="slides/slide5054.xml"/><Relationship Id="rId5262" Type="http://schemas.openxmlformats.org/officeDocument/2006/relationships/slide" Target="slides/slide5261.xml"/><Relationship Id="rId6106" Type="http://schemas.openxmlformats.org/officeDocument/2006/relationships/slide" Target="slides/slide6105.xml"/><Relationship Id="rId6313" Type="http://schemas.openxmlformats.org/officeDocument/2006/relationships/slide" Target="slides/slide6312.xml"/><Relationship Id="rId6520" Type="http://schemas.openxmlformats.org/officeDocument/2006/relationships/slide" Target="slides/slide6519.xml"/><Relationship Id="rId97" Type="http://schemas.openxmlformats.org/officeDocument/2006/relationships/slide" Target="slides/slide96.xml"/><Relationship Id="rId828" Type="http://schemas.openxmlformats.org/officeDocument/2006/relationships/slide" Target="slides/slide827.xml"/><Relationship Id="rId1458" Type="http://schemas.openxmlformats.org/officeDocument/2006/relationships/slide" Target="slides/slide1457.xml"/><Relationship Id="rId1665" Type="http://schemas.openxmlformats.org/officeDocument/2006/relationships/slide" Target="slides/slide1664.xml"/><Relationship Id="rId1872" Type="http://schemas.openxmlformats.org/officeDocument/2006/relationships/slide" Target="slides/slide1871.xml"/><Relationship Id="rId2509" Type="http://schemas.openxmlformats.org/officeDocument/2006/relationships/slide" Target="slides/slide2508.xml"/><Relationship Id="rId2716" Type="http://schemas.openxmlformats.org/officeDocument/2006/relationships/slide" Target="slides/slide2715.xml"/><Relationship Id="rId4071" Type="http://schemas.openxmlformats.org/officeDocument/2006/relationships/slide" Target="slides/slide4070.xml"/><Relationship Id="rId5122" Type="http://schemas.openxmlformats.org/officeDocument/2006/relationships/slide" Target="slides/slide5121.xml"/><Relationship Id="rId1318" Type="http://schemas.openxmlformats.org/officeDocument/2006/relationships/slide" Target="slides/slide1317.xml"/><Relationship Id="rId1525" Type="http://schemas.openxmlformats.org/officeDocument/2006/relationships/slide" Target="slides/slide1524.xml"/><Relationship Id="rId2923" Type="http://schemas.openxmlformats.org/officeDocument/2006/relationships/slide" Target="slides/slide2922.xml"/><Relationship Id="rId1732" Type="http://schemas.openxmlformats.org/officeDocument/2006/relationships/slide" Target="slides/slide1731.xml"/><Relationship Id="rId4888" Type="http://schemas.openxmlformats.org/officeDocument/2006/relationships/slide" Target="slides/slide4887.xml"/><Relationship Id="rId5939" Type="http://schemas.openxmlformats.org/officeDocument/2006/relationships/slide" Target="slides/slide5938.xml"/><Relationship Id="rId24" Type="http://schemas.openxmlformats.org/officeDocument/2006/relationships/slide" Target="slides/slide23.xml"/><Relationship Id="rId2299" Type="http://schemas.openxmlformats.org/officeDocument/2006/relationships/slide" Target="slides/slide2298.xml"/><Relationship Id="rId3697" Type="http://schemas.openxmlformats.org/officeDocument/2006/relationships/slide" Target="slides/slide3696.xml"/><Relationship Id="rId4748" Type="http://schemas.openxmlformats.org/officeDocument/2006/relationships/slide" Target="slides/slide4747.xml"/><Relationship Id="rId4955" Type="http://schemas.openxmlformats.org/officeDocument/2006/relationships/slide" Target="slides/slide4954.xml"/><Relationship Id="rId7014" Type="http://schemas.openxmlformats.org/officeDocument/2006/relationships/slide" Target="slides/slide7013.xml"/><Relationship Id="rId3557" Type="http://schemas.openxmlformats.org/officeDocument/2006/relationships/slide" Target="slides/slide3556.xml"/><Relationship Id="rId3764" Type="http://schemas.openxmlformats.org/officeDocument/2006/relationships/slide" Target="slides/slide3763.xml"/><Relationship Id="rId3971" Type="http://schemas.openxmlformats.org/officeDocument/2006/relationships/slide" Target="slides/slide3970.xml"/><Relationship Id="rId4608" Type="http://schemas.openxmlformats.org/officeDocument/2006/relationships/slide" Target="slides/slide4607.xml"/><Relationship Id="rId4815" Type="http://schemas.openxmlformats.org/officeDocument/2006/relationships/slide" Target="slides/slide4814.xml"/><Relationship Id="rId6170" Type="http://schemas.openxmlformats.org/officeDocument/2006/relationships/slide" Target="slides/slide6169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892" Type="http://schemas.openxmlformats.org/officeDocument/2006/relationships/slide" Target="slides/slide891.xml"/><Relationship Id="rId2159" Type="http://schemas.openxmlformats.org/officeDocument/2006/relationships/slide" Target="slides/slide2158.xml"/><Relationship Id="rId2366" Type="http://schemas.openxmlformats.org/officeDocument/2006/relationships/slide" Target="slides/slide2365.xml"/><Relationship Id="rId2573" Type="http://schemas.openxmlformats.org/officeDocument/2006/relationships/slide" Target="slides/slide2572.xml"/><Relationship Id="rId2780" Type="http://schemas.openxmlformats.org/officeDocument/2006/relationships/slide" Target="slides/slide2779.xml"/><Relationship Id="rId3417" Type="http://schemas.openxmlformats.org/officeDocument/2006/relationships/slide" Target="slides/slide3416.xml"/><Relationship Id="rId3624" Type="http://schemas.openxmlformats.org/officeDocument/2006/relationships/slide" Target="slides/slide3623.xml"/><Relationship Id="rId3831" Type="http://schemas.openxmlformats.org/officeDocument/2006/relationships/slide" Target="slides/slide3830.xml"/><Relationship Id="rId6030" Type="http://schemas.openxmlformats.org/officeDocument/2006/relationships/slide" Target="slides/slide6029.xml"/><Relationship Id="rId6987" Type="http://schemas.openxmlformats.org/officeDocument/2006/relationships/slide" Target="slides/slide6986.xml"/><Relationship Id="rId338" Type="http://schemas.openxmlformats.org/officeDocument/2006/relationships/slide" Target="slides/slide337.xml"/><Relationship Id="rId545" Type="http://schemas.openxmlformats.org/officeDocument/2006/relationships/slide" Target="slides/slide544.xml"/><Relationship Id="rId752" Type="http://schemas.openxmlformats.org/officeDocument/2006/relationships/slide" Target="slides/slide751.xml"/><Relationship Id="rId1175" Type="http://schemas.openxmlformats.org/officeDocument/2006/relationships/slide" Target="slides/slide1174.xml"/><Relationship Id="rId1382" Type="http://schemas.openxmlformats.org/officeDocument/2006/relationships/slide" Target="slides/slide1381.xml"/><Relationship Id="rId2019" Type="http://schemas.openxmlformats.org/officeDocument/2006/relationships/slide" Target="slides/slide2018.xml"/><Relationship Id="rId2226" Type="http://schemas.openxmlformats.org/officeDocument/2006/relationships/slide" Target="slides/slide2225.xml"/><Relationship Id="rId2433" Type="http://schemas.openxmlformats.org/officeDocument/2006/relationships/slide" Target="slides/slide2432.xml"/><Relationship Id="rId2640" Type="http://schemas.openxmlformats.org/officeDocument/2006/relationships/slide" Target="slides/slide2639.xml"/><Relationship Id="rId5589" Type="http://schemas.openxmlformats.org/officeDocument/2006/relationships/slide" Target="slides/slide5588.xml"/><Relationship Id="rId5796" Type="http://schemas.openxmlformats.org/officeDocument/2006/relationships/slide" Target="slides/slide5795.xml"/><Relationship Id="rId6847" Type="http://schemas.openxmlformats.org/officeDocument/2006/relationships/slide" Target="slides/slide6846.xml"/><Relationship Id="rId405" Type="http://schemas.openxmlformats.org/officeDocument/2006/relationships/slide" Target="slides/slide404.xml"/><Relationship Id="rId612" Type="http://schemas.openxmlformats.org/officeDocument/2006/relationships/slide" Target="slides/slide611.xml"/><Relationship Id="rId1035" Type="http://schemas.openxmlformats.org/officeDocument/2006/relationships/slide" Target="slides/slide1034.xml"/><Relationship Id="rId1242" Type="http://schemas.openxmlformats.org/officeDocument/2006/relationships/slide" Target="slides/slide1241.xml"/><Relationship Id="rId2500" Type="http://schemas.openxmlformats.org/officeDocument/2006/relationships/slide" Target="slides/slide2499.xml"/><Relationship Id="rId4398" Type="http://schemas.openxmlformats.org/officeDocument/2006/relationships/slide" Target="slides/slide4397.xml"/><Relationship Id="rId5449" Type="http://schemas.openxmlformats.org/officeDocument/2006/relationships/slide" Target="slides/slide5448.xml"/><Relationship Id="rId5656" Type="http://schemas.openxmlformats.org/officeDocument/2006/relationships/slide" Target="slides/slide5655.xml"/><Relationship Id="rId1102" Type="http://schemas.openxmlformats.org/officeDocument/2006/relationships/slide" Target="slides/slide1101.xml"/><Relationship Id="rId4258" Type="http://schemas.openxmlformats.org/officeDocument/2006/relationships/slide" Target="slides/slide4257.xml"/><Relationship Id="rId4465" Type="http://schemas.openxmlformats.org/officeDocument/2006/relationships/slide" Target="slides/slide4464.xml"/><Relationship Id="rId5309" Type="http://schemas.openxmlformats.org/officeDocument/2006/relationships/slide" Target="slides/slide5308.xml"/><Relationship Id="rId5863" Type="http://schemas.openxmlformats.org/officeDocument/2006/relationships/slide" Target="slides/slide5862.xml"/><Relationship Id="rId6707" Type="http://schemas.openxmlformats.org/officeDocument/2006/relationships/slide" Target="slides/slide6706.xml"/><Relationship Id="rId6914" Type="http://schemas.openxmlformats.org/officeDocument/2006/relationships/slide" Target="slides/slide6913.xml"/><Relationship Id="rId3067" Type="http://schemas.openxmlformats.org/officeDocument/2006/relationships/slide" Target="slides/slide3066.xml"/><Relationship Id="rId3274" Type="http://schemas.openxmlformats.org/officeDocument/2006/relationships/slide" Target="slides/slide3273.xml"/><Relationship Id="rId4118" Type="http://schemas.openxmlformats.org/officeDocument/2006/relationships/slide" Target="slides/slide4117.xml"/><Relationship Id="rId4672" Type="http://schemas.openxmlformats.org/officeDocument/2006/relationships/slide" Target="slides/slide4671.xml"/><Relationship Id="rId5516" Type="http://schemas.openxmlformats.org/officeDocument/2006/relationships/slide" Target="slides/slide5515.xml"/><Relationship Id="rId5723" Type="http://schemas.openxmlformats.org/officeDocument/2006/relationships/slide" Target="slides/slide5722.xml"/><Relationship Id="rId5930" Type="http://schemas.openxmlformats.org/officeDocument/2006/relationships/slide" Target="slides/slide5929.xml"/><Relationship Id="rId195" Type="http://schemas.openxmlformats.org/officeDocument/2006/relationships/slide" Target="slides/slide194.xml"/><Relationship Id="rId1919" Type="http://schemas.openxmlformats.org/officeDocument/2006/relationships/slide" Target="slides/slide1918.xml"/><Relationship Id="rId3481" Type="http://schemas.openxmlformats.org/officeDocument/2006/relationships/slide" Target="slides/slide3480.xml"/><Relationship Id="rId4325" Type="http://schemas.openxmlformats.org/officeDocument/2006/relationships/slide" Target="slides/slide4324.xml"/><Relationship Id="rId4532" Type="http://schemas.openxmlformats.org/officeDocument/2006/relationships/slide" Target="slides/slide4531.xml"/><Relationship Id="rId2083" Type="http://schemas.openxmlformats.org/officeDocument/2006/relationships/slide" Target="slides/slide2082.xml"/><Relationship Id="rId2290" Type="http://schemas.openxmlformats.org/officeDocument/2006/relationships/slide" Target="slides/slide2289.xml"/><Relationship Id="rId3134" Type="http://schemas.openxmlformats.org/officeDocument/2006/relationships/slide" Target="slides/slide3133.xml"/><Relationship Id="rId3341" Type="http://schemas.openxmlformats.org/officeDocument/2006/relationships/slide" Target="slides/slide3340.xml"/><Relationship Id="rId6497" Type="http://schemas.openxmlformats.org/officeDocument/2006/relationships/slide" Target="slides/slide6496.xml"/><Relationship Id="rId262" Type="http://schemas.openxmlformats.org/officeDocument/2006/relationships/slide" Target="slides/slide261.xml"/><Relationship Id="rId2150" Type="http://schemas.openxmlformats.org/officeDocument/2006/relationships/slide" Target="slides/slide2149.xml"/><Relationship Id="rId3201" Type="http://schemas.openxmlformats.org/officeDocument/2006/relationships/slide" Target="slides/slide3200.xml"/><Relationship Id="rId5099" Type="http://schemas.openxmlformats.org/officeDocument/2006/relationships/slide" Target="slides/slide5098.xml"/><Relationship Id="rId6357" Type="http://schemas.openxmlformats.org/officeDocument/2006/relationships/slide" Target="slides/slide6356.xml"/><Relationship Id="rId6564" Type="http://schemas.openxmlformats.org/officeDocument/2006/relationships/slide" Target="slides/slide6563.xml"/><Relationship Id="rId6771" Type="http://schemas.openxmlformats.org/officeDocument/2006/relationships/slide" Target="slides/slide6770.xml"/><Relationship Id="rId122" Type="http://schemas.openxmlformats.org/officeDocument/2006/relationships/slide" Target="slides/slide121.xml"/><Relationship Id="rId2010" Type="http://schemas.openxmlformats.org/officeDocument/2006/relationships/slide" Target="slides/slide2009.xml"/><Relationship Id="rId5166" Type="http://schemas.openxmlformats.org/officeDocument/2006/relationships/slide" Target="slides/slide5165.xml"/><Relationship Id="rId5373" Type="http://schemas.openxmlformats.org/officeDocument/2006/relationships/slide" Target="slides/slide5372.xml"/><Relationship Id="rId5580" Type="http://schemas.openxmlformats.org/officeDocument/2006/relationships/slide" Target="slides/slide5579.xml"/><Relationship Id="rId6217" Type="http://schemas.openxmlformats.org/officeDocument/2006/relationships/slide" Target="slides/slide6216.xml"/><Relationship Id="rId6424" Type="http://schemas.openxmlformats.org/officeDocument/2006/relationships/slide" Target="slides/slide6423.xml"/><Relationship Id="rId6631" Type="http://schemas.openxmlformats.org/officeDocument/2006/relationships/slide" Target="slides/slide6630.xml"/><Relationship Id="rId1569" Type="http://schemas.openxmlformats.org/officeDocument/2006/relationships/slide" Target="slides/slide1568.xml"/><Relationship Id="rId2967" Type="http://schemas.openxmlformats.org/officeDocument/2006/relationships/slide" Target="slides/slide2966.xml"/><Relationship Id="rId4182" Type="http://schemas.openxmlformats.org/officeDocument/2006/relationships/slide" Target="slides/slide4181.xml"/><Relationship Id="rId5026" Type="http://schemas.openxmlformats.org/officeDocument/2006/relationships/slide" Target="slides/slide5025.xml"/><Relationship Id="rId5233" Type="http://schemas.openxmlformats.org/officeDocument/2006/relationships/slide" Target="slides/slide5232.xml"/><Relationship Id="rId5440" Type="http://schemas.openxmlformats.org/officeDocument/2006/relationships/slide" Target="slides/slide5439.xml"/><Relationship Id="rId939" Type="http://schemas.openxmlformats.org/officeDocument/2006/relationships/slide" Target="slides/slide938.xml"/><Relationship Id="rId1776" Type="http://schemas.openxmlformats.org/officeDocument/2006/relationships/slide" Target="slides/slide1775.xml"/><Relationship Id="rId1983" Type="http://schemas.openxmlformats.org/officeDocument/2006/relationships/slide" Target="slides/slide1982.xml"/><Relationship Id="rId2827" Type="http://schemas.openxmlformats.org/officeDocument/2006/relationships/slide" Target="slides/slide2826.xml"/><Relationship Id="rId4042" Type="http://schemas.openxmlformats.org/officeDocument/2006/relationships/slide" Target="slides/slide4041.xml"/><Relationship Id="rId68" Type="http://schemas.openxmlformats.org/officeDocument/2006/relationships/slide" Target="slides/slide67.xml"/><Relationship Id="rId1429" Type="http://schemas.openxmlformats.org/officeDocument/2006/relationships/slide" Target="slides/slide1428.xml"/><Relationship Id="rId1636" Type="http://schemas.openxmlformats.org/officeDocument/2006/relationships/slide" Target="slides/slide1635.xml"/><Relationship Id="rId1843" Type="http://schemas.openxmlformats.org/officeDocument/2006/relationships/slide" Target="slides/slide1842.xml"/><Relationship Id="rId4999" Type="http://schemas.openxmlformats.org/officeDocument/2006/relationships/slide" Target="slides/slide4998.xml"/><Relationship Id="rId5300" Type="http://schemas.openxmlformats.org/officeDocument/2006/relationships/slide" Target="slides/slide5299.xml"/><Relationship Id="rId1703" Type="http://schemas.openxmlformats.org/officeDocument/2006/relationships/slide" Target="slides/slide1702.xml"/><Relationship Id="rId1910" Type="http://schemas.openxmlformats.org/officeDocument/2006/relationships/slide" Target="slides/slide1909.xml"/><Relationship Id="rId4859" Type="http://schemas.openxmlformats.org/officeDocument/2006/relationships/slide" Target="slides/slide4858.xml"/><Relationship Id="rId3668" Type="http://schemas.openxmlformats.org/officeDocument/2006/relationships/slide" Target="slides/slide3667.xml"/><Relationship Id="rId3875" Type="http://schemas.openxmlformats.org/officeDocument/2006/relationships/slide" Target="slides/slide3874.xml"/><Relationship Id="rId4719" Type="http://schemas.openxmlformats.org/officeDocument/2006/relationships/slide" Target="slides/slide4718.xml"/><Relationship Id="rId4926" Type="http://schemas.openxmlformats.org/officeDocument/2006/relationships/slide" Target="slides/slide4925.xml"/><Relationship Id="rId6074" Type="http://schemas.openxmlformats.org/officeDocument/2006/relationships/slide" Target="slides/slide6073.xml"/><Relationship Id="rId6281" Type="http://schemas.openxmlformats.org/officeDocument/2006/relationships/slide" Target="slides/slide6280.xml"/><Relationship Id="rId589" Type="http://schemas.openxmlformats.org/officeDocument/2006/relationships/slide" Target="slides/slide588.xml"/><Relationship Id="rId796" Type="http://schemas.openxmlformats.org/officeDocument/2006/relationships/slide" Target="slides/slide795.xml"/><Relationship Id="rId2477" Type="http://schemas.openxmlformats.org/officeDocument/2006/relationships/slide" Target="slides/slide2476.xml"/><Relationship Id="rId2684" Type="http://schemas.openxmlformats.org/officeDocument/2006/relationships/slide" Target="slides/slide2683.xml"/><Relationship Id="rId3528" Type="http://schemas.openxmlformats.org/officeDocument/2006/relationships/slide" Target="slides/slide3527.xml"/><Relationship Id="rId3735" Type="http://schemas.openxmlformats.org/officeDocument/2006/relationships/slide" Target="slides/slide3734.xml"/><Relationship Id="rId5090" Type="http://schemas.openxmlformats.org/officeDocument/2006/relationships/slide" Target="slides/slide5089.xml"/><Relationship Id="rId6141" Type="http://schemas.openxmlformats.org/officeDocument/2006/relationships/slide" Target="slides/slide6140.xml"/><Relationship Id="rId449" Type="http://schemas.openxmlformats.org/officeDocument/2006/relationships/slide" Target="slides/slide448.xml"/><Relationship Id="rId656" Type="http://schemas.openxmlformats.org/officeDocument/2006/relationships/slide" Target="slides/slide655.xml"/><Relationship Id="rId863" Type="http://schemas.openxmlformats.org/officeDocument/2006/relationships/slide" Target="slides/slide862.xml"/><Relationship Id="rId1079" Type="http://schemas.openxmlformats.org/officeDocument/2006/relationships/slide" Target="slides/slide1078.xml"/><Relationship Id="rId1286" Type="http://schemas.openxmlformats.org/officeDocument/2006/relationships/slide" Target="slides/slide1285.xml"/><Relationship Id="rId1493" Type="http://schemas.openxmlformats.org/officeDocument/2006/relationships/slide" Target="slides/slide1492.xml"/><Relationship Id="rId2337" Type="http://schemas.openxmlformats.org/officeDocument/2006/relationships/slide" Target="slides/slide2336.xml"/><Relationship Id="rId2544" Type="http://schemas.openxmlformats.org/officeDocument/2006/relationships/slide" Target="slides/slide2543.xml"/><Relationship Id="rId2891" Type="http://schemas.openxmlformats.org/officeDocument/2006/relationships/slide" Target="slides/slide2890.xml"/><Relationship Id="rId3942" Type="http://schemas.openxmlformats.org/officeDocument/2006/relationships/slide" Target="slides/slide3941.xml"/><Relationship Id="rId6001" Type="http://schemas.openxmlformats.org/officeDocument/2006/relationships/slide" Target="slides/slide6000.xml"/><Relationship Id="rId309" Type="http://schemas.openxmlformats.org/officeDocument/2006/relationships/slide" Target="slides/slide308.xml"/><Relationship Id="rId516" Type="http://schemas.openxmlformats.org/officeDocument/2006/relationships/slide" Target="slides/slide515.xml"/><Relationship Id="rId1146" Type="http://schemas.openxmlformats.org/officeDocument/2006/relationships/slide" Target="slides/slide1145.xml"/><Relationship Id="rId2751" Type="http://schemas.openxmlformats.org/officeDocument/2006/relationships/slide" Target="slides/slide2750.xml"/><Relationship Id="rId3802" Type="http://schemas.openxmlformats.org/officeDocument/2006/relationships/slide" Target="slides/slide3801.xml"/><Relationship Id="rId6958" Type="http://schemas.openxmlformats.org/officeDocument/2006/relationships/slide" Target="slides/slide6957.xml"/><Relationship Id="rId723" Type="http://schemas.openxmlformats.org/officeDocument/2006/relationships/slide" Target="slides/slide722.xml"/><Relationship Id="rId930" Type="http://schemas.openxmlformats.org/officeDocument/2006/relationships/slide" Target="slides/slide929.xml"/><Relationship Id="rId1006" Type="http://schemas.openxmlformats.org/officeDocument/2006/relationships/slide" Target="slides/slide1005.xml"/><Relationship Id="rId1353" Type="http://schemas.openxmlformats.org/officeDocument/2006/relationships/slide" Target="slides/slide1352.xml"/><Relationship Id="rId1560" Type="http://schemas.openxmlformats.org/officeDocument/2006/relationships/slide" Target="slides/slide1559.xml"/><Relationship Id="rId2404" Type="http://schemas.openxmlformats.org/officeDocument/2006/relationships/slide" Target="slides/slide2403.xml"/><Relationship Id="rId2611" Type="http://schemas.openxmlformats.org/officeDocument/2006/relationships/slide" Target="slides/slide2610.xml"/><Relationship Id="rId5767" Type="http://schemas.openxmlformats.org/officeDocument/2006/relationships/slide" Target="slides/slide5766.xml"/><Relationship Id="rId5974" Type="http://schemas.openxmlformats.org/officeDocument/2006/relationships/slide" Target="slides/slide5973.xml"/><Relationship Id="rId6818" Type="http://schemas.openxmlformats.org/officeDocument/2006/relationships/slide" Target="slides/slide6817.xml"/><Relationship Id="rId1213" Type="http://schemas.openxmlformats.org/officeDocument/2006/relationships/slide" Target="slides/slide1212.xml"/><Relationship Id="rId1420" Type="http://schemas.openxmlformats.org/officeDocument/2006/relationships/slide" Target="slides/slide1419.xml"/><Relationship Id="rId4369" Type="http://schemas.openxmlformats.org/officeDocument/2006/relationships/slide" Target="slides/slide4368.xml"/><Relationship Id="rId4576" Type="http://schemas.openxmlformats.org/officeDocument/2006/relationships/slide" Target="slides/slide4575.xml"/><Relationship Id="rId4783" Type="http://schemas.openxmlformats.org/officeDocument/2006/relationships/slide" Target="slides/slide4782.xml"/><Relationship Id="rId4990" Type="http://schemas.openxmlformats.org/officeDocument/2006/relationships/slide" Target="slides/slide4989.xml"/><Relationship Id="rId5627" Type="http://schemas.openxmlformats.org/officeDocument/2006/relationships/slide" Target="slides/slide5626.xml"/><Relationship Id="rId5834" Type="http://schemas.openxmlformats.org/officeDocument/2006/relationships/slide" Target="slides/slide5833.xml"/><Relationship Id="rId3178" Type="http://schemas.openxmlformats.org/officeDocument/2006/relationships/slide" Target="slides/slide3177.xml"/><Relationship Id="rId3385" Type="http://schemas.openxmlformats.org/officeDocument/2006/relationships/slide" Target="slides/slide3384.xml"/><Relationship Id="rId3592" Type="http://schemas.openxmlformats.org/officeDocument/2006/relationships/slide" Target="slides/slide3591.xml"/><Relationship Id="rId4229" Type="http://schemas.openxmlformats.org/officeDocument/2006/relationships/slide" Target="slides/slide4228.xml"/><Relationship Id="rId4436" Type="http://schemas.openxmlformats.org/officeDocument/2006/relationships/slide" Target="slides/slide4435.xml"/><Relationship Id="rId4643" Type="http://schemas.openxmlformats.org/officeDocument/2006/relationships/slide" Target="slides/slide4642.xml"/><Relationship Id="rId4850" Type="http://schemas.openxmlformats.org/officeDocument/2006/relationships/slide" Target="slides/slide4849.xml"/><Relationship Id="rId5901" Type="http://schemas.openxmlformats.org/officeDocument/2006/relationships/slide" Target="slides/slide5900.xml"/><Relationship Id="rId2194" Type="http://schemas.openxmlformats.org/officeDocument/2006/relationships/slide" Target="slides/slide2193.xml"/><Relationship Id="rId3038" Type="http://schemas.openxmlformats.org/officeDocument/2006/relationships/slide" Target="slides/slide3037.xml"/><Relationship Id="rId3245" Type="http://schemas.openxmlformats.org/officeDocument/2006/relationships/slide" Target="slides/slide3244.xml"/><Relationship Id="rId3452" Type="http://schemas.openxmlformats.org/officeDocument/2006/relationships/slide" Target="slides/slide3451.xml"/><Relationship Id="rId4503" Type="http://schemas.openxmlformats.org/officeDocument/2006/relationships/slide" Target="slides/slide4502.xml"/><Relationship Id="rId4710" Type="http://schemas.openxmlformats.org/officeDocument/2006/relationships/slide" Target="slides/slide4709.xml"/><Relationship Id="rId166" Type="http://schemas.openxmlformats.org/officeDocument/2006/relationships/slide" Target="slides/slide165.xml"/><Relationship Id="rId373" Type="http://schemas.openxmlformats.org/officeDocument/2006/relationships/slide" Target="slides/slide372.xml"/><Relationship Id="rId580" Type="http://schemas.openxmlformats.org/officeDocument/2006/relationships/slide" Target="slides/slide579.xml"/><Relationship Id="rId2054" Type="http://schemas.openxmlformats.org/officeDocument/2006/relationships/slide" Target="slides/slide2053.xml"/><Relationship Id="rId2261" Type="http://schemas.openxmlformats.org/officeDocument/2006/relationships/slide" Target="slides/slide2260.xml"/><Relationship Id="rId3105" Type="http://schemas.openxmlformats.org/officeDocument/2006/relationships/slide" Target="slides/slide3104.xml"/><Relationship Id="rId3312" Type="http://schemas.openxmlformats.org/officeDocument/2006/relationships/slide" Target="slides/slide3311.xml"/><Relationship Id="rId6468" Type="http://schemas.openxmlformats.org/officeDocument/2006/relationships/slide" Target="slides/slide6467.xml"/><Relationship Id="rId6675" Type="http://schemas.openxmlformats.org/officeDocument/2006/relationships/slide" Target="slides/slide6674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1070" Type="http://schemas.openxmlformats.org/officeDocument/2006/relationships/slide" Target="slides/slide1069.xml"/><Relationship Id="rId2121" Type="http://schemas.openxmlformats.org/officeDocument/2006/relationships/slide" Target="slides/slide2120.xml"/><Relationship Id="rId5277" Type="http://schemas.openxmlformats.org/officeDocument/2006/relationships/slide" Target="slides/slide5276.xml"/><Relationship Id="rId5484" Type="http://schemas.openxmlformats.org/officeDocument/2006/relationships/slide" Target="slides/slide5483.xml"/><Relationship Id="rId6328" Type="http://schemas.openxmlformats.org/officeDocument/2006/relationships/slide" Target="slides/slide6327.xml"/><Relationship Id="rId6882" Type="http://schemas.openxmlformats.org/officeDocument/2006/relationships/slide" Target="slides/slide6881.xml"/><Relationship Id="rId300" Type="http://schemas.openxmlformats.org/officeDocument/2006/relationships/slide" Target="slides/slide299.xml"/><Relationship Id="rId4086" Type="http://schemas.openxmlformats.org/officeDocument/2006/relationships/slide" Target="slides/slide4085.xml"/><Relationship Id="rId5137" Type="http://schemas.openxmlformats.org/officeDocument/2006/relationships/slide" Target="slides/slide5136.xml"/><Relationship Id="rId5691" Type="http://schemas.openxmlformats.org/officeDocument/2006/relationships/slide" Target="slides/slide5690.xml"/><Relationship Id="rId6535" Type="http://schemas.openxmlformats.org/officeDocument/2006/relationships/slide" Target="slides/slide6534.xml"/><Relationship Id="rId6742" Type="http://schemas.openxmlformats.org/officeDocument/2006/relationships/slide" Target="slides/slide6741.xml"/><Relationship Id="rId1887" Type="http://schemas.openxmlformats.org/officeDocument/2006/relationships/slide" Target="slides/slide1886.xml"/><Relationship Id="rId2938" Type="http://schemas.openxmlformats.org/officeDocument/2006/relationships/slide" Target="slides/slide2937.xml"/><Relationship Id="rId4293" Type="http://schemas.openxmlformats.org/officeDocument/2006/relationships/slide" Target="slides/slide4292.xml"/><Relationship Id="rId5344" Type="http://schemas.openxmlformats.org/officeDocument/2006/relationships/slide" Target="slides/slide5343.xml"/><Relationship Id="rId5551" Type="http://schemas.openxmlformats.org/officeDocument/2006/relationships/slide" Target="slides/slide5550.xml"/><Relationship Id="rId6602" Type="http://schemas.openxmlformats.org/officeDocument/2006/relationships/slide" Target="slides/slide6601.xml"/><Relationship Id="rId1747" Type="http://schemas.openxmlformats.org/officeDocument/2006/relationships/slide" Target="slides/slide1746.xml"/><Relationship Id="rId1954" Type="http://schemas.openxmlformats.org/officeDocument/2006/relationships/slide" Target="slides/slide1953.xml"/><Relationship Id="rId4153" Type="http://schemas.openxmlformats.org/officeDocument/2006/relationships/slide" Target="slides/slide4152.xml"/><Relationship Id="rId4360" Type="http://schemas.openxmlformats.org/officeDocument/2006/relationships/slide" Target="slides/slide4359.xml"/><Relationship Id="rId5204" Type="http://schemas.openxmlformats.org/officeDocument/2006/relationships/slide" Target="slides/slide5203.xml"/><Relationship Id="rId5411" Type="http://schemas.openxmlformats.org/officeDocument/2006/relationships/slide" Target="slides/slide5410.xml"/><Relationship Id="rId39" Type="http://schemas.openxmlformats.org/officeDocument/2006/relationships/slide" Target="slides/slide38.xml"/><Relationship Id="rId1607" Type="http://schemas.openxmlformats.org/officeDocument/2006/relationships/slide" Target="slides/slide1606.xml"/><Relationship Id="rId1814" Type="http://schemas.openxmlformats.org/officeDocument/2006/relationships/slide" Target="slides/slide1813.xml"/><Relationship Id="rId4013" Type="http://schemas.openxmlformats.org/officeDocument/2006/relationships/slide" Target="slides/slide4012.xml"/><Relationship Id="rId4220" Type="http://schemas.openxmlformats.org/officeDocument/2006/relationships/slide" Target="slides/slide4219.xml"/><Relationship Id="rId3779" Type="http://schemas.openxmlformats.org/officeDocument/2006/relationships/slide" Target="slides/slide3778.xml"/><Relationship Id="rId6185" Type="http://schemas.openxmlformats.org/officeDocument/2006/relationships/slide" Target="slides/slide6184.xml"/><Relationship Id="rId6392" Type="http://schemas.openxmlformats.org/officeDocument/2006/relationships/slide" Target="slides/slide6391.xml"/><Relationship Id="rId7029" Type="http://schemas.openxmlformats.org/officeDocument/2006/relationships/slide" Target="slides/slide7028.xml"/><Relationship Id="rId2588" Type="http://schemas.openxmlformats.org/officeDocument/2006/relationships/slide" Target="slides/slide2587.xml"/><Relationship Id="rId3986" Type="http://schemas.openxmlformats.org/officeDocument/2006/relationships/slide" Target="slides/slide3985.xml"/><Relationship Id="rId6045" Type="http://schemas.openxmlformats.org/officeDocument/2006/relationships/slide" Target="slides/slide6044.xml"/><Relationship Id="rId6252" Type="http://schemas.openxmlformats.org/officeDocument/2006/relationships/slide" Target="slides/slide6251.xml"/><Relationship Id="rId1397" Type="http://schemas.openxmlformats.org/officeDocument/2006/relationships/slide" Target="slides/slide1396.xml"/><Relationship Id="rId2795" Type="http://schemas.openxmlformats.org/officeDocument/2006/relationships/slide" Target="slides/slide2794.xml"/><Relationship Id="rId3639" Type="http://schemas.openxmlformats.org/officeDocument/2006/relationships/slide" Target="slides/slide3638.xml"/><Relationship Id="rId3846" Type="http://schemas.openxmlformats.org/officeDocument/2006/relationships/slide" Target="slides/slide3845.xml"/><Relationship Id="rId5061" Type="http://schemas.openxmlformats.org/officeDocument/2006/relationships/slide" Target="slides/slide5060.xml"/><Relationship Id="rId6112" Type="http://schemas.openxmlformats.org/officeDocument/2006/relationships/slide" Target="slides/slide6111.xml"/><Relationship Id="rId767" Type="http://schemas.openxmlformats.org/officeDocument/2006/relationships/slide" Target="slides/slide766.xml"/><Relationship Id="rId974" Type="http://schemas.openxmlformats.org/officeDocument/2006/relationships/slide" Target="slides/slide973.xml"/><Relationship Id="rId2448" Type="http://schemas.openxmlformats.org/officeDocument/2006/relationships/slide" Target="slides/slide2447.xml"/><Relationship Id="rId2655" Type="http://schemas.openxmlformats.org/officeDocument/2006/relationships/slide" Target="slides/slide2654.xml"/><Relationship Id="rId2862" Type="http://schemas.openxmlformats.org/officeDocument/2006/relationships/slide" Target="slides/slide2861.xml"/><Relationship Id="rId3706" Type="http://schemas.openxmlformats.org/officeDocument/2006/relationships/slide" Target="slides/slide3705.xml"/><Relationship Id="rId3913" Type="http://schemas.openxmlformats.org/officeDocument/2006/relationships/slide" Target="slides/slide3912.xml"/><Relationship Id="rId627" Type="http://schemas.openxmlformats.org/officeDocument/2006/relationships/slide" Target="slides/slide626.xml"/><Relationship Id="rId834" Type="http://schemas.openxmlformats.org/officeDocument/2006/relationships/slide" Target="slides/slide833.xml"/><Relationship Id="rId1257" Type="http://schemas.openxmlformats.org/officeDocument/2006/relationships/slide" Target="slides/slide1256.xml"/><Relationship Id="rId1464" Type="http://schemas.openxmlformats.org/officeDocument/2006/relationships/slide" Target="slides/slide1463.xml"/><Relationship Id="rId1671" Type="http://schemas.openxmlformats.org/officeDocument/2006/relationships/slide" Target="slides/slide1670.xml"/><Relationship Id="rId2308" Type="http://schemas.openxmlformats.org/officeDocument/2006/relationships/slide" Target="slides/slide2307.xml"/><Relationship Id="rId2515" Type="http://schemas.openxmlformats.org/officeDocument/2006/relationships/slide" Target="slides/slide2514.xml"/><Relationship Id="rId2722" Type="http://schemas.openxmlformats.org/officeDocument/2006/relationships/slide" Target="slides/slide2721.xml"/><Relationship Id="rId5878" Type="http://schemas.openxmlformats.org/officeDocument/2006/relationships/slide" Target="slides/slide5877.xml"/><Relationship Id="rId6929" Type="http://schemas.openxmlformats.org/officeDocument/2006/relationships/slide" Target="slides/slide6928.xml"/><Relationship Id="rId901" Type="http://schemas.openxmlformats.org/officeDocument/2006/relationships/slide" Target="slides/slide900.xml"/><Relationship Id="rId1117" Type="http://schemas.openxmlformats.org/officeDocument/2006/relationships/slide" Target="slides/slide1116.xml"/><Relationship Id="rId1324" Type="http://schemas.openxmlformats.org/officeDocument/2006/relationships/slide" Target="slides/slide1323.xml"/><Relationship Id="rId1531" Type="http://schemas.openxmlformats.org/officeDocument/2006/relationships/slide" Target="slides/slide1530.xml"/><Relationship Id="rId4687" Type="http://schemas.openxmlformats.org/officeDocument/2006/relationships/slide" Target="slides/slide4686.xml"/><Relationship Id="rId4894" Type="http://schemas.openxmlformats.org/officeDocument/2006/relationships/slide" Target="slides/slide4893.xml"/><Relationship Id="rId5738" Type="http://schemas.openxmlformats.org/officeDocument/2006/relationships/slide" Target="slides/slide5737.xml"/><Relationship Id="rId5945" Type="http://schemas.openxmlformats.org/officeDocument/2006/relationships/slide" Target="slides/slide5944.xml"/><Relationship Id="rId30" Type="http://schemas.openxmlformats.org/officeDocument/2006/relationships/slide" Target="slides/slide29.xml"/><Relationship Id="rId3289" Type="http://schemas.openxmlformats.org/officeDocument/2006/relationships/slide" Target="slides/slide3288.xml"/><Relationship Id="rId3496" Type="http://schemas.openxmlformats.org/officeDocument/2006/relationships/slide" Target="slides/slide3495.xml"/><Relationship Id="rId4547" Type="http://schemas.openxmlformats.org/officeDocument/2006/relationships/slide" Target="slides/slide4546.xml"/><Relationship Id="rId4754" Type="http://schemas.openxmlformats.org/officeDocument/2006/relationships/slide" Target="slides/slide4753.xml"/><Relationship Id="rId2098" Type="http://schemas.openxmlformats.org/officeDocument/2006/relationships/slide" Target="slides/slide2097.xml"/><Relationship Id="rId3149" Type="http://schemas.openxmlformats.org/officeDocument/2006/relationships/slide" Target="slides/slide3148.xml"/><Relationship Id="rId3356" Type="http://schemas.openxmlformats.org/officeDocument/2006/relationships/slide" Target="slides/slide3355.xml"/><Relationship Id="rId3563" Type="http://schemas.openxmlformats.org/officeDocument/2006/relationships/slide" Target="slides/slide3562.xml"/><Relationship Id="rId4407" Type="http://schemas.openxmlformats.org/officeDocument/2006/relationships/slide" Target="slides/slide4406.xml"/><Relationship Id="rId4961" Type="http://schemas.openxmlformats.org/officeDocument/2006/relationships/slide" Target="slides/slide4960.xml"/><Relationship Id="rId5805" Type="http://schemas.openxmlformats.org/officeDocument/2006/relationships/slide" Target="slides/slide5804.xml"/><Relationship Id="rId7020" Type="http://schemas.openxmlformats.org/officeDocument/2006/relationships/slide" Target="slides/slide7019.xml"/><Relationship Id="rId277" Type="http://schemas.openxmlformats.org/officeDocument/2006/relationships/slide" Target="slides/slide276.xml"/><Relationship Id="rId484" Type="http://schemas.openxmlformats.org/officeDocument/2006/relationships/slide" Target="slides/slide483.xml"/><Relationship Id="rId2165" Type="http://schemas.openxmlformats.org/officeDocument/2006/relationships/slide" Target="slides/slide2164.xml"/><Relationship Id="rId3009" Type="http://schemas.openxmlformats.org/officeDocument/2006/relationships/slide" Target="slides/slide3008.xml"/><Relationship Id="rId3216" Type="http://schemas.openxmlformats.org/officeDocument/2006/relationships/slide" Target="slides/slide3215.xml"/><Relationship Id="rId3770" Type="http://schemas.openxmlformats.org/officeDocument/2006/relationships/slide" Target="slides/slide3769.xml"/><Relationship Id="rId4614" Type="http://schemas.openxmlformats.org/officeDocument/2006/relationships/slide" Target="slides/slide4613.xml"/><Relationship Id="rId4821" Type="http://schemas.openxmlformats.org/officeDocument/2006/relationships/slide" Target="slides/slide4820.xml"/><Relationship Id="rId137" Type="http://schemas.openxmlformats.org/officeDocument/2006/relationships/slide" Target="slides/slide136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2025" Type="http://schemas.openxmlformats.org/officeDocument/2006/relationships/slide" Target="slides/slide2024.xml"/><Relationship Id="rId2372" Type="http://schemas.openxmlformats.org/officeDocument/2006/relationships/slide" Target="slides/slide2371.xml"/><Relationship Id="rId3423" Type="http://schemas.openxmlformats.org/officeDocument/2006/relationships/slide" Target="slides/slide3422.xml"/><Relationship Id="rId3630" Type="http://schemas.openxmlformats.org/officeDocument/2006/relationships/slide" Target="slides/slide3629.xml"/><Relationship Id="rId6579" Type="http://schemas.openxmlformats.org/officeDocument/2006/relationships/slide" Target="slides/slide6578.xml"/><Relationship Id="rId6786" Type="http://schemas.openxmlformats.org/officeDocument/2006/relationships/slide" Target="slides/slide6785.xml"/><Relationship Id="rId6993" Type="http://schemas.openxmlformats.org/officeDocument/2006/relationships/slide" Target="slides/slide6992.xml"/><Relationship Id="rId551" Type="http://schemas.openxmlformats.org/officeDocument/2006/relationships/slide" Target="slides/slide550.xml"/><Relationship Id="rId1181" Type="http://schemas.openxmlformats.org/officeDocument/2006/relationships/slide" Target="slides/slide1180.xml"/><Relationship Id="rId2232" Type="http://schemas.openxmlformats.org/officeDocument/2006/relationships/slide" Target="slides/slide2231.xml"/><Relationship Id="rId5388" Type="http://schemas.openxmlformats.org/officeDocument/2006/relationships/slide" Target="slides/slide5387.xml"/><Relationship Id="rId5595" Type="http://schemas.openxmlformats.org/officeDocument/2006/relationships/slide" Target="slides/slide5594.xml"/><Relationship Id="rId6439" Type="http://schemas.openxmlformats.org/officeDocument/2006/relationships/slide" Target="slides/slide6438.xml"/><Relationship Id="rId6646" Type="http://schemas.openxmlformats.org/officeDocument/2006/relationships/slide" Target="slides/slide6645.xml"/><Relationship Id="rId6853" Type="http://schemas.openxmlformats.org/officeDocument/2006/relationships/slide" Target="slides/slide6852.xml"/><Relationship Id="rId204" Type="http://schemas.openxmlformats.org/officeDocument/2006/relationships/slide" Target="slides/slide203.xml"/><Relationship Id="rId411" Type="http://schemas.openxmlformats.org/officeDocument/2006/relationships/slide" Target="slides/slide410.xml"/><Relationship Id="rId1041" Type="http://schemas.openxmlformats.org/officeDocument/2006/relationships/slide" Target="slides/slide1040.xml"/><Relationship Id="rId1998" Type="http://schemas.openxmlformats.org/officeDocument/2006/relationships/slide" Target="slides/slide1997.xml"/><Relationship Id="rId4197" Type="http://schemas.openxmlformats.org/officeDocument/2006/relationships/slide" Target="slides/slide4196.xml"/><Relationship Id="rId5248" Type="http://schemas.openxmlformats.org/officeDocument/2006/relationships/slide" Target="slides/slide5247.xml"/><Relationship Id="rId5455" Type="http://schemas.openxmlformats.org/officeDocument/2006/relationships/slide" Target="slides/slide5454.xml"/><Relationship Id="rId5662" Type="http://schemas.openxmlformats.org/officeDocument/2006/relationships/slide" Target="slides/slide5661.xml"/><Relationship Id="rId6506" Type="http://schemas.openxmlformats.org/officeDocument/2006/relationships/slide" Target="slides/slide6505.xml"/><Relationship Id="rId6713" Type="http://schemas.openxmlformats.org/officeDocument/2006/relationships/slide" Target="slides/slide6712.xml"/><Relationship Id="rId6920" Type="http://schemas.openxmlformats.org/officeDocument/2006/relationships/slide" Target="slides/slide6919.xml"/><Relationship Id="rId1858" Type="http://schemas.openxmlformats.org/officeDocument/2006/relationships/slide" Target="slides/slide1857.xml"/><Relationship Id="rId4057" Type="http://schemas.openxmlformats.org/officeDocument/2006/relationships/slide" Target="slides/slide4056.xml"/><Relationship Id="rId4264" Type="http://schemas.openxmlformats.org/officeDocument/2006/relationships/slide" Target="slides/slide4263.xml"/><Relationship Id="rId4471" Type="http://schemas.openxmlformats.org/officeDocument/2006/relationships/slide" Target="slides/slide4470.xml"/><Relationship Id="rId5108" Type="http://schemas.openxmlformats.org/officeDocument/2006/relationships/slide" Target="slides/slide5107.xml"/><Relationship Id="rId5315" Type="http://schemas.openxmlformats.org/officeDocument/2006/relationships/slide" Target="slides/slide5314.xml"/><Relationship Id="rId5522" Type="http://schemas.openxmlformats.org/officeDocument/2006/relationships/slide" Target="slides/slide5521.xml"/><Relationship Id="rId2909" Type="http://schemas.openxmlformats.org/officeDocument/2006/relationships/slide" Target="slides/slide2908.xml"/><Relationship Id="rId3073" Type="http://schemas.openxmlformats.org/officeDocument/2006/relationships/slide" Target="slides/slide3072.xml"/><Relationship Id="rId3280" Type="http://schemas.openxmlformats.org/officeDocument/2006/relationships/slide" Target="slides/slide3279.xml"/><Relationship Id="rId4124" Type="http://schemas.openxmlformats.org/officeDocument/2006/relationships/slide" Target="slides/slide4123.xml"/><Relationship Id="rId4331" Type="http://schemas.openxmlformats.org/officeDocument/2006/relationships/slide" Target="slides/slide4330.xml"/><Relationship Id="rId1718" Type="http://schemas.openxmlformats.org/officeDocument/2006/relationships/slide" Target="slides/slide1717.xml"/><Relationship Id="rId1925" Type="http://schemas.openxmlformats.org/officeDocument/2006/relationships/slide" Target="slides/slide1924.xml"/><Relationship Id="rId3140" Type="http://schemas.openxmlformats.org/officeDocument/2006/relationships/slide" Target="slides/slide3139.xml"/><Relationship Id="rId6089" Type="http://schemas.openxmlformats.org/officeDocument/2006/relationships/slide" Target="slides/slide6088.xml"/><Relationship Id="rId6296" Type="http://schemas.openxmlformats.org/officeDocument/2006/relationships/slide" Target="slides/slide6295.xml"/><Relationship Id="rId6156" Type="http://schemas.openxmlformats.org/officeDocument/2006/relationships/slide" Target="slides/slide6155.xml"/><Relationship Id="rId2699" Type="http://schemas.openxmlformats.org/officeDocument/2006/relationships/slide" Target="slides/slide2698.xml"/><Relationship Id="rId3000" Type="http://schemas.openxmlformats.org/officeDocument/2006/relationships/slide" Target="slides/slide2999.xml"/><Relationship Id="rId3957" Type="http://schemas.openxmlformats.org/officeDocument/2006/relationships/slide" Target="slides/slide3956.xml"/><Relationship Id="rId6363" Type="http://schemas.openxmlformats.org/officeDocument/2006/relationships/slide" Target="slides/slide6362.xml"/><Relationship Id="rId6570" Type="http://schemas.openxmlformats.org/officeDocument/2006/relationships/slide" Target="slides/slide6569.xml"/><Relationship Id="rId878" Type="http://schemas.openxmlformats.org/officeDocument/2006/relationships/slide" Target="slides/slide877.xml"/><Relationship Id="rId2559" Type="http://schemas.openxmlformats.org/officeDocument/2006/relationships/slide" Target="slides/slide2558.xml"/><Relationship Id="rId2766" Type="http://schemas.openxmlformats.org/officeDocument/2006/relationships/slide" Target="slides/slide2765.xml"/><Relationship Id="rId2973" Type="http://schemas.openxmlformats.org/officeDocument/2006/relationships/slide" Target="slides/slide2972.xml"/><Relationship Id="rId3817" Type="http://schemas.openxmlformats.org/officeDocument/2006/relationships/slide" Target="slides/slide3816.xml"/><Relationship Id="rId5172" Type="http://schemas.openxmlformats.org/officeDocument/2006/relationships/slide" Target="slides/slide5171.xml"/><Relationship Id="rId6016" Type="http://schemas.openxmlformats.org/officeDocument/2006/relationships/slide" Target="slides/slide6015.xml"/><Relationship Id="rId6223" Type="http://schemas.openxmlformats.org/officeDocument/2006/relationships/slide" Target="slides/slide6222.xml"/><Relationship Id="rId6430" Type="http://schemas.openxmlformats.org/officeDocument/2006/relationships/slide" Target="slides/slide6429.xml"/><Relationship Id="rId738" Type="http://schemas.openxmlformats.org/officeDocument/2006/relationships/slide" Target="slides/slide737.xml"/><Relationship Id="rId945" Type="http://schemas.openxmlformats.org/officeDocument/2006/relationships/slide" Target="slides/slide944.xml"/><Relationship Id="rId1368" Type="http://schemas.openxmlformats.org/officeDocument/2006/relationships/slide" Target="slides/slide1367.xml"/><Relationship Id="rId1575" Type="http://schemas.openxmlformats.org/officeDocument/2006/relationships/slide" Target="slides/slide1574.xml"/><Relationship Id="rId1782" Type="http://schemas.openxmlformats.org/officeDocument/2006/relationships/slide" Target="slides/slide1781.xml"/><Relationship Id="rId2419" Type="http://schemas.openxmlformats.org/officeDocument/2006/relationships/slide" Target="slides/slide2418.xml"/><Relationship Id="rId2626" Type="http://schemas.openxmlformats.org/officeDocument/2006/relationships/slide" Target="slides/slide2625.xml"/><Relationship Id="rId2833" Type="http://schemas.openxmlformats.org/officeDocument/2006/relationships/slide" Target="slides/slide2832.xml"/><Relationship Id="rId5032" Type="http://schemas.openxmlformats.org/officeDocument/2006/relationships/slide" Target="slides/slide5031.xml"/><Relationship Id="rId5989" Type="http://schemas.openxmlformats.org/officeDocument/2006/relationships/slide" Target="slides/slide5988.xml"/><Relationship Id="rId74" Type="http://schemas.openxmlformats.org/officeDocument/2006/relationships/slide" Target="slides/slide73.xml"/><Relationship Id="rId805" Type="http://schemas.openxmlformats.org/officeDocument/2006/relationships/slide" Target="slides/slide804.xml"/><Relationship Id="rId1228" Type="http://schemas.openxmlformats.org/officeDocument/2006/relationships/slide" Target="slides/slide1227.xml"/><Relationship Id="rId1435" Type="http://schemas.openxmlformats.org/officeDocument/2006/relationships/slide" Target="slides/slide1434.xml"/><Relationship Id="rId4798" Type="http://schemas.openxmlformats.org/officeDocument/2006/relationships/slide" Target="slides/slide4797.xml"/><Relationship Id="rId1642" Type="http://schemas.openxmlformats.org/officeDocument/2006/relationships/slide" Target="slides/slide1641.xml"/><Relationship Id="rId2900" Type="http://schemas.openxmlformats.org/officeDocument/2006/relationships/slide" Target="slides/slide2899.xml"/><Relationship Id="rId5849" Type="http://schemas.openxmlformats.org/officeDocument/2006/relationships/slide" Target="slides/slide5848.xml"/><Relationship Id="rId1502" Type="http://schemas.openxmlformats.org/officeDocument/2006/relationships/slide" Target="slides/slide1501.xml"/><Relationship Id="rId4658" Type="http://schemas.openxmlformats.org/officeDocument/2006/relationships/slide" Target="slides/slide4657.xml"/><Relationship Id="rId4865" Type="http://schemas.openxmlformats.org/officeDocument/2006/relationships/slide" Target="slides/slide4864.xml"/><Relationship Id="rId5709" Type="http://schemas.openxmlformats.org/officeDocument/2006/relationships/slide" Target="slides/slide5708.xml"/><Relationship Id="rId5916" Type="http://schemas.openxmlformats.org/officeDocument/2006/relationships/slide" Target="slides/slide5915.xml"/><Relationship Id="rId6080" Type="http://schemas.openxmlformats.org/officeDocument/2006/relationships/slide" Target="slides/slide6079.xml"/><Relationship Id="rId388" Type="http://schemas.openxmlformats.org/officeDocument/2006/relationships/slide" Target="slides/slide387.xml"/><Relationship Id="rId2069" Type="http://schemas.openxmlformats.org/officeDocument/2006/relationships/slide" Target="slides/slide2068.xml"/><Relationship Id="rId3467" Type="http://schemas.openxmlformats.org/officeDocument/2006/relationships/slide" Target="slides/slide3466.xml"/><Relationship Id="rId3674" Type="http://schemas.openxmlformats.org/officeDocument/2006/relationships/slide" Target="slides/slide3673.xml"/><Relationship Id="rId3881" Type="http://schemas.openxmlformats.org/officeDocument/2006/relationships/slide" Target="slides/slide3880.xml"/><Relationship Id="rId4518" Type="http://schemas.openxmlformats.org/officeDocument/2006/relationships/slide" Target="slides/slide4517.xml"/><Relationship Id="rId4725" Type="http://schemas.openxmlformats.org/officeDocument/2006/relationships/slide" Target="slides/slide4724.xml"/><Relationship Id="rId4932" Type="http://schemas.openxmlformats.org/officeDocument/2006/relationships/slide" Target="slides/slide4931.xml"/><Relationship Id="rId595" Type="http://schemas.openxmlformats.org/officeDocument/2006/relationships/slide" Target="slides/slide594.xml"/><Relationship Id="rId2276" Type="http://schemas.openxmlformats.org/officeDocument/2006/relationships/slide" Target="slides/slide2275.xml"/><Relationship Id="rId2483" Type="http://schemas.openxmlformats.org/officeDocument/2006/relationships/slide" Target="slides/slide2482.xml"/><Relationship Id="rId2690" Type="http://schemas.openxmlformats.org/officeDocument/2006/relationships/slide" Target="slides/slide2689.xml"/><Relationship Id="rId3327" Type="http://schemas.openxmlformats.org/officeDocument/2006/relationships/slide" Target="slides/slide3326.xml"/><Relationship Id="rId3534" Type="http://schemas.openxmlformats.org/officeDocument/2006/relationships/slide" Target="slides/slide3533.xml"/><Relationship Id="rId3741" Type="http://schemas.openxmlformats.org/officeDocument/2006/relationships/slide" Target="slides/slide3740.xml"/><Relationship Id="rId6897" Type="http://schemas.openxmlformats.org/officeDocument/2006/relationships/slide" Target="slides/slide6896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085" Type="http://schemas.openxmlformats.org/officeDocument/2006/relationships/slide" Target="slides/slide1084.xml"/><Relationship Id="rId1292" Type="http://schemas.openxmlformats.org/officeDocument/2006/relationships/slide" Target="slides/slide1291.xml"/><Relationship Id="rId2136" Type="http://schemas.openxmlformats.org/officeDocument/2006/relationships/slide" Target="slides/slide2135.xml"/><Relationship Id="rId2343" Type="http://schemas.openxmlformats.org/officeDocument/2006/relationships/slide" Target="slides/slide2342.xml"/><Relationship Id="rId2550" Type="http://schemas.openxmlformats.org/officeDocument/2006/relationships/slide" Target="slides/slide2549.xml"/><Relationship Id="rId3601" Type="http://schemas.openxmlformats.org/officeDocument/2006/relationships/slide" Target="slides/slide3600.xml"/><Relationship Id="rId5499" Type="http://schemas.openxmlformats.org/officeDocument/2006/relationships/slide" Target="slides/slide5498.xml"/><Relationship Id="rId6757" Type="http://schemas.openxmlformats.org/officeDocument/2006/relationships/slide" Target="slides/slide6756.xml"/><Relationship Id="rId6964" Type="http://schemas.openxmlformats.org/officeDocument/2006/relationships/slide" Target="slides/slide6963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1152" Type="http://schemas.openxmlformats.org/officeDocument/2006/relationships/slide" Target="slides/slide1151.xml"/><Relationship Id="rId2203" Type="http://schemas.openxmlformats.org/officeDocument/2006/relationships/slide" Target="slides/slide2202.xml"/><Relationship Id="rId2410" Type="http://schemas.openxmlformats.org/officeDocument/2006/relationships/slide" Target="slides/slide2409.xml"/><Relationship Id="rId5359" Type="http://schemas.openxmlformats.org/officeDocument/2006/relationships/slide" Target="slides/slide5358.xml"/><Relationship Id="rId5566" Type="http://schemas.openxmlformats.org/officeDocument/2006/relationships/slide" Target="slides/slide5565.xml"/><Relationship Id="rId5773" Type="http://schemas.openxmlformats.org/officeDocument/2006/relationships/slide" Target="slides/slide5772.xml"/><Relationship Id="rId6617" Type="http://schemas.openxmlformats.org/officeDocument/2006/relationships/slide" Target="slides/slide6616.xml"/><Relationship Id="rId1012" Type="http://schemas.openxmlformats.org/officeDocument/2006/relationships/slide" Target="slides/slide1011.xml"/><Relationship Id="rId4168" Type="http://schemas.openxmlformats.org/officeDocument/2006/relationships/slide" Target="slides/slide4167.xml"/><Relationship Id="rId4375" Type="http://schemas.openxmlformats.org/officeDocument/2006/relationships/slide" Target="slides/slide4374.xml"/><Relationship Id="rId5219" Type="http://schemas.openxmlformats.org/officeDocument/2006/relationships/slide" Target="slides/slide5218.xml"/><Relationship Id="rId5426" Type="http://schemas.openxmlformats.org/officeDocument/2006/relationships/slide" Target="slides/slide5425.xml"/><Relationship Id="rId5980" Type="http://schemas.openxmlformats.org/officeDocument/2006/relationships/slide" Target="slides/slide5979.xml"/><Relationship Id="rId6824" Type="http://schemas.openxmlformats.org/officeDocument/2006/relationships/slide" Target="slides/slide6823.xml"/><Relationship Id="rId1969" Type="http://schemas.openxmlformats.org/officeDocument/2006/relationships/slide" Target="slides/slide1968.xml"/><Relationship Id="rId3184" Type="http://schemas.openxmlformats.org/officeDocument/2006/relationships/slide" Target="slides/slide3183.xml"/><Relationship Id="rId4028" Type="http://schemas.openxmlformats.org/officeDocument/2006/relationships/slide" Target="slides/slide4027.xml"/><Relationship Id="rId4235" Type="http://schemas.openxmlformats.org/officeDocument/2006/relationships/slide" Target="slides/slide4234.xml"/><Relationship Id="rId4582" Type="http://schemas.openxmlformats.org/officeDocument/2006/relationships/slide" Target="slides/slide4581.xml"/><Relationship Id="rId5633" Type="http://schemas.openxmlformats.org/officeDocument/2006/relationships/slide" Target="slides/slide5632.xml"/><Relationship Id="rId5840" Type="http://schemas.openxmlformats.org/officeDocument/2006/relationships/slide" Target="slides/slide5839.xml"/><Relationship Id="rId1829" Type="http://schemas.openxmlformats.org/officeDocument/2006/relationships/slide" Target="slides/slide1828.xml"/><Relationship Id="rId3391" Type="http://schemas.openxmlformats.org/officeDocument/2006/relationships/slide" Target="slides/slide3390.xml"/><Relationship Id="rId4442" Type="http://schemas.openxmlformats.org/officeDocument/2006/relationships/slide" Target="slides/slide4441.xml"/><Relationship Id="rId5700" Type="http://schemas.openxmlformats.org/officeDocument/2006/relationships/slide" Target="slides/slide5699.xml"/><Relationship Id="rId3044" Type="http://schemas.openxmlformats.org/officeDocument/2006/relationships/slide" Target="slides/slide3043.xml"/><Relationship Id="rId3251" Type="http://schemas.openxmlformats.org/officeDocument/2006/relationships/slide" Target="slides/slide3250.xml"/><Relationship Id="rId4302" Type="http://schemas.openxmlformats.org/officeDocument/2006/relationships/slide" Target="slides/slide4301.xml"/><Relationship Id="rId172" Type="http://schemas.openxmlformats.org/officeDocument/2006/relationships/slide" Target="slides/slide171.xml"/><Relationship Id="rId2060" Type="http://schemas.openxmlformats.org/officeDocument/2006/relationships/slide" Target="slides/slide2059.xml"/><Relationship Id="rId3111" Type="http://schemas.openxmlformats.org/officeDocument/2006/relationships/slide" Target="slides/slide3110.xml"/><Relationship Id="rId6267" Type="http://schemas.openxmlformats.org/officeDocument/2006/relationships/slide" Target="slides/slide6266.xml"/><Relationship Id="rId6474" Type="http://schemas.openxmlformats.org/officeDocument/2006/relationships/slide" Target="slides/slide6473.xml"/><Relationship Id="rId6681" Type="http://schemas.openxmlformats.org/officeDocument/2006/relationships/slide" Target="slides/slide6680.xml"/><Relationship Id="rId989" Type="http://schemas.openxmlformats.org/officeDocument/2006/relationships/slide" Target="slides/slide988.xml"/><Relationship Id="rId2877" Type="http://schemas.openxmlformats.org/officeDocument/2006/relationships/slide" Target="slides/slide2876.xml"/><Relationship Id="rId5076" Type="http://schemas.openxmlformats.org/officeDocument/2006/relationships/slide" Target="slides/slide5075.xml"/><Relationship Id="rId5283" Type="http://schemas.openxmlformats.org/officeDocument/2006/relationships/slide" Target="slides/slide5282.xml"/><Relationship Id="rId5490" Type="http://schemas.openxmlformats.org/officeDocument/2006/relationships/slide" Target="slides/slide5489.xml"/><Relationship Id="rId6127" Type="http://schemas.openxmlformats.org/officeDocument/2006/relationships/slide" Target="slides/slide6126.xml"/><Relationship Id="rId6334" Type="http://schemas.openxmlformats.org/officeDocument/2006/relationships/slide" Target="slides/slide6333.xml"/><Relationship Id="rId6541" Type="http://schemas.openxmlformats.org/officeDocument/2006/relationships/slide" Target="slides/slide6540.xml"/><Relationship Id="rId849" Type="http://schemas.openxmlformats.org/officeDocument/2006/relationships/slide" Target="slides/slide848.xml"/><Relationship Id="rId1479" Type="http://schemas.openxmlformats.org/officeDocument/2006/relationships/slide" Target="slides/slide1478.xml"/><Relationship Id="rId1686" Type="http://schemas.openxmlformats.org/officeDocument/2006/relationships/slide" Target="slides/slide1685.xml"/><Relationship Id="rId3928" Type="http://schemas.openxmlformats.org/officeDocument/2006/relationships/slide" Target="slides/slide3927.xml"/><Relationship Id="rId4092" Type="http://schemas.openxmlformats.org/officeDocument/2006/relationships/slide" Target="slides/slide4091.xml"/><Relationship Id="rId5143" Type="http://schemas.openxmlformats.org/officeDocument/2006/relationships/slide" Target="slides/slide5142.xml"/><Relationship Id="rId5350" Type="http://schemas.openxmlformats.org/officeDocument/2006/relationships/slide" Target="slides/slide5349.xml"/><Relationship Id="rId6401" Type="http://schemas.openxmlformats.org/officeDocument/2006/relationships/slide" Target="slides/slide6400.xml"/><Relationship Id="rId1339" Type="http://schemas.openxmlformats.org/officeDocument/2006/relationships/slide" Target="slides/slide1338.xml"/><Relationship Id="rId1893" Type="http://schemas.openxmlformats.org/officeDocument/2006/relationships/slide" Target="slides/slide1892.xml"/><Relationship Id="rId2737" Type="http://schemas.openxmlformats.org/officeDocument/2006/relationships/slide" Target="slides/slide2736.xml"/><Relationship Id="rId2944" Type="http://schemas.openxmlformats.org/officeDocument/2006/relationships/slide" Target="slides/slide2943.xml"/><Relationship Id="rId5003" Type="http://schemas.openxmlformats.org/officeDocument/2006/relationships/slide" Target="slides/slide5002.xml"/><Relationship Id="rId5210" Type="http://schemas.openxmlformats.org/officeDocument/2006/relationships/slide" Target="slides/slide5209.xml"/><Relationship Id="rId709" Type="http://schemas.openxmlformats.org/officeDocument/2006/relationships/slide" Target="slides/slide708.xml"/><Relationship Id="rId916" Type="http://schemas.openxmlformats.org/officeDocument/2006/relationships/slide" Target="slides/slide915.xml"/><Relationship Id="rId1546" Type="http://schemas.openxmlformats.org/officeDocument/2006/relationships/slide" Target="slides/slide1545.xml"/><Relationship Id="rId1753" Type="http://schemas.openxmlformats.org/officeDocument/2006/relationships/slide" Target="slides/slide1752.xml"/><Relationship Id="rId1960" Type="http://schemas.openxmlformats.org/officeDocument/2006/relationships/slide" Target="slides/slide1959.xml"/><Relationship Id="rId2804" Type="http://schemas.openxmlformats.org/officeDocument/2006/relationships/slide" Target="slides/slide2803.xml"/><Relationship Id="rId45" Type="http://schemas.openxmlformats.org/officeDocument/2006/relationships/slide" Target="slides/slide44.xml"/><Relationship Id="rId1406" Type="http://schemas.openxmlformats.org/officeDocument/2006/relationships/slide" Target="slides/slide1405.xml"/><Relationship Id="rId1613" Type="http://schemas.openxmlformats.org/officeDocument/2006/relationships/slide" Target="slides/slide1612.xml"/><Relationship Id="rId1820" Type="http://schemas.openxmlformats.org/officeDocument/2006/relationships/slide" Target="slides/slide1819.xml"/><Relationship Id="rId4769" Type="http://schemas.openxmlformats.org/officeDocument/2006/relationships/slide" Target="slides/slide4768.xml"/><Relationship Id="rId4976" Type="http://schemas.openxmlformats.org/officeDocument/2006/relationships/slide" Target="slides/slide4975.xml"/><Relationship Id="rId3578" Type="http://schemas.openxmlformats.org/officeDocument/2006/relationships/slide" Target="slides/slide3577.xml"/><Relationship Id="rId3785" Type="http://schemas.openxmlformats.org/officeDocument/2006/relationships/slide" Target="slides/slide3784.xml"/><Relationship Id="rId3992" Type="http://schemas.openxmlformats.org/officeDocument/2006/relationships/slide" Target="slides/slide3991.xml"/><Relationship Id="rId4629" Type="http://schemas.openxmlformats.org/officeDocument/2006/relationships/slide" Target="slides/slide4628.xml"/><Relationship Id="rId4836" Type="http://schemas.openxmlformats.org/officeDocument/2006/relationships/slide" Target="slides/slide4835.xml"/><Relationship Id="rId6191" Type="http://schemas.openxmlformats.org/officeDocument/2006/relationships/slide" Target="slides/slide6190.xml"/><Relationship Id="rId7035" Type="http://schemas.openxmlformats.org/officeDocument/2006/relationships/slide" Target="slides/slide7034.xml"/><Relationship Id="rId499" Type="http://schemas.openxmlformats.org/officeDocument/2006/relationships/slide" Target="slides/slide498.xml"/><Relationship Id="rId2387" Type="http://schemas.openxmlformats.org/officeDocument/2006/relationships/slide" Target="slides/slide2386.xml"/><Relationship Id="rId2594" Type="http://schemas.openxmlformats.org/officeDocument/2006/relationships/slide" Target="slides/slide2593.xml"/><Relationship Id="rId3438" Type="http://schemas.openxmlformats.org/officeDocument/2006/relationships/slide" Target="slides/slide3437.xml"/><Relationship Id="rId3645" Type="http://schemas.openxmlformats.org/officeDocument/2006/relationships/slide" Target="slides/slide3644.xml"/><Relationship Id="rId3852" Type="http://schemas.openxmlformats.org/officeDocument/2006/relationships/slide" Target="slides/slide3851.xml"/><Relationship Id="rId6051" Type="http://schemas.openxmlformats.org/officeDocument/2006/relationships/slide" Target="slides/slide6050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196" Type="http://schemas.openxmlformats.org/officeDocument/2006/relationships/slide" Target="slides/slide1195.xml"/><Relationship Id="rId2247" Type="http://schemas.openxmlformats.org/officeDocument/2006/relationships/slide" Target="slides/slide2246.xml"/><Relationship Id="rId2454" Type="http://schemas.openxmlformats.org/officeDocument/2006/relationships/slide" Target="slides/slide2453.xml"/><Relationship Id="rId3505" Type="http://schemas.openxmlformats.org/officeDocument/2006/relationships/slide" Target="slides/slide3504.xml"/><Relationship Id="rId4903" Type="http://schemas.openxmlformats.org/officeDocument/2006/relationships/slide" Target="slides/slide4902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980" Type="http://schemas.openxmlformats.org/officeDocument/2006/relationships/slide" Target="slides/slide979.xml"/><Relationship Id="rId1056" Type="http://schemas.openxmlformats.org/officeDocument/2006/relationships/slide" Target="slides/slide1055.xml"/><Relationship Id="rId1263" Type="http://schemas.openxmlformats.org/officeDocument/2006/relationships/slide" Target="slides/slide1262.xml"/><Relationship Id="rId2107" Type="http://schemas.openxmlformats.org/officeDocument/2006/relationships/slide" Target="slides/slide2106.xml"/><Relationship Id="rId2314" Type="http://schemas.openxmlformats.org/officeDocument/2006/relationships/slide" Target="slides/slide2313.xml"/><Relationship Id="rId2661" Type="http://schemas.openxmlformats.org/officeDocument/2006/relationships/slide" Target="slides/slide2660.xml"/><Relationship Id="rId3712" Type="http://schemas.openxmlformats.org/officeDocument/2006/relationships/slide" Target="slides/slide3711.xml"/><Relationship Id="rId6868" Type="http://schemas.openxmlformats.org/officeDocument/2006/relationships/slide" Target="slides/slide6867.xml"/><Relationship Id="rId840" Type="http://schemas.openxmlformats.org/officeDocument/2006/relationships/slide" Target="slides/slide839.xml"/><Relationship Id="rId1470" Type="http://schemas.openxmlformats.org/officeDocument/2006/relationships/slide" Target="slides/slide1469.xml"/><Relationship Id="rId2521" Type="http://schemas.openxmlformats.org/officeDocument/2006/relationships/slide" Target="slides/slide2520.xml"/><Relationship Id="rId4279" Type="http://schemas.openxmlformats.org/officeDocument/2006/relationships/slide" Target="slides/slide4278.xml"/><Relationship Id="rId5677" Type="http://schemas.openxmlformats.org/officeDocument/2006/relationships/slide" Target="slides/slide5676.xml"/><Relationship Id="rId5884" Type="http://schemas.openxmlformats.org/officeDocument/2006/relationships/slide" Target="slides/slide5883.xml"/><Relationship Id="rId6728" Type="http://schemas.openxmlformats.org/officeDocument/2006/relationships/slide" Target="slides/slide6727.xml"/><Relationship Id="rId6935" Type="http://schemas.openxmlformats.org/officeDocument/2006/relationships/slide" Target="slides/slide6934.xml"/><Relationship Id="rId700" Type="http://schemas.openxmlformats.org/officeDocument/2006/relationships/slide" Target="slides/slide699.xml"/><Relationship Id="rId1123" Type="http://schemas.openxmlformats.org/officeDocument/2006/relationships/slide" Target="slides/slide1122.xml"/><Relationship Id="rId1330" Type="http://schemas.openxmlformats.org/officeDocument/2006/relationships/slide" Target="slides/slide1329.xml"/><Relationship Id="rId3088" Type="http://schemas.openxmlformats.org/officeDocument/2006/relationships/slide" Target="slides/slide3087.xml"/><Relationship Id="rId4486" Type="http://schemas.openxmlformats.org/officeDocument/2006/relationships/slide" Target="slides/slide4485.xml"/><Relationship Id="rId4693" Type="http://schemas.openxmlformats.org/officeDocument/2006/relationships/slide" Target="slides/slide4692.xml"/><Relationship Id="rId5537" Type="http://schemas.openxmlformats.org/officeDocument/2006/relationships/slide" Target="slides/slide5536.xml"/><Relationship Id="rId5744" Type="http://schemas.openxmlformats.org/officeDocument/2006/relationships/slide" Target="slides/slide5743.xml"/><Relationship Id="rId5951" Type="http://schemas.openxmlformats.org/officeDocument/2006/relationships/slide" Target="slides/slide5950.xml"/><Relationship Id="rId3295" Type="http://schemas.openxmlformats.org/officeDocument/2006/relationships/slide" Target="slides/slide3294.xml"/><Relationship Id="rId4139" Type="http://schemas.openxmlformats.org/officeDocument/2006/relationships/slide" Target="slides/slide4138.xml"/><Relationship Id="rId4346" Type="http://schemas.openxmlformats.org/officeDocument/2006/relationships/slide" Target="slides/slide4345.xml"/><Relationship Id="rId4553" Type="http://schemas.openxmlformats.org/officeDocument/2006/relationships/slide" Target="slides/slide4552.xml"/><Relationship Id="rId4760" Type="http://schemas.openxmlformats.org/officeDocument/2006/relationships/slide" Target="slides/slide4759.xml"/><Relationship Id="rId5604" Type="http://schemas.openxmlformats.org/officeDocument/2006/relationships/slide" Target="slides/slide5603.xml"/><Relationship Id="rId5811" Type="http://schemas.openxmlformats.org/officeDocument/2006/relationships/slide" Target="slides/slide5810.xml"/><Relationship Id="rId3155" Type="http://schemas.openxmlformats.org/officeDocument/2006/relationships/slide" Target="slides/slide3154.xml"/><Relationship Id="rId3362" Type="http://schemas.openxmlformats.org/officeDocument/2006/relationships/slide" Target="slides/slide3361.xml"/><Relationship Id="rId4206" Type="http://schemas.openxmlformats.org/officeDocument/2006/relationships/slide" Target="slides/slide4205.xml"/><Relationship Id="rId4413" Type="http://schemas.openxmlformats.org/officeDocument/2006/relationships/slide" Target="slides/slide4412.xml"/><Relationship Id="rId4620" Type="http://schemas.openxmlformats.org/officeDocument/2006/relationships/slide" Target="slides/slide4619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2171" Type="http://schemas.openxmlformats.org/officeDocument/2006/relationships/slide" Target="slides/slide2170.xml"/><Relationship Id="rId3015" Type="http://schemas.openxmlformats.org/officeDocument/2006/relationships/slide" Target="slides/slide3014.xml"/><Relationship Id="rId3222" Type="http://schemas.openxmlformats.org/officeDocument/2006/relationships/slide" Target="slides/slide3221.xml"/><Relationship Id="rId6378" Type="http://schemas.openxmlformats.org/officeDocument/2006/relationships/slide" Target="slides/slide6377.xml"/><Relationship Id="rId6585" Type="http://schemas.openxmlformats.org/officeDocument/2006/relationships/slide" Target="slides/slide6584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2031" Type="http://schemas.openxmlformats.org/officeDocument/2006/relationships/slide" Target="slides/slide2030.xml"/><Relationship Id="rId5187" Type="http://schemas.openxmlformats.org/officeDocument/2006/relationships/slide" Target="slides/slide5186.xml"/><Relationship Id="rId5394" Type="http://schemas.openxmlformats.org/officeDocument/2006/relationships/slide" Target="slides/slide5393.xml"/><Relationship Id="rId6238" Type="http://schemas.openxmlformats.org/officeDocument/2006/relationships/slide" Target="slides/slide6237.xml"/><Relationship Id="rId6445" Type="http://schemas.openxmlformats.org/officeDocument/2006/relationships/slide" Target="slides/slide6444.xml"/><Relationship Id="rId6792" Type="http://schemas.openxmlformats.org/officeDocument/2006/relationships/slide" Target="slides/slide6791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988" Type="http://schemas.openxmlformats.org/officeDocument/2006/relationships/slide" Target="slides/slide2987.xml"/><Relationship Id="rId5047" Type="http://schemas.openxmlformats.org/officeDocument/2006/relationships/slide" Target="slides/slide5046.xml"/><Relationship Id="rId5254" Type="http://schemas.openxmlformats.org/officeDocument/2006/relationships/slide" Target="slides/slide5253.xml"/><Relationship Id="rId6652" Type="http://schemas.openxmlformats.org/officeDocument/2006/relationships/slide" Target="slides/slide6651.xml"/><Relationship Id="rId1797" Type="http://schemas.openxmlformats.org/officeDocument/2006/relationships/slide" Target="slides/slide1796.xml"/><Relationship Id="rId2848" Type="http://schemas.openxmlformats.org/officeDocument/2006/relationships/slide" Target="slides/slide2847.xml"/><Relationship Id="rId5461" Type="http://schemas.openxmlformats.org/officeDocument/2006/relationships/slide" Target="slides/slide5460.xml"/><Relationship Id="rId6305" Type="http://schemas.openxmlformats.org/officeDocument/2006/relationships/slide" Target="slides/slide6304.xml"/><Relationship Id="rId6512" Type="http://schemas.openxmlformats.org/officeDocument/2006/relationships/slide" Target="slides/slide6511.xml"/><Relationship Id="rId89" Type="http://schemas.openxmlformats.org/officeDocument/2006/relationships/slide" Target="slides/slide88.xml"/><Relationship Id="rId1657" Type="http://schemas.openxmlformats.org/officeDocument/2006/relationships/slide" Target="slides/slide1656.xml"/><Relationship Id="rId1864" Type="http://schemas.openxmlformats.org/officeDocument/2006/relationships/slide" Target="slides/slide1863.xml"/><Relationship Id="rId2708" Type="http://schemas.openxmlformats.org/officeDocument/2006/relationships/slide" Target="slides/slide2707.xml"/><Relationship Id="rId2915" Type="http://schemas.openxmlformats.org/officeDocument/2006/relationships/slide" Target="slides/slide2914.xml"/><Relationship Id="rId4063" Type="http://schemas.openxmlformats.org/officeDocument/2006/relationships/slide" Target="slides/slide4062.xml"/><Relationship Id="rId4270" Type="http://schemas.openxmlformats.org/officeDocument/2006/relationships/slide" Target="slides/slide4269.xml"/><Relationship Id="rId5114" Type="http://schemas.openxmlformats.org/officeDocument/2006/relationships/slide" Target="slides/slide5113.xml"/><Relationship Id="rId5321" Type="http://schemas.openxmlformats.org/officeDocument/2006/relationships/slide" Target="slides/slide5320.xml"/><Relationship Id="rId1517" Type="http://schemas.openxmlformats.org/officeDocument/2006/relationships/slide" Target="slides/slide1516.xml"/><Relationship Id="rId1724" Type="http://schemas.openxmlformats.org/officeDocument/2006/relationships/slide" Target="slides/slide1723.xml"/><Relationship Id="rId4130" Type="http://schemas.openxmlformats.org/officeDocument/2006/relationships/slide" Target="slides/slide4129.xml"/><Relationship Id="rId16" Type="http://schemas.openxmlformats.org/officeDocument/2006/relationships/slide" Target="slides/slide15.xml"/><Relationship Id="rId1931" Type="http://schemas.openxmlformats.org/officeDocument/2006/relationships/slide" Target="slides/slide1930.xml"/><Relationship Id="rId3689" Type="http://schemas.openxmlformats.org/officeDocument/2006/relationships/slide" Target="slides/slide3688.xml"/><Relationship Id="rId3896" Type="http://schemas.openxmlformats.org/officeDocument/2006/relationships/slide" Target="slides/slide3895.xml"/><Relationship Id="rId6095" Type="http://schemas.openxmlformats.org/officeDocument/2006/relationships/slide" Target="slides/slide6094.xml"/><Relationship Id="rId2498" Type="http://schemas.openxmlformats.org/officeDocument/2006/relationships/slide" Target="slides/slide2497.xml"/><Relationship Id="rId3549" Type="http://schemas.openxmlformats.org/officeDocument/2006/relationships/slide" Target="slides/slide3548.xml"/><Relationship Id="rId4947" Type="http://schemas.openxmlformats.org/officeDocument/2006/relationships/slide" Target="slides/slide4946.xml"/><Relationship Id="rId6162" Type="http://schemas.openxmlformats.org/officeDocument/2006/relationships/slide" Target="slides/slide6161.xml"/><Relationship Id="rId7006" Type="http://schemas.openxmlformats.org/officeDocument/2006/relationships/slide" Target="slides/slide7005.xml"/><Relationship Id="rId677" Type="http://schemas.openxmlformats.org/officeDocument/2006/relationships/slide" Target="slides/slide676.xml"/><Relationship Id="rId2358" Type="http://schemas.openxmlformats.org/officeDocument/2006/relationships/slide" Target="slides/slide2357.xml"/><Relationship Id="rId3756" Type="http://schemas.openxmlformats.org/officeDocument/2006/relationships/slide" Target="slides/slide3755.xml"/><Relationship Id="rId3963" Type="http://schemas.openxmlformats.org/officeDocument/2006/relationships/slide" Target="slides/slide3962.xml"/><Relationship Id="rId4807" Type="http://schemas.openxmlformats.org/officeDocument/2006/relationships/slide" Target="slides/slide4806.xml"/><Relationship Id="rId6022" Type="http://schemas.openxmlformats.org/officeDocument/2006/relationships/slide" Target="slides/slide6021.xml"/><Relationship Id="rId884" Type="http://schemas.openxmlformats.org/officeDocument/2006/relationships/slide" Target="slides/slide883.xml"/><Relationship Id="rId2565" Type="http://schemas.openxmlformats.org/officeDocument/2006/relationships/slide" Target="slides/slide2564.xml"/><Relationship Id="rId2772" Type="http://schemas.openxmlformats.org/officeDocument/2006/relationships/slide" Target="slides/slide2771.xml"/><Relationship Id="rId3409" Type="http://schemas.openxmlformats.org/officeDocument/2006/relationships/slide" Target="slides/slide3408.xml"/><Relationship Id="rId3616" Type="http://schemas.openxmlformats.org/officeDocument/2006/relationships/slide" Target="slides/slide3615.xml"/><Relationship Id="rId3823" Type="http://schemas.openxmlformats.org/officeDocument/2006/relationships/slide" Target="slides/slide3822.xml"/><Relationship Id="rId6979" Type="http://schemas.openxmlformats.org/officeDocument/2006/relationships/slide" Target="slides/slide6978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951" Type="http://schemas.openxmlformats.org/officeDocument/2006/relationships/slide" Target="slides/slide950.xml"/><Relationship Id="rId1167" Type="http://schemas.openxmlformats.org/officeDocument/2006/relationships/slide" Target="slides/slide1166.xml"/><Relationship Id="rId1374" Type="http://schemas.openxmlformats.org/officeDocument/2006/relationships/slide" Target="slides/slide1373.xml"/><Relationship Id="rId1581" Type="http://schemas.openxmlformats.org/officeDocument/2006/relationships/slide" Target="slides/slide1580.xml"/><Relationship Id="rId2218" Type="http://schemas.openxmlformats.org/officeDocument/2006/relationships/slide" Target="slides/slide2217.xml"/><Relationship Id="rId2425" Type="http://schemas.openxmlformats.org/officeDocument/2006/relationships/slide" Target="slides/slide2424.xml"/><Relationship Id="rId2632" Type="http://schemas.openxmlformats.org/officeDocument/2006/relationships/slide" Target="slides/slide2631.xml"/><Relationship Id="rId5788" Type="http://schemas.openxmlformats.org/officeDocument/2006/relationships/slide" Target="slides/slide5787.xml"/><Relationship Id="rId5995" Type="http://schemas.openxmlformats.org/officeDocument/2006/relationships/slide" Target="slides/slide5994.xml"/><Relationship Id="rId6839" Type="http://schemas.openxmlformats.org/officeDocument/2006/relationships/slide" Target="slides/slide6838.xml"/><Relationship Id="rId80" Type="http://schemas.openxmlformats.org/officeDocument/2006/relationships/slide" Target="slides/slide7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1027" Type="http://schemas.openxmlformats.org/officeDocument/2006/relationships/slide" Target="slides/slide1026.xml"/><Relationship Id="rId1234" Type="http://schemas.openxmlformats.org/officeDocument/2006/relationships/slide" Target="slides/slide1233.xml"/><Relationship Id="rId1441" Type="http://schemas.openxmlformats.org/officeDocument/2006/relationships/slide" Target="slides/slide1440.xml"/><Relationship Id="rId4597" Type="http://schemas.openxmlformats.org/officeDocument/2006/relationships/slide" Target="slides/slide4596.xml"/><Relationship Id="rId5648" Type="http://schemas.openxmlformats.org/officeDocument/2006/relationships/slide" Target="slides/slide5647.xml"/><Relationship Id="rId5855" Type="http://schemas.openxmlformats.org/officeDocument/2006/relationships/slide" Target="slides/slide5854.xml"/><Relationship Id="rId6906" Type="http://schemas.openxmlformats.org/officeDocument/2006/relationships/slide" Target="slides/slide6905.xml"/><Relationship Id="rId1301" Type="http://schemas.openxmlformats.org/officeDocument/2006/relationships/slide" Target="slides/slide1300.xml"/><Relationship Id="rId3199" Type="http://schemas.openxmlformats.org/officeDocument/2006/relationships/slide" Target="slides/slide3198.xml"/><Relationship Id="rId4457" Type="http://schemas.openxmlformats.org/officeDocument/2006/relationships/slide" Target="slides/slide4456.xml"/><Relationship Id="rId4664" Type="http://schemas.openxmlformats.org/officeDocument/2006/relationships/slide" Target="slides/slide4663.xml"/><Relationship Id="rId5508" Type="http://schemas.openxmlformats.org/officeDocument/2006/relationships/slide" Target="slides/slide5507.xml"/><Relationship Id="rId5715" Type="http://schemas.openxmlformats.org/officeDocument/2006/relationships/slide" Target="slides/slide5714.xml"/><Relationship Id="rId3059" Type="http://schemas.openxmlformats.org/officeDocument/2006/relationships/slide" Target="slides/slide3058.xml"/><Relationship Id="rId3266" Type="http://schemas.openxmlformats.org/officeDocument/2006/relationships/slide" Target="slides/slide3265.xml"/><Relationship Id="rId3473" Type="http://schemas.openxmlformats.org/officeDocument/2006/relationships/slide" Target="slides/slide3472.xml"/><Relationship Id="rId4317" Type="http://schemas.openxmlformats.org/officeDocument/2006/relationships/slide" Target="slides/slide4316.xml"/><Relationship Id="rId4524" Type="http://schemas.openxmlformats.org/officeDocument/2006/relationships/slide" Target="slides/slide4523.xml"/><Relationship Id="rId4871" Type="http://schemas.openxmlformats.org/officeDocument/2006/relationships/slide" Target="slides/slide4870.xml"/><Relationship Id="rId5922" Type="http://schemas.openxmlformats.org/officeDocument/2006/relationships/slide" Target="slides/slide5921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2075" Type="http://schemas.openxmlformats.org/officeDocument/2006/relationships/slide" Target="slides/slide2074.xml"/><Relationship Id="rId2282" Type="http://schemas.openxmlformats.org/officeDocument/2006/relationships/slide" Target="slides/slide2281.xml"/><Relationship Id="rId3126" Type="http://schemas.openxmlformats.org/officeDocument/2006/relationships/slide" Target="slides/slide3125.xml"/><Relationship Id="rId3680" Type="http://schemas.openxmlformats.org/officeDocument/2006/relationships/slide" Target="slides/slide3679.xml"/><Relationship Id="rId4731" Type="http://schemas.openxmlformats.org/officeDocument/2006/relationships/slide" Target="slides/slide4730.xml"/><Relationship Id="rId6489" Type="http://schemas.openxmlformats.org/officeDocument/2006/relationships/slide" Target="slides/slide6488.xml"/><Relationship Id="rId254" Type="http://schemas.openxmlformats.org/officeDocument/2006/relationships/slide" Target="slides/slide253.xml"/><Relationship Id="rId1091" Type="http://schemas.openxmlformats.org/officeDocument/2006/relationships/slide" Target="slides/slide1090.xml"/><Relationship Id="rId3333" Type="http://schemas.openxmlformats.org/officeDocument/2006/relationships/slide" Target="slides/slide3332.xml"/><Relationship Id="rId3540" Type="http://schemas.openxmlformats.org/officeDocument/2006/relationships/slide" Target="slides/slide3539.xml"/><Relationship Id="rId5298" Type="http://schemas.openxmlformats.org/officeDocument/2006/relationships/slide" Target="slides/slide5297.xml"/><Relationship Id="rId6696" Type="http://schemas.openxmlformats.org/officeDocument/2006/relationships/slide" Target="slides/slide6695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2142" Type="http://schemas.openxmlformats.org/officeDocument/2006/relationships/slide" Target="slides/slide2141.xml"/><Relationship Id="rId3400" Type="http://schemas.openxmlformats.org/officeDocument/2006/relationships/slide" Target="slides/slide3399.xml"/><Relationship Id="rId6349" Type="http://schemas.openxmlformats.org/officeDocument/2006/relationships/slide" Target="slides/slide6348.xml"/><Relationship Id="rId6556" Type="http://schemas.openxmlformats.org/officeDocument/2006/relationships/slide" Target="slides/slide6555.xml"/><Relationship Id="rId6763" Type="http://schemas.openxmlformats.org/officeDocument/2006/relationships/slide" Target="slides/slide6762.xml"/><Relationship Id="rId6970" Type="http://schemas.openxmlformats.org/officeDocument/2006/relationships/slide" Target="slides/slide6969.xml"/><Relationship Id="rId321" Type="http://schemas.openxmlformats.org/officeDocument/2006/relationships/slide" Target="slides/slide320.xml"/><Relationship Id="rId2002" Type="http://schemas.openxmlformats.org/officeDocument/2006/relationships/slide" Target="slides/slide2001.xml"/><Relationship Id="rId2959" Type="http://schemas.openxmlformats.org/officeDocument/2006/relationships/slide" Target="slides/slide2958.xml"/><Relationship Id="rId5158" Type="http://schemas.openxmlformats.org/officeDocument/2006/relationships/slide" Target="slides/slide5157.xml"/><Relationship Id="rId5365" Type="http://schemas.openxmlformats.org/officeDocument/2006/relationships/slide" Target="slides/slide5364.xml"/><Relationship Id="rId5572" Type="http://schemas.openxmlformats.org/officeDocument/2006/relationships/slide" Target="slides/slide5571.xml"/><Relationship Id="rId6209" Type="http://schemas.openxmlformats.org/officeDocument/2006/relationships/slide" Target="slides/slide6208.xml"/><Relationship Id="rId6416" Type="http://schemas.openxmlformats.org/officeDocument/2006/relationships/slide" Target="slides/slide6415.xml"/><Relationship Id="rId6623" Type="http://schemas.openxmlformats.org/officeDocument/2006/relationships/slide" Target="slides/slide6622.xml"/><Relationship Id="rId6830" Type="http://schemas.openxmlformats.org/officeDocument/2006/relationships/slide" Target="slides/slide6829.xml"/><Relationship Id="rId1768" Type="http://schemas.openxmlformats.org/officeDocument/2006/relationships/slide" Target="slides/slide1767.xml"/><Relationship Id="rId2819" Type="http://schemas.openxmlformats.org/officeDocument/2006/relationships/slide" Target="slides/slide2818.xml"/><Relationship Id="rId4174" Type="http://schemas.openxmlformats.org/officeDocument/2006/relationships/slide" Target="slides/slide4173.xml"/><Relationship Id="rId4381" Type="http://schemas.openxmlformats.org/officeDocument/2006/relationships/slide" Target="slides/slide4380.xml"/><Relationship Id="rId5018" Type="http://schemas.openxmlformats.org/officeDocument/2006/relationships/slide" Target="slides/slide5017.xml"/><Relationship Id="rId5225" Type="http://schemas.openxmlformats.org/officeDocument/2006/relationships/slide" Target="slides/slide5224.xml"/><Relationship Id="rId5432" Type="http://schemas.openxmlformats.org/officeDocument/2006/relationships/slide" Target="slides/slide5431.xml"/><Relationship Id="rId1628" Type="http://schemas.openxmlformats.org/officeDocument/2006/relationships/slide" Target="slides/slide1627.xml"/><Relationship Id="rId1975" Type="http://schemas.openxmlformats.org/officeDocument/2006/relationships/slide" Target="slides/slide1974.xml"/><Relationship Id="rId3190" Type="http://schemas.openxmlformats.org/officeDocument/2006/relationships/slide" Target="slides/slide3189.xml"/><Relationship Id="rId4034" Type="http://schemas.openxmlformats.org/officeDocument/2006/relationships/slide" Target="slides/slide4033.xml"/><Relationship Id="rId4241" Type="http://schemas.openxmlformats.org/officeDocument/2006/relationships/slide" Target="slides/slide4240.xml"/><Relationship Id="rId1835" Type="http://schemas.openxmlformats.org/officeDocument/2006/relationships/slide" Target="slides/slide1834.xml"/><Relationship Id="rId3050" Type="http://schemas.openxmlformats.org/officeDocument/2006/relationships/slide" Target="slides/slide3049.xml"/><Relationship Id="rId4101" Type="http://schemas.openxmlformats.org/officeDocument/2006/relationships/slide" Target="slides/slide4100.xml"/><Relationship Id="rId1902" Type="http://schemas.openxmlformats.org/officeDocument/2006/relationships/slide" Target="slides/slide1901.xml"/><Relationship Id="rId6066" Type="http://schemas.openxmlformats.org/officeDocument/2006/relationships/slide" Target="slides/slide6065.xml"/><Relationship Id="rId3867" Type="http://schemas.openxmlformats.org/officeDocument/2006/relationships/slide" Target="slides/slide3866.xml"/><Relationship Id="rId4918" Type="http://schemas.openxmlformats.org/officeDocument/2006/relationships/slide" Target="slides/slide4917.xml"/><Relationship Id="rId6273" Type="http://schemas.openxmlformats.org/officeDocument/2006/relationships/slide" Target="slides/slide6272.xml"/><Relationship Id="rId6480" Type="http://schemas.openxmlformats.org/officeDocument/2006/relationships/slide" Target="slides/slide6479.xml"/><Relationship Id="rId788" Type="http://schemas.openxmlformats.org/officeDocument/2006/relationships/slide" Target="slides/slide787.xml"/><Relationship Id="rId995" Type="http://schemas.openxmlformats.org/officeDocument/2006/relationships/slide" Target="slides/slide994.xml"/><Relationship Id="rId2469" Type="http://schemas.openxmlformats.org/officeDocument/2006/relationships/slide" Target="slides/slide2468.xml"/><Relationship Id="rId2676" Type="http://schemas.openxmlformats.org/officeDocument/2006/relationships/slide" Target="slides/slide2675.xml"/><Relationship Id="rId2883" Type="http://schemas.openxmlformats.org/officeDocument/2006/relationships/slide" Target="slides/slide2882.xml"/><Relationship Id="rId3727" Type="http://schemas.openxmlformats.org/officeDocument/2006/relationships/slide" Target="slides/slide3726.xml"/><Relationship Id="rId3934" Type="http://schemas.openxmlformats.org/officeDocument/2006/relationships/slide" Target="slides/slide3933.xml"/><Relationship Id="rId5082" Type="http://schemas.openxmlformats.org/officeDocument/2006/relationships/slide" Target="slides/slide5081.xml"/><Relationship Id="rId6133" Type="http://schemas.openxmlformats.org/officeDocument/2006/relationships/slide" Target="slides/slide6132.xml"/><Relationship Id="rId6340" Type="http://schemas.openxmlformats.org/officeDocument/2006/relationships/slide" Target="slides/slide6339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1278" Type="http://schemas.openxmlformats.org/officeDocument/2006/relationships/slide" Target="slides/slide1277.xml"/><Relationship Id="rId1485" Type="http://schemas.openxmlformats.org/officeDocument/2006/relationships/slide" Target="slides/slide1484.xml"/><Relationship Id="rId1692" Type="http://schemas.openxmlformats.org/officeDocument/2006/relationships/slide" Target="slides/slide1691.xml"/><Relationship Id="rId2329" Type="http://schemas.openxmlformats.org/officeDocument/2006/relationships/slide" Target="slides/slide2328.xml"/><Relationship Id="rId2536" Type="http://schemas.openxmlformats.org/officeDocument/2006/relationships/slide" Target="slides/slide2535.xml"/><Relationship Id="rId2743" Type="http://schemas.openxmlformats.org/officeDocument/2006/relationships/slide" Target="slides/slide2742.xml"/><Relationship Id="rId5899" Type="http://schemas.openxmlformats.org/officeDocument/2006/relationships/slide" Target="slides/slide5898.xml"/><Relationship Id="rId6200" Type="http://schemas.openxmlformats.org/officeDocument/2006/relationships/slide" Target="slides/slide6199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922" Type="http://schemas.openxmlformats.org/officeDocument/2006/relationships/slide" Target="slides/slide921.xml"/><Relationship Id="rId1138" Type="http://schemas.openxmlformats.org/officeDocument/2006/relationships/slide" Target="slides/slide1137.xml"/><Relationship Id="rId1345" Type="http://schemas.openxmlformats.org/officeDocument/2006/relationships/slide" Target="slides/slide1344.xml"/><Relationship Id="rId1552" Type="http://schemas.openxmlformats.org/officeDocument/2006/relationships/slide" Target="slides/slide1551.xml"/><Relationship Id="rId2603" Type="http://schemas.openxmlformats.org/officeDocument/2006/relationships/slide" Target="slides/slide2602.xml"/><Relationship Id="rId2950" Type="http://schemas.openxmlformats.org/officeDocument/2006/relationships/slide" Target="slides/slide2949.xml"/><Relationship Id="rId5759" Type="http://schemas.openxmlformats.org/officeDocument/2006/relationships/slide" Target="slides/slide5758.xml"/><Relationship Id="rId1205" Type="http://schemas.openxmlformats.org/officeDocument/2006/relationships/slide" Target="slides/slide1204.xml"/><Relationship Id="rId2810" Type="http://schemas.openxmlformats.org/officeDocument/2006/relationships/slide" Target="slides/slide2809.xml"/><Relationship Id="rId4568" Type="http://schemas.openxmlformats.org/officeDocument/2006/relationships/slide" Target="slides/slide4567.xml"/><Relationship Id="rId5966" Type="http://schemas.openxmlformats.org/officeDocument/2006/relationships/slide" Target="slides/slide5965.xml"/><Relationship Id="rId51" Type="http://schemas.openxmlformats.org/officeDocument/2006/relationships/slide" Target="slides/slide50.xml"/><Relationship Id="rId1412" Type="http://schemas.openxmlformats.org/officeDocument/2006/relationships/slide" Target="slides/slide1411.xml"/><Relationship Id="rId3377" Type="http://schemas.openxmlformats.org/officeDocument/2006/relationships/slide" Target="slides/slide3376.xml"/><Relationship Id="rId4775" Type="http://schemas.openxmlformats.org/officeDocument/2006/relationships/slide" Target="slides/slide4774.xml"/><Relationship Id="rId4982" Type="http://schemas.openxmlformats.org/officeDocument/2006/relationships/slide" Target="slides/slide4981.xml"/><Relationship Id="rId5619" Type="http://schemas.openxmlformats.org/officeDocument/2006/relationships/slide" Target="slides/slide5618.xml"/><Relationship Id="rId5826" Type="http://schemas.openxmlformats.org/officeDocument/2006/relationships/slide" Target="slides/slide5825.xml"/><Relationship Id="rId7041" Type="http://schemas.openxmlformats.org/officeDocument/2006/relationships/slide" Target="slides/slide7040.xml"/><Relationship Id="rId298" Type="http://schemas.openxmlformats.org/officeDocument/2006/relationships/slide" Target="slides/slide297.xml"/><Relationship Id="rId3584" Type="http://schemas.openxmlformats.org/officeDocument/2006/relationships/slide" Target="slides/slide3583.xml"/><Relationship Id="rId3791" Type="http://schemas.openxmlformats.org/officeDocument/2006/relationships/slide" Target="slides/slide3790.xml"/><Relationship Id="rId4428" Type="http://schemas.openxmlformats.org/officeDocument/2006/relationships/slide" Target="slides/slide4427.xml"/><Relationship Id="rId4635" Type="http://schemas.openxmlformats.org/officeDocument/2006/relationships/slide" Target="slides/slide4634.xml"/><Relationship Id="rId4842" Type="http://schemas.openxmlformats.org/officeDocument/2006/relationships/slide" Target="slides/slide4841.xml"/><Relationship Id="rId158" Type="http://schemas.openxmlformats.org/officeDocument/2006/relationships/slide" Target="slides/slide157.xml"/><Relationship Id="rId2186" Type="http://schemas.openxmlformats.org/officeDocument/2006/relationships/slide" Target="slides/slide2185.xml"/><Relationship Id="rId2393" Type="http://schemas.openxmlformats.org/officeDocument/2006/relationships/slide" Target="slides/slide2392.xml"/><Relationship Id="rId3237" Type="http://schemas.openxmlformats.org/officeDocument/2006/relationships/slide" Target="slides/slide3236.xml"/><Relationship Id="rId3444" Type="http://schemas.openxmlformats.org/officeDocument/2006/relationships/slide" Target="slides/slide3443.xml"/><Relationship Id="rId3651" Type="http://schemas.openxmlformats.org/officeDocument/2006/relationships/slide" Target="slides/slide3650.xml"/><Relationship Id="rId4702" Type="http://schemas.openxmlformats.org/officeDocument/2006/relationships/slide" Target="slides/slide4701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046" Type="http://schemas.openxmlformats.org/officeDocument/2006/relationships/slide" Target="slides/slide2045.xml"/><Relationship Id="rId2253" Type="http://schemas.openxmlformats.org/officeDocument/2006/relationships/slide" Target="slides/slide2252.xml"/><Relationship Id="rId2460" Type="http://schemas.openxmlformats.org/officeDocument/2006/relationships/slide" Target="slides/slide2459.xml"/><Relationship Id="rId3304" Type="http://schemas.openxmlformats.org/officeDocument/2006/relationships/slide" Target="slides/slide3303.xml"/><Relationship Id="rId3511" Type="http://schemas.openxmlformats.org/officeDocument/2006/relationships/slide" Target="slides/slide3510.xml"/><Relationship Id="rId6667" Type="http://schemas.openxmlformats.org/officeDocument/2006/relationships/slide" Target="slides/slide6666.xml"/><Relationship Id="rId6874" Type="http://schemas.openxmlformats.org/officeDocument/2006/relationships/slide" Target="slides/slide6873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1062" Type="http://schemas.openxmlformats.org/officeDocument/2006/relationships/slide" Target="slides/slide1061.xml"/><Relationship Id="rId2113" Type="http://schemas.openxmlformats.org/officeDocument/2006/relationships/slide" Target="slides/slide2112.xml"/><Relationship Id="rId2320" Type="http://schemas.openxmlformats.org/officeDocument/2006/relationships/slide" Target="slides/slide2319.xml"/><Relationship Id="rId5269" Type="http://schemas.openxmlformats.org/officeDocument/2006/relationships/slide" Target="slides/slide5268.xml"/><Relationship Id="rId5476" Type="http://schemas.openxmlformats.org/officeDocument/2006/relationships/slide" Target="slides/slide5475.xml"/><Relationship Id="rId5683" Type="http://schemas.openxmlformats.org/officeDocument/2006/relationships/slide" Target="slides/slide5682.xml"/><Relationship Id="rId6527" Type="http://schemas.openxmlformats.org/officeDocument/2006/relationships/slide" Target="slides/slide6526.xml"/><Relationship Id="rId6734" Type="http://schemas.openxmlformats.org/officeDocument/2006/relationships/slide" Target="slides/slide6733.xml"/><Relationship Id="rId4078" Type="http://schemas.openxmlformats.org/officeDocument/2006/relationships/slide" Target="slides/slide4077.xml"/><Relationship Id="rId4285" Type="http://schemas.openxmlformats.org/officeDocument/2006/relationships/slide" Target="slides/slide4284.xml"/><Relationship Id="rId4492" Type="http://schemas.openxmlformats.org/officeDocument/2006/relationships/slide" Target="slides/slide4491.xml"/><Relationship Id="rId5129" Type="http://schemas.openxmlformats.org/officeDocument/2006/relationships/slide" Target="slides/slide5128.xml"/><Relationship Id="rId5336" Type="http://schemas.openxmlformats.org/officeDocument/2006/relationships/slide" Target="slides/slide5335.xml"/><Relationship Id="rId5543" Type="http://schemas.openxmlformats.org/officeDocument/2006/relationships/slide" Target="slides/slide5542.xml"/><Relationship Id="rId5890" Type="http://schemas.openxmlformats.org/officeDocument/2006/relationships/slide" Target="slides/slide5889.xml"/><Relationship Id="rId6941" Type="http://schemas.openxmlformats.org/officeDocument/2006/relationships/slide" Target="slides/slide6940.xml"/><Relationship Id="rId1879" Type="http://schemas.openxmlformats.org/officeDocument/2006/relationships/slide" Target="slides/slide1878.xml"/><Relationship Id="rId3094" Type="http://schemas.openxmlformats.org/officeDocument/2006/relationships/slide" Target="slides/slide3093.xml"/><Relationship Id="rId4145" Type="http://schemas.openxmlformats.org/officeDocument/2006/relationships/slide" Target="slides/slide4144.xml"/><Relationship Id="rId5750" Type="http://schemas.openxmlformats.org/officeDocument/2006/relationships/slide" Target="slides/slide5749.xml"/><Relationship Id="rId6801" Type="http://schemas.openxmlformats.org/officeDocument/2006/relationships/slide" Target="slides/slide6800.xml"/><Relationship Id="rId1739" Type="http://schemas.openxmlformats.org/officeDocument/2006/relationships/slide" Target="slides/slide1738.xml"/><Relationship Id="rId1946" Type="http://schemas.openxmlformats.org/officeDocument/2006/relationships/slide" Target="slides/slide1945.xml"/><Relationship Id="rId4005" Type="http://schemas.openxmlformats.org/officeDocument/2006/relationships/slide" Target="slides/slide4004.xml"/><Relationship Id="rId4352" Type="http://schemas.openxmlformats.org/officeDocument/2006/relationships/slide" Target="slides/slide4351.xml"/><Relationship Id="rId5403" Type="http://schemas.openxmlformats.org/officeDocument/2006/relationships/slide" Target="slides/slide5402.xml"/><Relationship Id="rId5610" Type="http://schemas.openxmlformats.org/officeDocument/2006/relationships/slide" Target="slides/slide5609.xml"/><Relationship Id="rId1806" Type="http://schemas.openxmlformats.org/officeDocument/2006/relationships/slide" Target="slides/slide1805.xml"/><Relationship Id="rId3161" Type="http://schemas.openxmlformats.org/officeDocument/2006/relationships/slide" Target="slides/slide3160.xml"/><Relationship Id="rId4212" Type="http://schemas.openxmlformats.org/officeDocument/2006/relationships/slide" Target="slides/slide4211.xml"/><Relationship Id="rId3021" Type="http://schemas.openxmlformats.org/officeDocument/2006/relationships/slide" Target="slides/slide3020.xml"/><Relationship Id="rId3978" Type="http://schemas.openxmlformats.org/officeDocument/2006/relationships/slide" Target="slides/slide3977.xml"/><Relationship Id="rId6177" Type="http://schemas.openxmlformats.org/officeDocument/2006/relationships/slide" Target="slides/slide6176.xml"/><Relationship Id="rId6384" Type="http://schemas.openxmlformats.org/officeDocument/2006/relationships/slide" Target="slides/slide6383.xml"/><Relationship Id="rId6591" Type="http://schemas.openxmlformats.org/officeDocument/2006/relationships/slide" Target="slides/slide6590.xml"/><Relationship Id="rId899" Type="http://schemas.openxmlformats.org/officeDocument/2006/relationships/slide" Target="slides/slide898.xml"/><Relationship Id="rId2787" Type="http://schemas.openxmlformats.org/officeDocument/2006/relationships/slide" Target="slides/slide2786.xml"/><Relationship Id="rId3838" Type="http://schemas.openxmlformats.org/officeDocument/2006/relationships/slide" Target="slides/slide3837.xml"/><Relationship Id="rId5193" Type="http://schemas.openxmlformats.org/officeDocument/2006/relationships/slide" Target="slides/slide5192.xml"/><Relationship Id="rId6037" Type="http://schemas.openxmlformats.org/officeDocument/2006/relationships/slide" Target="slides/slide6036.xml"/><Relationship Id="rId6244" Type="http://schemas.openxmlformats.org/officeDocument/2006/relationships/slide" Target="slides/slide6243.xml"/><Relationship Id="rId6451" Type="http://schemas.openxmlformats.org/officeDocument/2006/relationships/slide" Target="slides/slide6450.xml"/><Relationship Id="rId759" Type="http://schemas.openxmlformats.org/officeDocument/2006/relationships/slide" Target="slides/slide758.xml"/><Relationship Id="rId966" Type="http://schemas.openxmlformats.org/officeDocument/2006/relationships/slide" Target="slides/slide965.xml"/><Relationship Id="rId1389" Type="http://schemas.openxmlformats.org/officeDocument/2006/relationships/slide" Target="slides/slide1388.xml"/><Relationship Id="rId1596" Type="http://schemas.openxmlformats.org/officeDocument/2006/relationships/slide" Target="slides/slide1595.xml"/><Relationship Id="rId2647" Type="http://schemas.openxmlformats.org/officeDocument/2006/relationships/slide" Target="slides/slide2646.xml"/><Relationship Id="rId2994" Type="http://schemas.openxmlformats.org/officeDocument/2006/relationships/slide" Target="slides/slide2993.xml"/><Relationship Id="rId5053" Type="http://schemas.openxmlformats.org/officeDocument/2006/relationships/slide" Target="slides/slide5052.xml"/><Relationship Id="rId5260" Type="http://schemas.openxmlformats.org/officeDocument/2006/relationships/slide" Target="slides/slide5259.xml"/><Relationship Id="rId6104" Type="http://schemas.openxmlformats.org/officeDocument/2006/relationships/slide" Target="slides/slide6103.xml"/><Relationship Id="rId6311" Type="http://schemas.openxmlformats.org/officeDocument/2006/relationships/slide" Target="slides/slide6310.xml"/><Relationship Id="rId619" Type="http://schemas.openxmlformats.org/officeDocument/2006/relationships/slide" Target="slides/slide618.xml"/><Relationship Id="rId1249" Type="http://schemas.openxmlformats.org/officeDocument/2006/relationships/slide" Target="slides/slide1248.xml"/><Relationship Id="rId2854" Type="http://schemas.openxmlformats.org/officeDocument/2006/relationships/slide" Target="slides/slide2853.xml"/><Relationship Id="rId3905" Type="http://schemas.openxmlformats.org/officeDocument/2006/relationships/slide" Target="slides/slide3904.xml"/><Relationship Id="rId5120" Type="http://schemas.openxmlformats.org/officeDocument/2006/relationships/slide" Target="slides/slide5119.xml"/><Relationship Id="rId95" Type="http://schemas.openxmlformats.org/officeDocument/2006/relationships/slide" Target="slides/slide94.xml"/><Relationship Id="rId826" Type="http://schemas.openxmlformats.org/officeDocument/2006/relationships/slide" Target="slides/slide825.xml"/><Relationship Id="rId1109" Type="http://schemas.openxmlformats.org/officeDocument/2006/relationships/slide" Target="slides/slide1108.xml"/><Relationship Id="rId1456" Type="http://schemas.openxmlformats.org/officeDocument/2006/relationships/slide" Target="slides/slide1455.xml"/><Relationship Id="rId1663" Type="http://schemas.openxmlformats.org/officeDocument/2006/relationships/slide" Target="slides/slide1662.xml"/><Relationship Id="rId1870" Type="http://schemas.openxmlformats.org/officeDocument/2006/relationships/slide" Target="slides/slide1869.xml"/><Relationship Id="rId2507" Type="http://schemas.openxmlformats.org/officeDocument/2006/relationships/slide" Target="slides/slide2506.xml"/><Relationship Id="rId2714" Type="http://schemas.openxmlformats.org/officeDocument/2006/relationships/slide" Target="slides/slide2713.xml"/><Relationship Id="rId2921" Type="http://schemas.openxmlformats.org/officeDocument/2006/relationships/slide" Target="slides/slide2920.xml"/><Relationship Id="rId1316" Type="http://schemas.openxmlformats.org/officeDocument/2006/relationships/slide" Target="slides/slide1315.xml"/><Relationship Id="rId1523" Type="http://schemas.openxmlformats.org/officeDocument/2006/relationships/slide" Target="slides/slide1522.xml"/><Relationship Id="rId1730" Type="http://schemas.openxmlformats.org/officeDocument/2006/relationships/slide" Target="slides/slide1729.xml"/><Relationship Id="rId4679" Type="http://schemas.openxmlformats.org/officeDocument/2006/relationships/slide" Target="slides/slide4678.xml"/><Relationship Id="rId4886" Type="http://schemas.openxmlformats.org/officeDocument/2006/relationships/slide" Target="slides/slide4885.xml"/><Relationship Id="rId5937" Type="http://schemas.openxmlformats.org/officeDocument/2006/relationships/slide" Target="slides/slide5936.xml"/><Relationship Id="rId22" Type="http://schemas.openxmlformats.org/officeDocument/2006/relationships/slide" Target="slides/slide21.xml"/><Relationship Id="rId3488" Type="http://schemas.openxmlformats.org/officeDocument/2006/relationships/slide" Target="slides/slide3487.xml"/><Relationship Id="rId3695" Type="http://schemas.openxmlformats.org/officeDocument/2006/relationships/slide" Target="slides/slide3694.xml"/><Relationship Id="rId4539" Type="http://schemas.openxmlformats.org/officeDocument/2006/relationships/slide" Target="slides/slide4538.xml"/><Relationship Id="rId4746" Type="http://schemas.openxmlformats.org/officeDocument/2006/relationships/slide" Target="slides/slide4745.xml"/><Relationship Id="rId4953" Type="http://schemas.openxmlformats.org/officeDocument/2006/relationships/slide" Target="slides/slide4952.xml"/><Relationship Id="rId2297" Type="http://schemas.openxmlformats.org/officeDocument/2006/relationships/slide" Target="slides/slide2296.xml"/><Relationship Id="rId3348" Type="http://schemas.openxmlformats.org/officeDocument/2006/relationships/slide" Target="slides/slide3347.xml"/><Relationship Id="rId3555" Type="http://schemas.openxmlformats.org/officeDocument/2006/relationships/slide" Target="slides/slide3554.xml"/><Relationship Id="rId3762" Type="http://schemas.openxmlformats.org/officeDocument/2006/relationships/slide" Target="slides/slide3761.xml"/><Relationship Id="rId4606" Type="http://schemas.openxmlformats.org/officeDocument/2006/relationships/slide" Target="slides/slide4605.xml"/><Relationship Id="rId4813" Type="http://schemas.openxmlformats.org/officeDocument/2006/relationships/slide" Target="slides/slide4812.xml"/><Relationship Id="rId7012" Type="http://schemas.openxmlformats.org/officeDocument/2006/relationships/slide" Target="slides/slide7011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890" Type="http://schemas.openxmlformats.org/officeDocument/2006/relationships/slide" Target="slides/slide889.xml"/><Relationship Id="rId2157" Type="http://schemas.openxmlformats.org/officeDocument/2006/relationships/slide" Target="slides/slide2156.xml"/><Relationship Id="rId2364" Type="http://schemas.openxmlformats.org/officeDocument/2006/relationships/slide" Target="slides/slide2363.xml"/><Relationship Id="rId2571" Type="http://schemas.openxmlformats.org/officeDocument/2006/relationships/slide" Target="slides/slide2570.xml"/><Relationship Id="rId3208" Type="http://schemas.openxmlformats.org/officeDocument/2006/relationships/slide" Target="slides/slide3207.xml"/><Relationship Id="rId3415" Type="http://schemas.openxmlformats.org/officeDocument/2006/relationships/slide" Target="slides/slide3414.xml"/><Relationship Id="rId6778" Type="http://schemas.openxmlformats.org/officeDocument/2006/relationships/slide" Target="slides/slide6777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1173" Type="http://schemas.openxmlformats.org/officeDocument/2006/relationships/slide" Target="slides/slide1172.xml"/><Relationship Id="rId1380" Type="http://schemas.openxmlformats.org/officeDocument/2006/relationships/slide" Target="slides/slide1379.xml"/><Relationship Id="rId2017" Type="http://schemas.openxmlformats.org/officeDocument/2006/relationships/slide" Target="slides/slide2016.xml"/><Relationship Id="rId2224" Type="http://schemas.openxmlformats.org/officeDocument/2006/relationships/slide" Target="slides/slide2223.xml"/><Relationship Id="rId3622" Type="http://schemas.openxmlformats.org/officeDocument/2006/relationships/slide" Target="slides/slide3621.xml"/><Relationship Id="rId5587" Type="http://schemas.openxmlformats.org/officeDocument/2006/relationships/slide" Target="slides/slide5586.xml"/><Relationship Id="rId6985" Type="http://schemas.openxmlformats.org/officeDocument/2006/relationships/slide" Target="slides/slide6984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1033" Type="http://schemas.openxmlformats.org/officeDocument/2006/relationships/slide" Target="slides/slide1032.xml"/><Relationship Id="rId2431" Type="http://schemas.openxmlformats.org/officeDocument/2006/relationships/slide" Target="slides/slide2430.xml"/><Relationship Id="rId4189" Type="http://schemas.openxmlformats.org/officeDocument/2006/relationships/slide" Target="slides/slide4188.xml"/><Relationship Id="rId5794" Type="http://schemas.openxmlformats.org/officeDocument/2006/relationships/slide" Target="slides/slide5793.xml"/><Relationship Id="rId6638" Type="http://schemas.openxmlformats.org/officeDocument/2006/relationships/slide" Target="slides/slide6637.xml"/><Relationship Id="rId6845" Type="http://schemas.openxmlformats.org/officeDocument/2006/relationships/slide" Target="slides/slide6844.xml"/><Relationship Id="rId610" Type="http://schemas.openxmlformats.org/officeDocument/2006/relationships/slide" Target="slides/slide609.xml"/><Relationship Id="rId1240" Type="http://schemas.openxmlformats.org/officeDocument/2006/relationships/slide" Target="slides/slide1239.xml"/><Relationship Id="rId4049" Type="http://schemas.openxmlformats.org/officeDocument/2006/relationships/slide" Target="slides/slide4048.xml"/><Relationship Id="rId4396" Type="http://schemas.openxmlformats.org/officeDocument/2006/relationships/slide" Target="slides/slide4395.xml"/><Relationship Id="rId5447" Type="http://schemas.openxmlformats.org/officeDocument/2006/relationships/slide" Target="slides/slide5446.xml"/><Relationship Id="rId5654" Type="http://schemas.openxmlformats.org/officeDocument/2006/relationships/slide" Target="slides/slide5653.xml"/><Relationship Id="rId5861" Type="http://schemas.openxmlformats.org/officeDocument/2006/relationships/slide" Target="slides/slide5860.xml"/><Relationship Id="rId6705" Type="http://schemas.openxmlformats.org/officeDocument/2006/relationships/slide" Target="slides/slide6704.xml"/><Relationship Id="rId6912" Type="http://schemas.openxmlformats.org/officeDocument/2006/relationships/slide" Target="slides/slide6911.xml"/><Relationship Id="rId1100" Type="http://schemas.openxmlformats.org/officeDocument/2006/relationships/slide" Target="slides/slide1099.xml"/><Relationship Id="rId4256" Type="http://schemas.openxmlformats.org/officeDocument/2006/relationships/slide" Target="slides/slide4255.xml"/><Relationship Id="rId4463" Type="http://schemas.openxmlformats.org/officeDocument/2006/relationships/slide" Target="slides/slide4462.xml"/><Relationship Id="rId4670" Type="http://schemas.openxmlformats.org/officeDocument/2006/relationships/slide" Target="slides/slide4669.xml"/><Relationship Id="rId5307" Type="http://schemas.openxmlformats.org/officeDocument/2006/relationships/slide" Target="slides/slide5306.xml"/><Relationship Id="rId5514" Type="http://schemas.openxmlformats.org/officeDocument/2006/relationships/slide" Target="slides/slide5513.xml"/><Relationship Id="rId5721" Type="http://schemas.openxmlformats.org/officeDocument/2006/relationships/slide" Target="slides/slide5720.xml"/><Relationship Id="rId1917" Type="http://schemas.openxmlformats.org/officeDocument/2006/relationships/slide" Target="slides/slide1916.xml"/><Relationship Id="rId3065" Type="http://schemas.openxmlformats.org/officeDocument/2006/relationships/slide" Target="slides/slide3064.xml"/><Relationship Id="rId3272" Type="http://schemas.openxmlformats.org/officeDocument/2006/relationships/slide" Target="slides/slide3271.xml"/><Relationship Id="rId4116" Type="http://schemas.openxmlformats.org/officeDocument/2006/relationships/slide" Target="slides/slide4115.xml"/><Relationship Id="rId4323" Type="http://schemas.openxmlformats.org/officeDocument/2006/relationships/slide" Target="slides/slide4322.xml"/><Relationship Id="rId4530" Type="http://schemas.openxmlformats.org/officeDocument/2006/relationships/slide" Target="slides/slide4529.xml"/><Relationship Id="rId193" Type="http://schemas.openxmlformats.org/officeDocument/2006/relationships/slide" Target="slides/slide192.xml"/><Relationship Id="rId2081" Type="http://schemas.openxmlformats.org/officeDocument/2006/relationships/slide" Target="slides/slide2080.xml"/><Relationship Id="rId3132" Type="http://schemas.openxmlformats.org/officeDocument/2006/relationships/slide" Target="slides/slide3131.xml"/><Relationship Id="rId6288" Type="http://schemas.openxmlformats.org/officeDocument/2006/relationships/slide" Target="slides/slide6287.xml"/><Relationship Id="rId6495" Type="http://schemas.openxmlformats.org/officeDocument/2006/relationships/slide" Target="slides/slide6494.xml"/><Relationship Id="rId260" Type="http://schemas.openxmlformats.org/officeDocument/2006/relationships/slide" Target="slides/slide259.xml"/><Relationship Id="rId5097" Type="http://schemas.openxmlformats.org/officeDocument/2006/relationships/slide" Target="slides/slide5096.xml"/><Relationship Id="rId6148" Type="http://schemas.openxmlformats.org/officeDocument/2006/relationships/slide" Target="slides/slide6147.xml"/><Relationship Id="rId6355" Type="http://schemas.openxmlformats.org/officeDocument/2006/relationships/slide" Target="slides/slide6354.xml"/><Relationship Id="rId120" Type="http://schemas.openxmlformats.org/officeDocument/2006/relationships/slide" Target="slides/slide119.xml"/><Relationship Id="rId2898" Type="http://schemas.openxmlformats.org/officeDocument/2006/relationships/slide" Target="slides/slide2897.xml"/><Relationship Id="rId3949" Type="http://schemas.openxmlformats.org/officeDocument/2006/relationships/slide" Target="slides/slide3948.xml"/><Relationship Id="rId5164" Type="http://schemas.openxmlformats.org/officeDocument/2006/relationships/slide" Target="slides/slide5163.xml"/><Relationship Id="rId6008" Type="http://schemas.openxmlformats.org/officeDocument/2006/relationships/slide" Target="slides/slide6007.xml"/><Relationship Id="rId6215" Type="http://schemas.openxmlformats.org/officeDocument/2006/relationships/slide" Target="slides/slide6214.xml"/><Relationship Id="rId6562" Type="http://schemas.openxmlformats.org/officeDocument/2006/relationships/slide" Target="slides/slide6561.xml"/><Relationship Id="rId2758" Type="http://schemas.openxmlformats.org/officeDocument/2006/relationships/slide" Target="slides/slide2757.xml"/><Relationship Id="rId2965" Type="http://schemas.openxmlformats.org/officeDocument/2006/relationships/slide" Target="slides/slide2964.xml"/><Relationship Id="rId3809" Type="http://schemas.openxmlformats.org/officeDocument/2006/relationships/slide" Target="slides/slide3808.xml"/><Relationship Id="rId5024" Type="http://schemas.openxmlformats.org/officeDocument/2006/relationships/slide" Target="slides/slide5023.xml"/><Relationship Id="rId5371" Type="http://schemas.openxmlformats.org/officeDocument/2006/relationships/slide" Target="slides/slide5370.xml"/><Relationship Id="rId6422" Type="http://schemas.openxmlformats.org/officeDocument/2006/relationships/slide" Target="slides/slide6421.xml"/><Relationship Id="rId937" Type="http://schemas.openxmlformats.org/officeDocument/2006/relationships/slide" Target="slides/slide936.xml"/><Relationship Id="rId1567" Type="http://schemas.openxmlformats.org/officeDocument/2006/relationships/slide" Target="slides/slide1566.xml"/><Relationship Id="rId1774" Type="http://schemas.openxmlformats.org/officeDocument/2006/relationships/slide" Target="slides/slide1773.xml"/><Relationship Id="rId1981" Type="http://schemas.openxmlformats.org/officeDocument/2006/relationships/slide" Target="slides/slide1980.xml"/><Relationship Id="rId2618" Type="http://schemas.openxmlformats.org/officeDocument/2006/relationships/slide" Target="slides/slide2617.xml"/><Relationship Id="rId2825" Type="http://schemas.openxmlformats.org/officeDocument/2006/relationships/slide" Target="slides/slide2824.xml"/><Relationship Id="rId4180" Type="http://schemas.openxmlformats.org/officeDocument/2006/relationships/slide" Target="slides/slide4179.xml"/><Relationship Id="rId5231" Type="http://schemas.openxmlformats.org/officeDocument/2006/relationships/slide" Target="slides/slide5230.xml"/><Relationship Id="rId66" Type="http://schemas.openxmlformats.org/officeDocument/2006/relationships/slide" Target="slides/slide65.xml"/><Relationship Id="rId1427" Type="http://schemas.openxmlformats.org/officeDocument/2006/relationships/slide" Target="slides/slide1426.xml"/><Relationship Id="rId1634" Type="http://schemas.openxmlformats.org/officeDocument/2006/relationships/slide" Target="slides/slide1633.xml"/><Relationship Id="rId1841" Type="http://schemas.openxmlformats.org/officeDocument/2006/relationships/slide" Target="slides/slide1840.xml"/><Relationship Id="rId4040" Type="http://schemas.openxmlformats.org/officeDocument/2006/relationships/slide" Target="slides/slide4039.xml"/><Relationship Id="rId4997" Type="http://schemas.openxmlformats.org/officeDocument/2006/relationships/slide" Target="slides/slide4996.xml"/><Relationship Id="rId3599" Type="http://schemas.openxmlformats.org/officeDocument/2006/relationships/slide" Target="slides/slide3598.xml"/><Relationship Id="rId4857" Type="http://schemas.openxmlformats.org/officeDocument/2006/relationships/slide" Target="slides/slide4856.xml"/><Relationship Id="rId7056" Type="http://schemas.openxmlformats.org/officeDocument/2006/relationships/theme" Target="theme/theme1.xml"/><Relationship Id="rId1701" Type="http://schemas.openxmlformats.org/officeDocument/2006/relationships/slide" Target="slides/slide1700.xml"/><Relationship Id="rId3459" Type="http://schemas.openxmlformats.org/officeDocument/2006/relationships/slide" Target="slides/slide3458.xml"/><Relationship Id="rId3666" Type="http://schemas.openxmlformats.org/officeDocument/2006/relationships/slide" Target="slides/slide3665.xml"/><Relationship Id="rId5908" Type="http://schemas.openxmlformats.org/officeDocument/2006/relationships/slide" Target="slides/slide5907.xml"/><Relationship Id="rId6072" Type="http://schemas.openxmlformats.org/officeDocument/2006/relationships/slide" Target="slides/slide6071.xml"/><Relationship Id="rId587" Type="http://schemas.openxmlformats.org/officeDocument/2006/relationships/slide" Target="slides/slide586.xml"/><Relationship Id="rId2268" Type="http://schemas.openxmlformats.org/officeDocument/2006/relationships/slide" Target="slides/slide2267.xml"/><Relationship Id="rId3319" Type="http://schemas.openxmlformats.org/officeDocument/2006/relationships/slide" Target="slides/slide3318.xml"/><Relationship Id="rId3873" Type="http://schemas.openxmlformats.org/officeDocument/2006/relationships/slide" Target="slides/slide3872.xml"/><Relationship Id="rId4717" Type="http://schemas.openxmlformats.org/officeDocument/2006/relationships/slide" Target="slides/slide4716.xml"/><Relationship Id="rId4924" Type="http://schemas.openxmlformats.org/officeDocument/2006/relationships/slide" Target="slides/slide4923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1077" Type="http://schemas.openxmlformats.org/officeDocument/2006/relationships/slide" Target="slides/slide1076.xml"/><Relationship Id="rId2128" Type="http://schemas.openxmlformats.org/officeDocument/2006/relationships/slide" Target="slides/slide2127.xml"/><Relationship Id="rId2475" Type="http://schemas.openxmlformats.org/officeDocument/2006/relationships/slide" Target="slides/slide2474.xml"/><Relationship Id="rId2682" Type="http://schemas.openxmlformats.org/officeDocument/2006/relationships/slide" Target="slides/slide2681.xml"/><Relationship Id="rId3526" Type="http://schemas.openxmlformats.org/officeDocument/2006/relationships/slide" Target="slides/slide3525.xml"/><Relationship Id="rId3733" Type="http://schemas.openxmlformats.org/officeDocument/2006/relationships/slide" Target="slides/slide3732.xml"/><Relationship Id="rId3940" Type="http://schemas.openxmlformats.org/officeDocument/2006/relationships/slide" Target="slides/slide3939.xml"/><Relationship Id="rId6889" Type="http://schemas.openxmlformats.org/officeDocument/2006/relationships/slide" Target="slides/slide6888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1284" Type="http://schemas.openxmlformats.org/officeDocument/2006/relationships/slide" Target="slides/slide1283.xml"/><Relationship Id="rId1491" Type="http://schemas.openxmlformats.org/officeDocument/2006/relationships/slide" Target="slides/slide1490.xml"/><Relationship Id="rId2335" Type="http://schemas.openxmlformats.org/officeDocument/2006/relationships/slide" Target="slides/slide2334.xml"/><Relationship Id="rId2542" Type="http://schemas.openxmlformats.org/officeDocument/2006/relationships/slide" Target="slides/slide2541.xml"/><Relationship Id="rId3800" Type="http://schemas.openxmlformats.org/officeDocument/2006/relationships/slide" Target="slides/slide3799.xml"/><Relationship Id="rId5698" Type="http://schemas.openxmlformats.org/officeDocument/2006/relationships/slide" Target="slides/slide5697.xml"/><Relationship Id="rId6749" Type="http://schemas.openxmlformats.org/officeDocument/2006/relationships/slide" Target="slides/slide6748.xml"/><Relationship Id="rId6956" Type="http://schemas.openxmlformats.org/officeDocument/2006/relationships/slide" Target="slides/slide6955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1144" Type="http://schemas.openxmlformats.org/officeDocument/2006/relationships/slide" Target="slides/slide1143.xml"/><Relationship Id="rId1351" Type="http://schemas.openxmlformats.org/officeDocument/2006/relationships/slide" Target="slides/slide1350.xml"/><Relationship Id="rId2402" Type="http://schemas.openxmlformats.org/officeDocument/2006/relationships/slide" Target="slides/slide2401.xml"/><Relationship Id="rId5558" Type="http://schemas.openxmlformats.org/officeDocument/2006/relationships/slide" Target="slides/slide5557.xml"/><Relationship Id="rId5765" Type="http://schemas.openxmlformats.org/officeDocument/2006/relationships/slide" Target="slides/slide5764.xml"/><Relationship Id="rId5972" Type="http://schemas.openxmlformats.org/officeDocument/2006/relationships/slide" Target="slides/slide5971.xml"/><Relationship Id="rId6609" Type="http://schemas.openxmlformats.org/officeDocument/2006/relationships/slide" Target="slides/slide6608.xml"/><Relationship Id="rId6816" Type="http://schemas.openxmlformats.org/officeDocument/2006/relationships/slide" Target="slides/slide6815.xml"/><Relationship Id="rId1004" Type="http://schemas.openxmlformats.org/officeDocument/2006/relationships/slide" Target="slides/slide1003.xml"/><Relationship Id="rId1211" Type="http://schemas.openxmlformats.org/officeDocument/2006/relationships/slide" Target="slides/slide1210.xml"/><Relationship Id="rId4367" Type="http://schemas.openxmlformats.org/officeDocument/2006/relationships/slide" Target="slides/slide4366.xml"/><Relationship Id="rId4574" Type="http://schemas.openxmlformats.org/officeDocument/2006/relationships/slide" Target="slides/slide4573.xml"/><Relationship Id="rId4781" Type="http://schemas.openxmlformats.org/officeDocument/2006/relationships/slide" Target="slides/slide4780.xml"/><Relationship Id="rId5418" Type="http://schemas.openxmlformats.org/officeDocument/2006/relationships/slide" Target="slides/slide5417.xml"/><Relationship Id="rId5625" Type="http://schemas.openxmlformats.org/officeDocument/2006/relationships/slide" Target="slides/slide5624.xml"/><Relationship Id="rId5832" Type="http://schemas.openxmlformats.org/officeDocument/2006/relationships/slide" Target="slides/slide5831.xml"/><Relationship Id="rId3176" Type="http://schemas.openxmlformats.org/officeDocument/2006/relationships/slide" Target="slides/slide3175.xml"/><Relationship Id="rId3383" Type="http://schemas.openxmlformats.org/officeDocument/2006/relationships/slide" Target="slides/slide3382.xml"/><Relationship Id="rId3590" Type="http://schemas.openxmlformats.org/officeDocument/2006/relationships/slide" Target="slides/slide3589.xml"/><Relationship Id="rId4227" Type="http://schemas.openxmlformats.org/officeDocument/2006/relationships/slide" Target="slides/slide4226.xml"/><Relationship Id="rId4434" Type="http://schemas.openxmlformats.org/officeDocument/2006/relationships/slide" Target="slides/slide4433.xml"/><Relationship Id="rId2192" Type="http://schemas.openxmlformats.org/officeDocument/2006/relationships/slide" Target="slides/slide2191.xml"/><Relationship Id="rId3036" Type="http://schemas.openxmlformats.org/officeDocument/2006/relationships/slide" Target="slides/slide3035.xml"/><Relationship Id="rId3243" Type="http://schemas.openxmlformats.org/officeDocument/2006/relationships/slide" Target="slides/slide3242.xml"/><Relationship Id="rId4641" Type="http://schemas.openxmlformats.org/officeDocument/2006/relationships/slide" Target="slides/slide4640.xml"/><Relationship Id="rId6399" Type="http://schemas.openxmlformats.org/officeDocument/2006/relationships/slide" Target="slides/slide6398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052" Type="http://schemas.openxmlformats.org/officeDocument/2006/relationships/slide" Target="slides/slide2051.xml"/><Relationship Id="rId3450" Type="http://schemas.openxmlformats.org/officeDocument/2006/relationships/slide" Target="slides/slide3449.xml"/><Relationship Id="rId4501" Type="http://schemas.openxmlformats.org/officeDocument/2006/relationships/slide" Target="slides/slide4500.xml"/><Relationship Id="rId6259" Type="http://schemas.openxmlformats.org/officeDocument/2006/relationships/slide" Target="slides/slide6258.xml"/><Relationship Id="rId3103" Type="http://schemas.openxmlformats.org/officeDocument/2006/relationships/slide" Target="slides/slide3102.xml"/><Relationship Id="rId3310" Type="http://schemas.openxmlformats.org/officeDocument/2006/relationships/slide" Target="slides/slide3309.xml"/><Relationship Id="rId5068" Type="http://schemas.openxmlformats.org/officeDocument/2006/relationships/slide" Target="slides/slide5067.xml"/><Relationship Id="rId6466" Type="http://schemas.openxmlformats.org/officeDocument/2006/relationships/slide" Target="slides/slide6465.xml"/><Relationship Id="rId6673" Type="http://schemas.openxmlformats.org/officeDocument/2006/relationships/slide" Target="slides/slide6672.xml"/><Relationship Id="rId6880" Type="http://schemas.openxmlformats.org/officeDocument/2006/relationships/slide" Target="slides/slide6879.xml"/><Relationship Id="rId231" Type="http://schemas.openxmlformats.org/officeDocument/2006/relationships/slide" Target="slides/slide230.xml"/><Relationship Id="rId2869" Type="http://schemas.openxmlformats.org/officeDocument/2006/relationships/slide" Target="slides/slide2868.xml"/><Relationship Id="rId5275" Type="http://schemas.openxmlformats.org/officeDocument/2006/relationships/slide" Target="slides/slide5274.xml"/><Relationship Id="rId5482" Type="http://schemas.openxmlformats.org/officeDocument/2006/relationships/slide" Target="slides/slide5481.xml"/><Relationship Id="rId6119" Type="http://schemas.openxmlformats.org/officeDocument/2006/relationships/slide" Target="slides/slide6118.xml"/><Relationship Id="rId6326" Type="http://schemas.openxmlformats.org/officeDocument/2006/relationships/slide" Target="slides/slide6325.xml"/><Relationship Id="rId6533" Type="http://schemas.openxmlformats.org/officeDocument/2006/relationships/slide" Target="slides/slide6532.xml"/><Relationship Id="rId6740" Type="http://schemas.openxmlformats.org/officeDocument/2006/relationships/slide" Target="slides/slide6739.xml"/><Relationship Id="rId1678" Type="http://schemas.openxmlformats.org/officeDocument/2006/relationships/slide" Target="slides/slide1677.xml"/><Relationship Id="rId1885" Type="http://schemas.openxmlformats.org/officeDocument/2006/relationships/slide" Target="slides/slide1884.xml"/><Relationship Id="rId2729" Type="http://schemas.openxmlformats.org/officeDocument/2006/relationships/slide" Target="slides/slide2728.xml"/><Relationship Id="rId2936" Type="http://schemas.openxmlformats.org/officeDocument/2006/relationships/slide" Target="slides/slide2935.xml"/><Relationship Id="rId4084" Type="http://schemas.openxmlformats.org/officeDocument/2006/relationships/slide" Target="slides/slide4083.xml"/><Relationship Id="rId4291" Type="http://schemas.openxmlformats.org/officeDocument/2006/relationships/slide" Target="slides/slide4290.xml"/><Relationship Id="rId5135" Type="http://schemas.openxmlformats.org/officeDocument/2006/relationships/slide" Target="slides/slide5134.xml"/><Relationship Id="rId5342" Type="http://schemas.openxmlformats.org/officeDocument/2006/relationships/slide" Target="slides/slide5341.xml"/><Relationship Id="rId6600" Type="http://schemas.openxmlformats.org/officeDocument/2006/relationships/slide" Target="slides/slide6599.xml"/><Relationship Id="rId908" Type="http://schemas.openxmlformats.org/officeDocument/2006/relationships/slide" Target="slides/slide907.xml"/><Relationship Id="rId1538" Type="http://schemas.openxmlformats.org/officeDocument/2006/relationships/slide" Target="slides/slide1537.xml"/><Relationship Id="rId4151" Type="http://schemas.openxmlformats.org/officeDocument/2006/relationships/slide" Target="slides/slide4150.xml"/><Relationship Id="rId5202" Type="http://schemas.openxmlformats.org/officeDocument/2006/relationships/slide" Target="slides/slide5201.xml"/><Relationship Id="rId1745" Type="http://schemas.openxmlformats.org/officeDocument/2006/relationships/slide" Target="slides/slide1744.xml"/><Relationship Id="rId1952" Type="http://schemas.openxmlformats.org/officeDocument/2006/relationships/slide" Target="slides/slide1951.xml"/><Relationship Id="rId4011" Type="http://schemas.openxmlformats.org/officeDocument/2006/relationships/slide" Target="slides/slide4010.xml"/><Relationship Id="rId37" Type="http://schemas.openxmlformats.org/officeDocument/2006/relationships/slide" Target="slides/slide36.xml"/><Relationship Id="rId1605" Type="http://schemas.openxmlformats.org/officeDocument/2006/relationships/slide" Target="slides/slide1604.xml"/><Relationship Id="rId1812" Type="http://schemas.openxmlformats.org/officeDocument/2006/relationships/slide" Target="slides/slide1811.xml"/><Relationship Id="rId4968" Type="http://schemas.openxmlformats.org/officeDocument/2006/relationships/slide" Target="slides/slide4967.xml"/><Relationship Id="rId6183" Type="http://schemas.openxmlformats.org/officeDocument/2006/relationships/slide" Target="slides/slide6182.xml"/><Relationship Id="rId7027" Type="http://schemas.openxmlformats.org/officeDocument/2006/relationships/slide" Target="slides/slide7026.xml"/><Relationship Id="rId3777" Type="http://schemas.openxmlformats.org/officeDocument/2006/relationships/slide" Target="slides/slide3776.xml"/><Relationship Id="rId3984" Type="http://schemas.openxmlformats.org/officeDocument/2006/relationships/slide" Target="slides/slide3983.xml"/><Relationship Id="rId4828" Type="http://schemas.openxmlformats.org/officeDocument/2006/relationships/slide" Target="slides/slide4827.xml"/><Relationship Id="rId6390" Type="http://schemas.openxmlformats.org/officeDocument/2006/relationships/slide" Target="slides/slide6389.xml"/><Relationship Id="rId698" Type="http://schemas.openxmlformats.org/officeDocument/2006/relationships/slide" Target="slides/slide697.xml"/><Relationship Id="rId2379" Type="http://schemas.openxmlformats.org/officeDocument/2006/relationships/slide" Target="slides/slide2378.xml"/><Relationship Id="rId2586" Type="http://schemas.openxmlformats.org/officeDocument/2006/relationships/slide" Target="slides/slide2585.xml"/><Relationship Id="rId2793" Type="http://schemas.openxmlformats.org/officeDocument/2006/relationships/slide" Target="slides/slide2792.xml"/><Relationship Id="rId3637" Type="http://schemas.openxmlformats.org/officeDocument/2006/relationships/slide" Target="slides/slide3636.xml"/><Relationship Id="rId3844" Type="http://schemas.openxmlformats.org/officeDocument/2006/relationships/slide" Target="slides/slide3843.xml"/><Relationship Id="rId6043" Type="http://schemas.openxmlformats.org/officeDocument/2006/relationships/slide" Target="slides/slide6042.xml"/><Relationship Id="rId6250" Type="http://schemas.openxmlformats.org/officeDocument/2006/relationships/slide" Target="slides/slide6249.xml"/><Relationship Id="rId558" Type="http://schemas.openxmlformats.org/officeDocument/2006/relationships/slide" Target="slides/slide557.xml"/><Relationship Id="rId765" Type="http://schemas.openxmlformats.org/officeDocument/2006/relationships/slide" Target="slides/slide764.xml"/><Relationship Id="rId972" Type="http://schemas.openxmlformats.org/officeDocument/2006/relationships/slide" Target="slides/slide971.xml"/><Relationship Id="rId1188" Type="http://schemas.openxmlformats.org/officeDocument/2006/relationships/slide" Target="slides/slide1187.xml"/><Relationship Id="rId1395" Type="http://schemas.openxmlformats.org/officeDocument/2006/relationships/slide" Target="slides/slide1394.xml"/><Relationship Id="rId2239" Type="http://schemas.openxmlformats.org/officeDocument/2006/relationships/slide" Target="slides/slide2238.xml"/><Relationship Id="rId2446" Type="http://schemas.openxmlformats.org/officeDocument/2006/relationships/slide" Target="slides/slide2445.xml"/><Relationship Id="rId2653" Type="http://schemas.openxmlformats.org/officeDocument/2006/relationships/slide" Target="slides/slide2652.xml"/><Relationship Id="rId2860" Type="http://schemas.openxmlformats.org/officeDocument/2006/relationships/slide" Target="slides/slide2859.xml"/><Relationship Id="rId3704" Type="http://schemas.openxmlformats.org/officeDocument/2006/relationships/slide" Target="slides/slide3703.xml"/><Relationship Id="rId6110" Type="http://schemas.openxmlformats.org/officeDocument/2006/relationships/slide" Target="slides/slide6109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1048" Type="http://schemas.openxmlformats.org/officeDocument/2006/relationships/slide" Target="slides/slide1047.xml"/><Relationship Id="rId1255" Type="http://schemas.openxmlformats.org/officeDocument/2006/relationships/slide" Target="slides/slide1254.xml"/><Relationship Id="rId1462" Type="http://schemas.openxmlformats.org/officeDocument/2006/relationships/slide" Target="slides/slide1461.xml"/><Relationship Id="rId2306" Type="http://schemas.openxmlformats.org/officeDocument/2006/relationships/slide" Target="slides/slide2305.xml"/><Relationship Id="rId2513" Type="http://schemas.openxmlformats.org/officeDocument/2006/relationships/slide" Target="slides/slide2512.xml"/><Relationship Id="rId3911" Type="http://schemas.openxmlformats.org/officeDocument/2006/relationships/slide" Target="slides/slide3910.xml"/><Relationship Id="rId5669" Type="http://schemas.openxmlformats.org/officeDocument/2006/relationships/slide" Target="slides/slide5668.xml"/><Relationship Id="rId5876" Type="http://schemas.openxmlformats.org/officeDocument/2006/relationships/slide" Target="slides/slide5875.xml"/><Relationship Id="rId1115" Type="http://schemas.openxmlformats.org/officeDocument/2006/relationships/slide" Target="slides/slide1114.xml"/><Relationship Id="rId1322" Type="http://schemas.openxmlformats.org/officeDocument/2006/relationships/slide" Target="slides/slide1321.xml"/><Relationship Id="rId2720" Type="http://schemas.openxmlformats.org/officeDocument/2006/relationships/slide" Target="slides/slide2719.xml"/><Relationship Id="rId4478" Type="http://schemas.openxmlformats.org/officeDocument/2006/relationships/slide" Target="slides/slide4477.xml"/><Relationship Id="rId5529" Type="http://schemas.openxmlformats.org/officeDocument/2006/relationships/slide" Target="slides/slide5528.xml"/><Relationship Id="rId6927" Type="http://schemas.openxmlformats.org/officeDocument/2006/relationships/slide" Target="slides/slide6926.xml"/><Relationship Id="rId3287" Type="http://schemas.openxmlformats.org/officeDocument/2006/relationships/slide" Target="slides/slide3286.xml"/><Relationship Id="rId4338" Type="http://schemas.openxmlformats.org/officeDocument/2006/relationships/slide" Target="slides/slide4337.xml"/><Relationship Id="rId4685" Type="http://schemas.openxmlformats.org/officeDocument/2006/relationships/slide" Target="slides/slide4684.xml"/><Relationship Id="rId4892" Type="http://schemas.openxmlformats.org/officeDocument/2006/relationships/slide" Target="slides/slide4891.xml"/><Relationship Id="rId5736" Type="http://schemas.openxmlformats.org/officeDocument/2006/relationships/slide" Target="slides/slide5735.xml"/><Relationship Id="rId5943" Type="http://schemas.openxmlformats.org/officeDocument/2006/relationships/slide" Target="slides/slide5942.xml"/><Relationship Id="rId2096" Type="http://schemas.openxmlformats.org/officeDocument/2006/relationships/slide" Target="slides/slide2095.xml"/><Relationship Id="rId3494" Type="http://schemas.openxmlformats.org/officeDocument/2006/relationships/slide" Target="slides/slide3493.xml"/><Relationship Id="rId4545" Type="http://schemas.openxmlformats.org/officeDocument/2006/relationships/slide" Target="slides/slide4544.xml"/><Relationship Id="rId4752" Type="http://schemas.openxmlformats.org/officeDocument/2006/relationships/slide" Target="slides/slide4751.xml"/><Relationship Id="rId5803" Type="http://schemas.openxmlformats.org/officeDocument/2006/relationships/slide" Target="slides/slide5802.xml"/><Relationship Id="rId3147" Type="http://schemas.openxmlformats.org/officeDocument/2006/relationships/slide" Target="slides/slide3146.xml"/><Relationship Id="rId3354" Type="http://schemas.openxmlformats.org/officeDocument/2006/relationships/slide" Target="slides/slide3353.xml"/><Relationship Id="rId3561" Type="http://schemas.openxmlformats.org/officeDocument/2006/relationships/slide" Target="slides/slide3560.xml"/><Relationship Id="rId4405" Type="http://schemas.openxmlformats.org/officeDocument/2006/relationships/slide" Target="slides/slide4404.xml"/><Relationship Id="rId4612" Type="http://schemas.openxmlformats.org/officeDocument/2006/relationships/slide" Target="slides/slide4611.xml"/><Relationship Id="rId275" Type="http://schemas.openxmlformats.org/officeDocument/2006/relationships/slide" Target="slides/slide274.xml"/><Relationship Id="rId482" Type="http://schemas.openxmlformats.org/officeDocument/2006/relationships/slide" Target="slides/slide481.xml"/><Relationship Id="rId2163" Type="http://schemas.openxmlformats.org/officeDocument/2006/relationships/slide" Target="slides/slide2162.xml"/><Relationship Id="rId2370" Type="http://schemas.openxmlformats.org/officeDocument/2006/relationships/slide" Target="slides/slide2369.xml"/><Relationship Id="rId3007" Type="http://schemas.openxmlformats.org/officeDocument/2006/relationships/slide" Target="slides/slide3006.xml"/><Relationship Id="rId3214" Type="http://schemas.openxmlformats.org/officeDocument/2006/relationships/slide" Target="slides/slide3213.xml"/><Relationship Id="rId3421" Type="http://schemas.openxmlformats.org/officeDocument/2006/relationships/slide" Target="slides/slide3420.xml"/><Relationship Id="rId6577" Type="http://schemas.openxmlformats.org/officeDocument/2006/relationships/slide" Target="slides/slide6576.xml"/><Relationship Id="rId6784" Type="http://schemas.openxmlformats.org/officeDocument/2006/relationships/slide" Target="slides/slide6783.xml"/><Relationship Id="rId6991" Type="http://schemas.openxmlformats.org/officeDocument/2006/relationships/slide" Target="slides/slide6990.xml"/><Relationship Id="rId135" Type="http://schemas.openxmlformats.org/officeDocument/2006/relationships/slide" Target="slides/slide134.xml"/><Relationship Id="rId342" Type="http://schemas.openxmlformats.org/officeDocument/2006/relationships/slide" Target="slides/slide341.xml"/><Relationship Id="rId2023" Type="http://schemas.openxmlformats.org/officeDocument/2006/relationships/slide" Target="slides/slide2022.xml"/><Relationship Id="rId2230" Type="http://schemas.openxmlformats.org/officeDocument/2006/relationships/slide" Target="slides/slide2229.xml"/><Relationship Id="rId5179" Type="http://schemas.openxmlformats.org/officeDocument/2006/relationships/slide" Target="slides/slide5178.xml"/><Relationship Id="rId5386" Type="http://schemas.openxmlformats.org/officeDocument/2006/relationships/slide" Target="slides/slide5385.xml"/><Relationship Id="rId5593" Type="http://schemas.openxmlformats.org/officeDocument/2006/relationships/slide" Target="slides/slide5592.xml"/><Relationship Id="rId6437" Type="http://schemas.openxmlformats.org/officeDocument/2006/relationships/slide" Target="slides/slide6436.xml"/><Relationship Id="rId6644" Type="http://schemas.openxmlformats.org/officeDocument/2006/relationships/slide" Target="slides/slide6643.xml"/><Relationship Id="rId202" Type="http://schemas.openxmlformats.org/officeDocument/2006/relationships/slide" Target="slides/slide201.xml"/><Relationship Id="rId4195" Type="http://schemas.openxmlformats.org/officeDocument/2006/relationships/slide" Target="slides/slide4194.xml"/><Relationship Id="rId5039" Type="http://schemas.openxmlformats.org/officeDocument/2006/relationships/slide" Target="slides/slide5038.xml"/><Relationship Id="rId5246" Type="http://schemas.openxmlformats.org/officeDocument/2006/relationships/slide" Target="slides/slide5245.xml"/><Relationship Id="rId5453" Type="http://schemas.openxmlformats.org/officeDocument/2006/relationships/slide" Target="slides/slide5452.xml"/><Relationship Id="rId6504" Type="http://schemas.openxmlformats.org/officeDocument/2006/relationships/slide" Target="slides/slide6503.xml"/><Relationship Id="rId6851" Type="http://schemas.openxmlformats.org/officeDocument/2006/relationships/slide" Target="slides/slide6850.xml"/><Relationship Id="rId1789" Type="http://schemas.openxmlformats.org/officeDocument/2006/relationships/slide" Target="slides/slide1788.xml"/><Relationship Id="rId1996" Type="http://schemas.openxmlformats.org/officeDocument/2006/relationships/slide" Target="slides/slide1995.xml"/><Relationship Id="rId4055" Type="http://schemas.openxmlformats.org/officeDocument/2006/relationships/slide" Target="slides/slide4054.xml"/><Relationship Id="rId4262" Type="http://schemas.openxmlformats.org/officeDocument/2006/relationships/slide" Target="slides/slide4261.xml"/><Relationship Id="rId5106" Type="http://schemas.openxmlformats.org/officeDocument/2006/relationships/slide" Target="slides/slide5105.xml"/><Relationship Id="rId5660" Type="http://schemas.openxmlformats.org/officeDocument/2006/relationships/slide" Target="slides/slide5659.xml"/><Relationship Id="rId6711" Type="http://schemas.openxmlformats.org/officeDocument/2006/relationships/slide" Target="slides/slide6710.xml"/><Relationship Id="rId1649" Type="http://schemas.openxmlformats.org/officeDocument/2006/relationships/slide" Target="slides/slide1648.xml"/><Relationship Id="rId1856" Type="http://schemas.openxmlformats.org/officeDocument/2006/relationships/slide" Target="slides/slide1855.xml"/><Relationship Id="rId2907" Type="http://schemas.openxmlformats.org/officeDocument/2006/relationships/slide" Target="slides/slide2906.xml"/><Relationship Id="rId3071" Type="http://schemas.openxmlformats.org/officeDocument/2006/relationships/slide" Target="slides/slide3070.xml"/><Relationship Id="rId5313" Type="http://schemas.openxmlformats.org/officeDocument/2006/relationships/slide" Target="slides/slide5312.xml"/><Relationship Id="rId5520" Type="http://schemas.openxmlformats.org/officeDocument/2006/relationships/slide" Target="slides/slide5519.xml"/><Relationship Id="rId1509" Type="http://schemas.openxmlformats.org/officeDocument/2006/relationships/slide" Target="slides/slide1508.xml"/><Relationship Id="rId1716" Type="http://schemas.openxmlformats.org/officeDocument/2006/relationships/slide" Target="slides/slide1715.xml"/><Relationship Id="rId1923" Type="http://schemas.openxmlformats.org/officeDocument/2006/relationships/slide" Target="slides/slide1922.xml"/><Relationship Id="rId4122" Type="http://schemas.openxmlformats.org/officeDocument/2006/relationships/slide" Target="slides/slide4121.xml"/><Relationship Id="rId3888" Type="http://schemas.openxmlformats.org/officeDocument/2006/relationships/slide" Target="slides/slide3887.xml"/><Relationship Id="rId4939" Type="http://schemas.openxmlformats.org/officeDocument/2006/relationships/slide" Target="slides/slide4938.xml"/><Relationship Id="rId6087" Type="http://schemas.openxmlformats.org/officeDocument/2006/relationships/slide" Target="slides/slide6086.xml"/><Relationship Id="rId6294" Type="http://schemas.openxmlformats.org/officeDocument/2006/relationships/slide" Target="slides/slide6293.xml"/><Relationship Id="rId2697" Type="http://schemas.openxmlformats.org/officeDocument/2006/relationships/slide" Target="slides/slide2696.xml"/><Relationship Id="rId3748" Type="http://schemas.openxmlformats.org/officeDocument/2006/relationships/slide" Target="slides/slide3747.xml"/><Relationship Id="rId6154" Type="http://schemas.openxmlformats.org/officeDocument/2006/relationships/slide" Target="slides/slide6153.xml"/><Relationship Id="rId6361" Type="http://schemas.openxmlformats.org/officeDocument/2006/relationships/slide" Target="slides/slide6360.xml"/><Relationship Id="rId669" Type="http://schemas.openxmlformats.org/officeDocument/2006/relationships/slide" Target="slides/slide668.xml"/><Relationship Id="rId876" Type="http://schemas.openxmlformats.org/officeDocument/2006/relationships/slide" Target="slides/slide875.xml"/><Relationship Id="rId1299" Type="http://schemas.openxmlformats.org/officeDocument/2006/relationships/slide" Target="slides/slide1298.xml"/><Relationship Id="rId2557" Type="http://schemas.openxmlformats.org/officeDocument/2006/relationships/slide" Target="slides/slide2556.xml"/><Relationship Id="rId3608" Type="http://schemas.openxmlformats.org/officeDocument/2006/relationships/slide" Target="slides/slide3607.xml"/><Relationship Id="rId3955" Type="http://schemas.openxmlformats.org/officeDocument/2006/relationships/slide" Target="slides/slide3954.xml"/><Relationship Id="rId5170" Type="http://schemas.openxmlformats.org/officeDocument/2006/relationships/slide" Target="slides/slide5169.xml"/><Relationship Id="rId6014" Type="http://schemas.openxmlformats.org/officeDocument/2006/relationships/slide" Target="slides/slide6013.xml"/><Relationship Id="rId6221" Type="http://schemas.openxmlformats.org/officeDocument/2006/relationships/slide" Target="slides/slide6220.xml"/><Relationship Id="rId529" Type="http://schemas.openxmlformats.org/officeDocument/2006/relationships/slide" Target="slides/slide528.xml"/><Relationship Id="rId736" Type="http://schemas.openxmlformats.org/officeDocument/2006/relationships/slide" Target="slides/slide735.xml"/><Relationship Id="rId1159" Type="http://schemas.openxmlformats.org/officeDocument/2006/relationships/slide" Target="slides/slide1158.xml"/><Relationship Id="rId1366" Type="http://schemas.openxmlformats.org/officeDocument/2006/relationships/slide" Target="slides/slide1365.xml"/><Relationship Id="rId2417" Type="http://schemas.openxmlformats.org/officeDocument/2006/relationships/slide" Target="slides/slide2416.xml"/><Relationship Id="rId2764" Type="http://schemas.openxmlformats.org/officeDocument/2006/relationships/slide" Target="slides/slide2763.xml"/><Relationship Id="rId2971" Type="http://schemas.openxmlformats.org/officeDocument/2006/relationships/slide" Target="slides/slide2970.xml"/><Relationship Id="rId3815" Type="http://schemas.openxmlformats.org/officeDocument/2006/relationships/slide" Target="slides/slide3814.xml"/><Relationship Id="rId5030" Type="http://schemas.openxmlformats.org/officeDocument/2006/relationships/slide" Target="slides/slide5029.xml"/><Relationship Id="rId943" Type="http://schemas.openxmlformats.org/officeDocument/2006/relationships/slide" Target="slides/slide942.xml"/><Relationship Id="rId1019" Type="http://schemas.openxmlformats.org/officeDocument/2006/relationships/slide" Target="slides/slide1018.xml"/><Relationship Id="rId1573" Type="http://schemas.openxmlformats.org/officeDocument/2006/relationships/slide" Target="slides/slide1572.xml"/><Relationship Id="rId1780" Type="http://schemas.openxmlformats.org/officeDocument/2006/relationships/slide" Target="slides/slide1779.xml"/><Relationship Id="rId2624" Type="http://schemas.openxmlformats.org/officeDocument/2006/relationships/slide" Target="slides/slide2623.xml"/><Relationship Id="rId2831" Type="http://schemas.openxmlformats.org/officeDocument/2006/relationships/slide" Target="slides/slide2830.xml"/><Relationship Id="rId5987" Type="http://schemas.openxmlformats.org/officeDocument/2006/relationships/slide" Target="slides/slide5986.xml"/><Relationship Id="rId72" Type="http://schemas.openxmlformats.org/officeDocument/2006/relationships/slide" Target="slides/slide71.xml"/><Relationship Id="rId803" Type="http://schemas.openxmlformats.org/officeDocument/2006/relationships/slide" Target="slides/slide802.xml"/><Relationship Id="rId1226" Type="http://schemas.openxmlformats.org/officeDocument/2006/relationships/slide" Target="slides/slide1225.xml"/><Relationship Id="rId1433" Type="http://schemas.openxmlformats.org/officeDocument/2006/relationships/slide" Target="slides/slide1432.xml"/><Relationship Id="rId1640" Type="http://schemas.openxmlformats.org/officeDocument/2006/relationships/slide" Target="slides/slide1639.xml"/><Relationship Id="rId4589" Type="http://schemas.openxmlformats.org/officeDocument/2006/relationships/slide" Target="slides/slide4588.xml"/><Relationship Id="rId4796" Type="http://schemas.openxmlformats.org/officeDocument/2006/relationships/slide" Target="slides/slide4795.xml"/><Relationship Id="rId5847" Type="http://schemas.openxmlformats.org/officeDocument/2006/relationships/slide" Target="slides/slide5846.xml"/><Relationship Id="rId1500" Type="http://schemas.openxmlformats.org/officeDocument/2006/relationships/slide" Target="slides/slide1499.xml"/><Relationship Id="rId3398" Type="http://schemas.openxmlformats.org/officeDocument/2006/relationships/slide" Target="slides/slide3397.xml"/><Relationship Id="rId4449" Type="http://schemas.openxmlformats.org/officeDocument/2006/relationships/slide" Target="slides/slide4448.xml"/><Relationship Id="rId4656" Type="http://schemas.openxmlformats.org/officeDocument/2006/relationships/slide" Target="slides/slide4655.xml"/><Relationship Id="rId4863" Type="http://schemas.openxmlformats.org/officeDocument/2006/relationships/slide" Target="slides/slide4862.xml"/><Relationship Id="rId5707" Type="http://schemas.openxmlformats.org/officeDocument/2006/relationships/slide" Target="slides/slide5706.xml"/><Relationship Id="rId5914" Type="http://schemas.openxmlformats.org/officeDocument/2006/relationships/slide" Target="slides/slide5913.xml"/><Relationship Id="rId3258" Type="http://schemas.openxmlformats.org/officeDocument/2006/relationships/slide" Target="slides/slide3257.xml"/><Relationship Id="rId3465" Type="http://schemas.openxmlformats.org/officeDocument/2006/relationships/slide" Target="slides/slide3464.xml"/><Relationship Id="rId3672" Type="http://schemas.openxmlformats.org/officeDocument/2006/relationships/slide" Target="slides/slide3671.xml"/><Relationship Id="rId4309" Type="http://schemas.openxmlformats.org/officeDocument/2006/relationships/slide" Target="slides/slide4308.xml"/><Relationship Id="rId4516" Type="http://schemas.openxmlformats.org/officeDocument/2006/relationships/slide" Target="slides/slide4515.xml"/><Relationship Id="rId4723" Type="http://schemas.openxmlformats.org/officeDocument/2006/relationships/slide" Target="slides/slide4722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93" Type="http://schemas.openxmlformats.org/officeDocument/2006/relationships/slide" Target="slides/slide592.xml"/><Relationship Id="rId2067" Type="http://schemas.openxmlformats.org/officeDocument/2006/relationships/slide" Target="slides/slide2066.xml"/><Relationship Id="rId2274" Type="http://schemas.openxmlformats.org/officeDocument/2006/relationships/slide" Target="slides/slide2273.xml"/><Relationship Id="rId2481" Type="http://schemas.openxmlformats.org/officeDocument/2006/relationships/slide" Target="slides/slide2480.xml"/><Relationship Id="rId3118" Type="http://schemas.openxmlformats.org/officeDocument/2006/relationships/slide" Target="slides/slide3117.xml"/><Relationship Id="rId3325" Type="http://schemas.openxmlformats.org/officeDocument/2006/relationships/slide" Target="slides/slide3324.xml"/><Relationship Id="rId3532" Type="http://schemas.openxmlformats.org/officeDocument/2006/relationships/slide" Target="slides/slide3531.xml"/><Relationship Id="rId4930" Type="http://schemas.openxmlformats.org/officeDocument/2006/relationships/slide" Target="slides/slide4929.xml"/><Relationship Id="rId6688" Type="http://schemas.openxmlformats.org/officeDocument/2006/relationships/slide" Target="slides/slide6687.xml"/><Relationship Id="rId246" Type="http://schemas.openxmlformats.org/officeDocument/2006/relationships/slide" Target="slides/slide245.xml"/><Relationship Id="rId453" Type="http://schemas.openxmlformats.org/officeDocument/2006/relationships/slide" Target="slides/slide452.xml"/><Relationship Id="rId660" Type="http://schemas.openxmlformats.org/officeDocument/2006/relationships/slide" Target="slides/slide659.xml"/><Relationship Id="rId1083" Type="http://schemas.openxmlformats.org/officeDocument/2006/relationships/slide" Target="slides/slide1082.xml"/><Relationship Id="rId1290" Type="http://schemas.openxmlformats.org/officeDocument/2006/relationships/slide" Target="slides/slide1289.xml"/><Relationship Id="rId2134" Type="http://schemas.openxmlformats.org/officeDocument/2006/relationships/slide" Target="slides/slide2133.xml"/><Relationship Id="rId2341" Type="http://schemas.openxmlformats.org/officeDocument/2006/relationships/slide" Target="slides/slide2340.xml"/><Relationship Id="rId5497" Type="http://schemas.openxmlformats.org/officeDocument/2006/relationships/slide" Target="slides/slide5496.xml"/><Relationship Id="rId6548" Type="http://schemas.openxmlformats.org/officeDocument/2006/relationships/slide" Target="slides/slide6547.xml"/><Relationship Id="rId6895" Type="http://schemas.openxmlformats.org/officeDocument/2006/relationships/slide" Target="slides/slide6894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1150" Type="http://schemas.openxmlformats.org/officeDocument/2006/relationships/slide" Target="slides/slide1149.xml"/><Relationship Id="rId4099" Type="http://schemas.openxmlformats.org/officeDocument/2006/relationships/slide" Target="slides/slide4098.xml"/><Relationship Id="rId5357" Type="http://schemas.openxmlformats.org/officeDocument/2006/relationships/slide" Target="slides/slide5356.xml"/><Relationship Id="rId6755" Type="http://schemas.openxmlformats.org/officeDocument/2006/relationships/slide" Target="slides/slide6754.xml"/><Relationship Id="rId6962" Type="http://schemas.openxmlformats.org/officeDocument/2006/relationships/slide" Target="slides/slide6961.xml"/><Relationship Id="rId520" Type="http://schemas.openxmlformats.org/officeDocument/2006/relationships/slide" Target="slides/slide519.xml"/><Relationship Id="rId2201" Type="http://schemas.openxmlformats.org/officeDocument/2006/relationships/slide" Target="slides/slide2200.xml"/><Relationship Id="rId5564" Type="http://schemas.openxmlformats.org/officeDocument/2006/relationships/slide" Target="slides/slide5563.xml"/><Relationship Id="rId5771" Type="http://schemas.openxmlformats.org/officeDocument/2006/relationships/slide" Target="slides/slide5770.xml"/><Relationship Id="rId6408" Type="http://schemas.openxmlformats.org/officeDocument/2006/relationships/slide" Target="slides/slide6407.xml"/><Relationship Id="rId6615" Type="http://schemas.openxmlformats.org/officeDocument/2006/relationships/slide" Target="slides/slide6614.xml"/><Relationship Id="rId6822" Type="http://schemas.openxmlformats.org/officeDocument/2006/relationships/slide" Target="slides/slide6821.xml"/><Relationship Id="rId1010" Type="http://schemas.openxmlformats.org/officeDocument/2006/relationships/slide" Target="slides/slide1009.xml"/><Relationship Id="rId1967" Type="http://schemas.openxmlformats.org/officeDocument/2006/relationships/slide" Target="slides/slide1966.xml"/><Relationship Id="rId4166" Type="http://schemas.openxmlformats.org/officeDocument/2006/relationships/slide" Target="slides/slide4165.xml"/><Relationship Id="rId4373" Type="http://schemas.openxmlformats.org/officeDocument/2006/relationships/slide" Target="slides/slide4372.xml"/><Relationship Id="rId4580" Type="http://schemas.openxmlformats.org/officeDocument/2006/relationships/slide" Target="slides/slide4579.xml"/><Relationship Id="rId5217" Type="http://schemas.openxmlformats.org/officeDocument/2006/relationships/slide" Target="slides/slide5216.xml"/><Relationship Id="rId5424" Type="http://schemas.openxmlformats.org/officeDocument/2006/relationships/slide" Target="slides/slide5423.xml"/><Relationship Id="rId5631" Type="http://schemas.openxmlformats.org/officeDocument/2006/relationships/slide" Target="slides/slide5630.xml"/><Relationship Id="rId4026" Type="http://schemas.openxmlformats.org/officeDocument/2006/relationships/slide" Target="slides/slide4025.xml"/><Relationship Id="rId4440" Type="http://schemas.openxmlformats.org/officeDocument/2006/relationships/slide" Target="slides/slide4439.xml"/><Relationship Id="rId3042" Type="http://schemas.openxmlformats.org/officeDocument/2006/relationships/slide" Target="slides/slide3041.xml"/><Relationship Id="rId6198" Type="http://schemas.openxmlformats.org/officeDocument/2006/relationships/slide" Target="slides/slide6197.xml"/><Relationship Id="rId6265" Type="http://schemas.openxmlformats.org/officeDocument/2006/relationships/slide" Target="slides/slide6264.xml"/><Relationship Id="rId3859" Type="http://schemas.openxmlformats.org/officeDocument/2006/relationships/slide" Target="slides/slide3858.xml"/><Relationship Id="rId5281" Type="http://schemas.openxmlformats.org/officeDocument/2006/relationships/slide" Target="slides/slide5280.xml"/><Relationship Id="rId2875" Type="http://schemas.openxmlformats.org/officeDocument/2006/relationships/slide" Target="slides/slide2874.xml"/><Relationship Id="rId3926" Type="http://schemas.openxmlformats.org/officeDocument/2006/relationships/slide" Target="slides/slide3925.xml"/><Relationship Id="rId6332" Type="http://schemas.openxmlformats.org/officeDocument/2006/relationships/slide" Target="slides/slide6331.xml"/><Relationship Id="rId847" Type="http://schemas.openxmlformats.org/officeDocument/2006/relationships/slide" Target="slides/slide846.xml"/><Relationship Id="rId1477" Type="http://schemas.openxmlformats.org/officeDocument/2006/relationships/slide" Target="slides/slide1476.xml"/><Relationship Id="rId1891" Type="http://schemas.openxmlformats.org/officeDocument/2006/relationships/slide" Target="slides/slide1890.xml"/><Relationship Id="rId2528" Type="http://schemas.openxmlformats.org/officeDocument/2006/relationships/slide" Target="slides/slide2527.xml"/><Relationship Id="rId2942" Type="http://schemas.openxmlformats.org/officeDocument/2006/relationships/slide" Target="slides/slide2941.xml"/><Relationship Id="rId914" Type="http://schemas.openxmlformats.org/officeDocument/2006/relationships/slide" Target="slides/slide913.xml"/><Relationship Id="rId1544" Type="http://schemas.openxmlformats.org/officeDocument/2006/relationships/slide" Target="slides/slide1543.xml"/><Relationship Id="rId5001" Type="http://schemas.openxmlformats.org/officeDocument/2006/relationships/slide" Target="slides/slide5000.xml"/><Relationship Id="rId1611" Type="http://schemas.openxmlformats.org/officeDocument/2006/relationships/slide" Target="slides/slide1610.xml"/><Relationship Id="rId4767" Type="http://schemas.openxmlformats.org/officeDocument/2006/relationships/slide" Target="slides/slide4766.xml"/><Relationship Id="rId5818" Type="http://schemas.openxmlformats.org/officeDocument/2006/relationships/slide" Target="slides/slide5817.xml"/><Relationship Id="rId3369" Type="http://schemas.openxmlformats.org/officeDocument/2006/relationships/slide" Target="slides/slide3368.xml"/><Relationship Id="rId2385" Type="http://schemas.openxmlformats.org/officeDocument/2006/relationships/slide" Target="slides/slide2384.xml"/><Relationship Id="rId3783" Type="http://schemas.openxmlformats.org/officeDocument/2006/relationships/slide" Target="slides/slide3782.xml"/><Relationship Id="rId4834" Type="http://schemas.openxmlformats.org/officeDocument/2006/relationships/slide" Target="slides/slide4833.xml"/><Relationship Id="rId357" Type="http://schemas.openxmlformats.org/officeDocument/2006/relationships/slide" Target="slides/slide356.xml"/><Relationship Id="rId2038" Type="http://schemas.openxmlformats.org/officeDocument/2006/relationships/slide" Target="slides/slide2037.xml"/><Relationship Id="rId3436" Type="http://schemas.openxmlformats.org/officeDocument/2006/relationships/slide" Target="slides/slide3435.xml"/><Relationship Id="rId3850" Type="http://schemas.openxmlformats.org/officeDocument/2006/relationships/slide" Target="slides/slide3849.xml"/><Relationship Id="rId4901" Type="http://schemas.openxmlformats.org/officeDocument/2006/relationships/slide" Target="slides/slide4900.xml"/><Relationship Id="rId771" Type="http://schemas.openxmlformats.org/officeDocument/2006/relationships/slide" Target="slides/slide770.xml"/><Relationship Id="rId2452" Type="http://schemas.openxmlformats.org/officeDocument/2006/relationships/slide" Target="slides/slide2451.xml"/><Relationship Id="rId3503" Type="http://schemas.openxmlformats.org/officeDocument/2006/relationships/slide" Target="slides/slide3502.xml"/><Relationship Id="rId6659" Type="http://schemas.openxmlformats.org/officeDocument/2006/relationships/slide" Target="slides/slide6658.xml"/><Relationship Id="rId424" Type="http://schemas.openxmlformats.org/officeDocument/2006/relationships/slide" Target="slides/slide423.xml"/><Relationship Id="rId1054" Type="http://schemas.openxmlformats.org/officeDocument/2006/relationships/slide" Target="slides/slide1053.xml"/><Relationship Id="rId2105" Type="http://schemas.openxmlformats.org/officeDocument/2006/relationships/slide" Target="slides/slide2104.xml"/><Relationship Id="rId5675" Type="http://schemas.openxmlformats.org/officeDocument/2006/relationships/slide" Target="slides/slide5674.xml"/><Relationship Id="rId6726" Type="http://schemas.openxmlformats.org/officeDocument/2006/relationships/slide" Target="slides/slide6725.xml"/><Relationship Id="rId1121" Type="http://schemas.openxmlformats.org/officeDocument/2006/relationships/slide" Target="slides/slide1120.xml"/><Relationship Id="rId4277" Type="http://schemas.openxmlformats.org/officeDocument/2006/relationships/slide" Target="slides/slide4276.xml"/><Relationship Id="rId4691" Type="http://schemas.openxmlformats.org/officeDocument/2006/relationships/slide" Target="slides/slide4690.xml"/><Relationship Id="rId5328" Type="http://schemas.openxmlformats.org/officeDocument/2006/relationships/slide" Target="slides/slide5327.xml"/><Relationship Id="rId5742" Type="http://schemas.openxmlformats.org/officeDocument/2006/relationships/slide" Target="slides/slide5741.xml"/><Relationship Id="rId3293" Type="http://schemas.openxmlformats.org/officeDocument/2006/relationships/slide" Target="slides/slide3292.xml"/><Relationship Id="rId4344" Type="http://schemas.openxmlformats.org/officeDocument/2006/relationships/slide" Target="slides/slide4343.xml"/><Relationship Id="rId1938" Type="http://schemas.openxmlformats.org/officeDocument/2006/relationships/slide" Target="slides/slide1937.xml"/><Relationship Id="rId3360" Type="http://schemas.openxmlformats.org/officeDocument/2006/relationships/slide" Target="slides/slide3359.xml"/><Relationship Id="rId281" Type="http://schemas.openxmlformats.org/officeDocument/2006/relationships/slide" Target="slides/slide280.xml"/><Relationship Id="rId3013" Type="http://schemas.openxmlformats.org/officeDocument/2006/relationships/slide" Target="slides/slide3012.xml"/><Relationship Id="rId4411" Type="http://schemas.openxmlformats.org/officeDocument/2006/relationships/slide" Target="slides/slide4410.xml"/><Relationship Id="rId6169" Type="http://schemas.openxmlformats.org/officeDocument/2006/relationships/slide" Target="slides/slide6168.xml"/><Relationship Id="rId6583" Type="http://schemas.openxmlformats.org/officeDocument/2006/relationships/slide" Target="slides/slide6582.xml"/><Relationship Id="rId2779" Type="http://schemas.openxmlformats.org/officeDocument/2006/relationships/slide" Target="slides/slide2778.xml"/><Relationship Id="rId5185" Type="http://schemas.openxmlformats.org/officeDocument/2006/relationships/slide" Target="slides/slide5184.xml"/><Relationship Id="rId6236" Type="http://schemas.openxmlformats.org/officeDocument/2006/relationships/slide" Target="slides/slide6235.xml"/><Relationship Id="rId6650" Type="http://schemas.openxmlformats.org/officeDocument/2006/relationships/slide" Target="slides/slide6649.xml"/><Relationship Id="rId1795" Type="http://schemas.openxmlformats.org/officeDocument/2006/relationships/slide" Target="slides/slide1794.xml"/><Relationship Id="rId2846" Type="http://schemas.openxmlformats.org/officeDocument/2006/relationships/slide" Target="slides/slide2845.xml"/><Relationship Id="rId5252" Type="http://schemas.openxmlformats.org/officeDocument/2006/relationships/slide" Target="slides/slide5251.xml"/><Relationship Id="rId6303" Type="http://schemas.openxmlformats.org/officeDocument/2006/relationships/slide" Target="slides/slide6302.xml"/><Relationship Id="rId87" Type="http://schemas.openxmlformats.org/officeDocument/2006/relationships/slide" Target="slides/slide86.xml"/><Relationship Id="rId818" Type="http://schemas.openxmlformats.org/officeDocument/2006/relationships/slide" Target="slides/slide817.xml"/><Relationship Id="rId1448" Type="http://schemas.openxmlformats.org/officeDocument/2006/relationships/slide" Target="slides/slide1447.xml"/><Relationship Id="rId1862" Type="http://schemas.openxmlformats.org/officeDocument/2006/relationships/slide" Target="slides/slide1861.xml"/><Relationship Id="rId2913" Type="http://schemas.openxmlformats.org/officeDocument/2006/relationships/slide" Target="slides/slide2912.xml"/><Relationship Id="rId1515" Type="http://schemas.openxmlformats.org/officeDocument/2006/relationships/slide" Target="slides/slide1514.xml"/><Relationship Id="rId6093" Type="http://schemas.openxmlformats.org/officeDocument/2006/relationships/slide" Target="slides/slide6092.xml"/><Relationship Id="rId3687" Type="http://schemas.openxmlformats.org/officeDocument/2006/relationships/slide" Target="slides/slide3686.xml"/><Relationship Id="rId4738" Type="http://schemas.openxmlformats.org/officeDocument/2006/relationships/slide" Target="slides/slide4737.xml"/><Relationship Id="rId2289" Type="http://schemas.openxmlformats.org/officeDocument/2006/relationships/slide" Target="slides/slide2288.xml"/><Relationship Id="rId3754" Type="http://schemas.openxmlformats.org/officeDocument/2006/relationships/slide" Target="slides/slide3753.xml"/><Relationship Id="rId4805" Type="http://schemas.openxmlformats.org/officeDocument/2006/relationships/slide" Target="slides/slide4804.xml"/><Relationship Id="rId6160" Type="http://schemas.openxmlformats.org/officeDocument/2006/relationships/slide" Target="slides/slide6159.xml"/><Relationship Id="rId675" Type="http://schemas.openxmlformats.org/officeDocument/2006/relationships/slide" Target="slides/slide674.xml"/><Relationship Id="rId2356" Type="http://schemas.openxmlformats.org/officeDocument/2006/relationships/slide" Target="slides/slide2355.xml"/><Relationship Id="rId2770" Type="http://schemas.openxmlformats.org/officeDocument/2006/relationships/slide" Target="slides/slide2769.xml"/><Relationship Id="rId3407" Type="http://schemas.openxmlformats.org/officeDocument/2006/relationships/slide" Target="slides/slide3406.xml"/><Relationship Id="rId3821" Type="http://schemas.openxmlformats.org/officeDocument/2006/relationships/slide" Target="slides/slide3820.xml"/><Relationship Id="rId6977" Type="http://schemas.openxmlformats.org/officeDocument/2006/relationships/slide" Target="slides/slide6976.xml"/><Relationship Id="rId328" Type="http://schemas.openxmlformats.org/officeDocument/2006/relationships/slide" Target="slides/slide327.xml"/><Relationship Id="rId742" Type="http://schemas.openxmlformats.org/officeDocument/2006/relationships/slide" Target="slides/slide741.xml"/><Relationship Id="rId1372" Type="http://schemas.openxmlformats.org/officeDocument/2006/relationships/slide" Target="slides/slide1371.xml"/><Relationship Id="rId2009" Type="http://schemas.openxmlformats.org/officeDocument/2006/relationships/slide" Target="slides/slide2008.xml"/><Relationship Id="rId2423" Type="http://schemas.openxmlformats.org/officeDocument/2006/relationships/slide" Target="slides/slide2422.xml"/><Relationship Id="rId5579" Type="http://schemas.openxmlformats.org/officeDocument/2006/relationships/slide" Target="slides/slide5578.xml"/><Relationship Id="rId1025" Type="http://schemas.openxmlformats.org/officeDocument/2006/relationships/slide" Target="slides/slide1024.xml"/><Relationship Id="rId4595" Type="http://schemas.openxmlformats.org/officeDocument/2006/relationships/slide" Target="slides/slide4594.xml"/><Relationship Id="rId5646" Type="http://schemas.openxmlformats.org/officeDocument/2006/relationships/slide" Target="slides/slide5645.xml"/><Relationship Id="rId5993" Type="http://schemas.openxmlformats.org/officeDocument/2006/relationships/slide" Target="slides/slide5992.xml"/><Relationship Id="rId3197" Type="http://schemas.openxmlformats.org/officeDocument/2006/relationships/slide" Target="slides/slide3196.xml"/><Relationship Id="rId4248" Type="http://schemas.openxmlformats.org/officeDocument/2006/relationships/slide" Target="slides/slide4247.xml"/><Relationship Id="rId4662" Type="http://schemas.openxmlformats.org/officeDocument/2006/relationships/slide" Target="slides/slide4661.xml"/><Relationship Id="rId5713" Type="http://schemas.openxmlformats.org/officeDocument/2006/relationships/slide" Target="slides/slide5712.xml"/><Relationship Id="rId185" Type="http://schemas.openxmlformats.org/officeDocument/2006/relationships/slide" Target="slides/slide184.xml"/><Relationship Id="rId1909" Type="http://schemas.openxmlformats.org/officeDocument/2006/relationships/slide" Target="slides/slide1908.xml"/><Relationship Id="rId3264" Type="http://schemas.openxmlformats.org/officeDocument/2006/relationships/slide" Target="slides/slide3263.xml"/><Relationship Id="rId4315" Type="http://schemas.openxmlformats.org/officeDocument/2006/relationships/slide" Target="slides/slide4314.xml"/><Relationship Id="rId2280" Type="http://schemas.openxmlformats.org/officeDocument/2006/relationships/slide" Target="slides/slide2279.xml"/><Relationship Id="rId3331" Type="http://schemas.openxmlformats.org/officeDocument/2006/relationships/slide" Target="slides/slide3330.xml"/><Relationship Id="rId6487" Type="http://schemas.openxmlformats.org/officeDocument/2006/relationships/slide" Target="slides/slide6486.xml"/><Relationship Id="rId252" Type="http://schemas.openxmlformats.org/officeDocument/2006/relationships/slide" Target="slides/slide251.xml"/><Relationship Id="rId5089" Type="http://schemas.openxmlformats.org/officeDocument/2006/relationships/slide" Target="slides/slide5088.xml"/><Relationship Id="rId6554" Type="http://schemas.openxmlformats.org/officeDocument/2006/relationships/slide" Target="slides/slide6553.xml"/><Relationship Id="rId1699" Type="http://schemas.openxmlformats.org/officeDocument/2006/relationships/slide" Target="slides/slide1698.xml"/><Relationship Id="rId2000" Type="http://schemas.openxmlformats.org/officeDocument/2006/relationships/slide" Target="slides/slide1999.xml"/><Relationship Id="rId5156" Type="http://schemas.openxmlformats.org/officeDocument/2006/relationships/slide" Target="slides/slide5155.xml"/><Relationship Id="rId5570" Type="http://schemas.openxmlformats.org/officeDocument/2006/relationships/slide" Target="slides/slide5569.xml"/><Relationship Id="rId6207" Type="http://schemas.openxmlformats.org/officeDocument/2006/relationships/slide" Target="slides/slide6206.xml"/><Relationship Id="rId4172" Type="http://schemas.openxmlformats.org/officeDocument/2006/relationships/slide" Target="slides/slide4171.xml"/><Relationship Id="rId5223" Type="http://schemas.openxmlformats.org/officeDocument/2006/relationships/slide" Target="slides/slide5222.xml"/><Relationship Id="rId6621" Type="http://schemas.openxmlformats.org/officeDocument/2006/relationships/slide" Target="slides/slide6620.xml"/><Relationship Id="rId1766" Type="http://schemas.openxmlformats.org/officeDocument/2006/relationships/slide" Target="slides/slide1765.xml"/><Relationship Id="rId2817" Type="http://schemas.openxmlformats.org/officeDocument/2006/relationships/slide" Target="slides/slide2816.xml"/><Relationship Id="rId58" Type="http://schemas.openxmlformats.org/officeDocument/2006/relationships/slide" Target="slides/slide57.xml"/><Relationship Id="rId1419" Type="http://schemas.openxmlformats.org/officeDocument/2006/relationships/slide" Target="slides/slide1418.xml"/><Relationship Id="rId1833" Type="http://schemas.openxmlformats.org/officeDocument/2006/relationships/slide" Target="slides/slide1832.xml"/><Relationship Id="rId4989" Type="http://schemas.openxmlformats.org/officeDocument/2006/relationships/slide" Target="slides/slide4988.xml"/><Relationship Id="rId7048" Type="http://schemas.openxmlformats.org/officeDocument/2006/relationships/slide" Target="slides/slide7047.xml"/><Relationship Id="rId1900" Type="http://schemas.openxmlformats.org/officeDocument/2006/relationships/slide" Target="slides/slide1899.xml"/><Relationship Id="rId3658" Type="http://schemas.openxmlformats.org/officeDocument/2006/relationships/slide" Target="slides/slide3657.xml"/><Relationship Id="rId4709" Type="http://schemas.openxmlformats.org/officeDocument/2006/relationships/slide" Target="slides/slide4708.xml"/><Relationship Id="rId6064" Type="http://schemas.openxmlformats.org/officeDocument/2006/relationships/slide" Target="slides/slide6063.xml"/><Relationship Id="rId579" Type="http://schemas.openxmlformats.org/officeDocument/2006/relationships/slide" Target="slides/slide578.xml"/><Relationship Id="rId993" Type="http://schemas.openxmlformats.org/officeDocument/2006/relationships/slide" Target="slides/slide992.xml"/><Relationship Id="rId2674" Type="http://schemas.openxmlformats.org/officeDocument/2006/relationships/slide" Target="slides/slide2673.xml"/><Relationship Id="rId5080" Type="http://schemas.openxmlformats.org/officeDocument/2006/relationships/slide" Target="slides/slide5079.xml"/><Relationship Id="rId6131" Type="http://schemas.openxmlformats.org/officeDocument/2006/relationships/slide" Target="slides/slide6130.xml"/><Relationship Id="rId646" Type="http://schemas.openxmlformats.org/officeDocument/2006/relationships/slide" Target="slides/slide645.xml"/><Relationship Id="rId1276" Type="http://schemas.openxmlformats.org/officeDocument/2006/relationships/slide" Target="slides/slide1275.xml"/><Relationship Id="rId2327" Type="http://schemas.openxmlformats.org/officeDocument/2006/relationships/slide" Target="slides/slide2326.xml"/><Relationship Id="rId3725" Type="http://schemas.openxmlformats.org/officeDocument/2006/relationships/slide" Target="slides/slide3724.xml"/><Relationship Id="rId1690" Type="http://schemas.openxmlformats.org/officeDocument/2006/relationships/slide" Target="slides/slide1689.xml"/><Relationship Id="rId2741" Type="http://schemas.openxmlformats.org/officeDocument/2006/relationships/slide" Target="slides/slide2740.xml"/><Relationship Id="rId5897" Type="http://schemas.openxmlformats.org/officeDocument/2006/relationships/slide" Target="slides/slide5896.xml"/><Relationship Id="rId6948" Type="http://schemas.openxmlformats.org/officeDocument/2006/relationships/slide" Target="slides/slide6947.xml"/><Relationship Id="rId713" Type="http://schemas.openxmlformats.org/officeDocument/2006/relationships/slide" Target="slides/slide712.xml"/><Relationship Id="rId1343" Type="http://schemas.openxmlformats.org/officeDocument/2006/relationships/slide" Target="slides/slide1342.xml"/><Relationship Id="rId4499" Type="http://schemas.openxmlformats.org/officeDocument/2006/relationships/slide" Target="slides/slide4498.xml"/><Relationship Id="rId5964" Type="http://schemas.openxmlformats.org/officeDocument/2006/relationships/slide" Target="slides/slide5963.xml"/><Relationship Id="rId1410" Type="http://schemas.openxmlformats.org/officeDocument/2006/relationships/slide" Target="slides/slide1409.xml"/><Relationship Id="rId4566" Type="http://schemas.openxmlformats.org/officeDocument/2006/relationships/slide" Target="slides/slide4565.xml"/><Relationship Id="rId4980" Type="http://schemas.openxmlformats.org/officeDocument/2006/relationships/slide" Target="slides/slide4979.xml"/><Relationship Id="rId5617" Type="http://schemas.openxmlformats.org/officeDocument/2006/relationships/slide" Target="slides/slide5616.xml"/><Relationship Id="rId3168" Type="http://schemas.openxmlformats.org/officeDocument/2006/relationships/slide" Target="slides/slide3167.xml"/><Relationship Id="rId3582" Type="http://schemas.openxmlformats.org/officeDocument/2006/relationships/slide" Target="slides/slide3581.xml"/><Relationship Id="rId4219" Type="http://schemas.openxmlformats.org/officeDocument/2006/relationships/slide" Target="slides/slide4218.xml"/><Relationship Id="rId4633" Type="http://schemas.openxmlformats.org/officeDocument/2006/relationships/slide" Target="slides/slide4632.xml"/><Relationship Id="rId2184" Type="http://schemas.openxmlformats.org/officeDocument/2006/relationships/slide" Target="slides/slide2183.xml"/><Relationship Id="rId3235" Type="http://schemas.openxmlformats.org/officeDocument/2006/relationships/slide" Target="slides/slide3234.xml"/><Relationship Id="rId156" Type="http://schemas.openxmlformats.org/officeDocument/2006/relationships/slide" Target="slides/slide155.xml"/><Relationship Id="rId570" Type="http://schemas.openxmlformats.org/officeDocument/2006/relationships/slide" Target="slides/slide569.xml"/><Relationship Id="rId2251" Type="http://schemas.openxmlformats.org/officeDocument/2006/relationships/slide" Target="slides/slide2250.xml"/><Relationship Id="rId3302" Type="http://schemas.openxmlformats.org/officeDocument/2006/relationships/slide" Target="slides/slide3301.xml"/><Relationship Id="rId4700" Type="http://schemas.openxmlformats.org/officeDocument/2006/relationships/slide" Target="slides/slide4699.xml"/><Relationship Id="rId6458" Type="http://schemas.openxmlformats.org/officeDocument/2006/relationships/slide" Target="slides/slide6457.xml"/><Relationship Id="rId223" Type="http://schemas.openxmlformats.org/officeDocument/2006/relationships/slide" Target="slides/slide222.xml"/><Relationship Id="rId6872" Type="http://schemas.openxmlformats.org/officeDocument/2006/relationships/slide" Target="slides/slide6871.xml"/><Relationship Id="rId4076" Type="http://schemas.openxmlformats.org/officeDocument/2006/relationships/slide" Target="slides/slide4075.xml"/><Relationship Id="rId5474" Type="http://schemas.openxmlformats.org/officeDocument/2006/relationships/slide" Target="slides/slide5473.xml"/><Relationship Id="rId6525" Type="http://schemas.openxmlformats.org/officeDocument/2006/relationships/slide" Target="slides/slide6524.xml"/><Relationship Id="rId4490" Type="http://schemas.openxmlformats.org/officeDocument/2006/relationships/slide" Target="slides/slide4489.xml"/><Relationship Id="rId5127" Type="http://schemas.openxmlformats.org/officeDocument/2006/relationships/slide" Target="slides/slide5126.xml"/><Relationship Id="rId5541" Type="http://schemas.openxmlformats.org/officeDocument/2006/relationships/slide" Target="slides/slide5540.xml"/><Relationship Id="rId1737" Type="http://schemas.openxmlformats.org/officeDocument/2006/relationships/slide" Target="slides/slide1736.xml"/><Relationship Id="rId3092" Type="http://schemas.openxmlformats.org/officeDocument/2006/relationships/slide" Target="slides/slide3091.xml"/><Relationship Id="rId4143" Type="http://schemas.openxmlformats.org/officeDocument/2006/relationships/slide" Target="slides/slide4142.xml"/><Relationship Id="rId29" Type="http://schemas.openxmlformats.org/officeDocument/2006/relationships/slide" Target="slides/slide28.xml"/><Relationship Id="rId4210" Type="http://schemas.openxmlformats.org/officeDocument/2006/relationships/slide" Target="slides/slide4209.xml"/><Relationship Id="rId1804" Type="http://schemas.openxmlformats.org/officeDocument/2006/relationships/slide" Target="slides/slide1803.xml"/><Relationship Id="rId6382" Type="http://schemas.openxmlformats.org/officeDocument/2006/relationships/slide" Target="slides/slide6381.xml"/><Relationship Id="rId7019" Type="http://schemas.openxmlformats.org/officeDocument/2006/relationships/slide" Target="slides/slide7018.xml"/><Relationship Id="rId3976" Type="http://schemas.openxmlformats.org/officeDocument/2006/relationships/slide" Target="slides/slide3975.xml"/><Relationship Id="rId6035" Type="http://schemas.openxmlformats.org/officeDocument/2006/relationships/slide" Target="slides/slide6034.xml"/><Relationship Id="rId897" Type="http://schemas.openxmlformats.org/officeDocument/2006/relationships/slide" Target="slides/slide896.xml"/><Relationship Id="rId2578" Type="http://schemas.openxmlformats.org/officeDocument/2006/relationships/slide" Target="slides/slide2577.xml"/><Relationship Id="rId2992" Type="http://schemas.openxmlformats.org/officeDocument/2006/relationships/slide" Target="slides/slide2991.xml"/><Relationship Id="rId3629" Type="http://schemas.openxmlformats.org/officeDocument/2006/relationships/slide" Target="slides/slide3628.xml"/><Relationship Id="rId5051" Type="http://schemas.openxmlformats.org/officeDocument/2006/relationships/slide" Target="slides/slide5050.xml"/><Relationship Id="rId964" Type="http://schemas.openxmlformats.org/officeDocument/2006/relationships/slide" Target="slides/slide963.xml"/><Relationship Id="rId1594" Type="http://schemas.openxmlformats.org/officeDocument/2006/relationships/slide" Target="slides/slide1593.xml"/><Relationship Id="rId2645" Type="http://schemas.openxmlformats.org/officeDocument/2006/relationships/slide" Target="slides/slide2644.xml"/><Relationship Id="rId6102" Type="http://schemas.openxmlformats.org/officeDocument/2006/relationships/slide" Target="slides/slide6101.xml"/><Relationship Id="rId617" Type="http://schemas.openxmlformats.org/officeDocument/2006/relationships/slide" Target="slides/slide616.xml"/><Relationship Id="rId1247" Type="http://schemas.openxmlformats.org/officeDocument/2006/relationships/slide" Target="slides/slide1246.xml"/><Relationship Id="rId1661" Type="http://schemas.openxmlformats.org/officeDocument/2006/relationships/slide" Target="slides/slide1660.xml"/><Relationship Id="rId2712" Type="http://schemas.openxmlformats.org/officeDocument/2006/relationships/slide" Target="slides/slide2711.xml"/><Relationship Id="rId5868" Type="http://schemas.openxmlformats.org/officeDocument/2006/relationships/slide" Target="slides/slide5867.xml"/><Relationship Id="rId6919" Type="http://schemas.openxmlformats.org/officeDocument/2006/relationships/slide" Target="slides/slide6918.xml"/><Relationship Id="rId1314" Type="http://schemas.openxmlformats.org/officeDocument/2006/relationships/slide" Target="slides/slide1313.xml"/><Relationship Id="rId4884" Type="http://schemas.openxmlformats.org/officeDocument/2006/relationships/slide" Target="slides/slide4883.xml"/><Relationship Id="rId5935" Type="http://schemas.openxmlformats.org/officeDocument/2006/relationships/slide" Target="slides/slide5934.xml"/><Relationship Id="rId3486" Type="http://schemas.openxmlformats.org/officeDocument/2006/relationships/slide" Target="slides/slide3485.xml"/><Relationship Id="rId4537" Type="http://schemas.openxmlformats.org/officeDocument/2006/relationships/slide" Target="slides/slide4536.xml"/><Relationship Id="rId20" Type="http://schemas.openxmlformats.org/officeDocument/2006/relationships/slide" Target="slides/slide19.xml"/><Relationship Id="rId2088" Type="http://schemas.openxmlformats.org/officeDocument/2006/relationships/slide" Target="slides/slide2087.xml"/><Relationship Id="rId3139" Type="http://schemas.openxmlformats.org/officeDocument/2006/relationships/slide" Target="slides/slide3138.xml"/><Relationship Id="rId4951" Type="http://schemas.openxmlformats.org/officeDocument/2006/relationships/slide" Target="slides/slide4950.xml"/><Relationship Id="rId7010" Type="http://schemas.openxmlformats.org/officeDocument/2006/relationships/slide" Target="slides/slide7009.xml"/><Relationship Id="rId474" Type="http://schemas.openxmlformats.org/officeDocument/2006/relationships/slide" Target="slides/slide473.xml"/><Relationship Id="rId2155" Type="http://schemas.openxmlformats.org/officeDocument/2006/relationships/slide" Target="slides/slide2154.xml"/><Relationship Id="rId3553" Type="http://schemas.openxmlformats.org/officeDocument/2006/relationships/slide" Target="slides/slide3552.xml"/><Relationship Id="rId4604" Type="http://schemas.openxmlformats.org/officeDocument/2006/relationships/slide" Target="slides/slide4603.xml"/><Relationship Id="rId127" Type="http://schemas.openxmlformats.org/officeDocument/2006/relationships/slide" Target="slides/slide126.xml"/><Relationship Id="rId3206" Type="http://schemas.openxmlformats.org/officeDocument/2006/relationships/slide" Target="slides/slide3205.xml"/><Relationship Id="rId3620" Type="http://schemas.openxmlformats.org/officeDocument/2006/relationships/slide" Target="slides/slide3619.xml"/><Relationship Id="rId6776" Type="http://schemas.openxmlformats.org/officeDocument/2006/relationships/slide" Target="slides/slide6775.xml"/><Relationship Id="rId541" Type="http://schemas.openxmlformats.org/officeDocument/2006/relationships/slide" Target="slides/slide540.xml"/><Relationship Id="rId1171" Type="http://schemas.openxmlformats.org/officeDocument/2006/relationships/slide" Target="slides/slide1170.xml"/><Relationship Id="rId2222" Type="http://schemas.openxmlformats.org/officeDocument/2006/relationships/slide" Target="slides/slide2221.xml"/><Relationship Id="rId5378" Type="http://schemas.openxmlformats.org/officeDocument/2006/relationships/slide" Target="slides/slide5377.xml"/><Relationship Id="rId5792" Type="http://schemas.openxmlformats.org/officeDocument/2006/relationships/slide" Target="slides/slide5791.xml"/><Relationship Id="rId6429" Type="http://schemas.openxmlformats.org/officeDocument/2006/relationships/slide" Target="slides/slide6428.xml"/><Relationship Id="rId6843" Type="http://schemas.openxmlformats.org/officeDocument/2006/relationships/slide" Target="slides/slide6842.xml"/><Relationship Id="rId1988" Type="http://schemas.openxmlformats.org/officeDocument/2006/relationships/slide" Target="slides/slide1987.xml"/><Relationship Id="rId4394" Type="http://schemas.openxmlformats.org/officeDocument/2006/relationships/slide" Target="slides/slide4393.xml"/><Relationship Id="rId5445" Type="http://schemas.openxmlformats.org/officeDocument/2006/relationships/slide" Target="slides/slide5444.xml"/><Relationship Id="rId4047" Type="http://schemas.openxmlformats.org/officeDocument/2006/relationships/slide" Target="slides/slide4046.xml"/><Relationship Id="rId4461" Type="http://schemas.openxmlformats.org/officeDocument/2006/relationships/slide" Target="slides/slide4460.xml"/><Relationship Id="rId5512" Type="http://schemas.openxmlformats.org/officeDocument/2006/relationships/slide" Target="slides/slide5511.xml"/><Relationship Id="rId6910" Type="http://schemas.openxmlformats.org/officeDocument/2006/relationships/slide" Target="slides/slide6909.xml"/><Relationship Id="rId3063" Type="http://schemas.openxmlformats.org/officeDocument/2006/relationships/slide" Target="slides/slide3062.xml"/><Relationship Id="rId4114" Type="http://schemas.openxmlformats.org/officeDocument/2006/relationships/slide" Target="slides/slide4113.xml"/><Relationship Id="rId1708" Type="http://schemas.openxmlformats.org/officeDocument/2006/relationships/slide" Target="slides/slide1707.xml"/><Relationship Id="rId3130" Type="http://schemas.openxmlformats.org/officeDocument/2006/relationships/slide" Target="slides/slide3129.xml"/><Relationship Id="rId6286" Type="http://schemas.openxmlformats.org/officeDocument/2006/relationships/slide" Target="slides/slide6285.xml"/><Relationship Id="rId2896" Type="http://schemas.openxmlformats.org/officeDocument/2006/relationships/slide" Target="slides/slide2895.xml"/><Relationship Id="rId3947" Type="http://schemas.openxmlformats.org/officeDocument/2006/relationships/slide" Target="slides/slide3946.xml"/><Relationship Id="rId6353" Type="http://schemas.openxmlformats.org/officeDocument/2006/relationships/slide" Target="slides/slide6352.xml"/><Relationship Id="rId868" Type="http://schemas.openxmlformats.org/officeDocument/2006/relationships/slide" Target="slides/slide867.xml"/><Relationship Id="rId1498" Type="http://schemas.openxmlformats.org/officeDocument/2006/relationships/slide" Target="slides/slide1497.xml"/><Relationship Id="rId2549" Type="http://schemas.openxmlformats.org/officeDocument/2006/relationships/slide" Target="slides/slide2548.xml"/><Relationship Id="rId2963" Type="http://schemas.openxmlformats.org/officeDocument/2006/relationships/slide" Target="slides/slide2962.xml"/><Relationship Id="rId6006" Type="http://schemas.openxmlformats.org/officeDocument/2006/relationships/slide" Target="slides/slide6005.xml"/><Relationship Id="rId6420" Type="http://schemas.openxmlformats.org/officeDocument/2006/relationships/slide" Target="slides/slide6419.xml"/><Relationship Id="rId935" Type="http://schemas.openxmlformats.org/officeDocument/2006/relationships/slide" Target="slides/slide934.xml"/><Relationship Id="rId1565" Type="http://schemas.openxmlformats.org/officeDocument/2006/relationships/slide" Target="slides/slide1564.xml"/><Relationship Id="rId2616" Type="http://schemas.openxmlformats.org/officeDocument/2006/relationships/slide" Target="slides/slide2615.xml"/><Relationship Id="rId5022" Type="http://schemas.openxmlformats.org/officeDocument/2006/relationships/slide" Target="slides/slide5021.xml"/><Relationship Id="rId1218" Type="http://schemas.openxmlformats.org/officeDocument/2006/relationships/slide" Target="slides/slide1217.xml"/><Relationship Id="rId1632" Type="http://schemas.openxmlformats.org/officeDocument/2006/relationships/slide" Target="slides/slide1631.xml"/><Relationship Id="rId4788" Type="http://schemas.openxmlformats.org/officeDocument/2006/relationships/slide" Target="slides/slide4787.xml"/><Relationship Id="rId5839" Type="http://schemas.openxmlformats.org/officeDocument/2006/relationships/slide" Target="slides/slide5838.xml"/><Relationship Id="rId4855" Type="http://schemas.openxmlformats.org/officeDocument/2006/relationships/slide" Target="slides/slide4854.xml"/><Relationship Id="rId5906" Type="http://schemas.openxmlformats.org/officeDocument/2006/relationships/slide" Target="slides/slide5905.xml"/><Relationship Id="rId3457" Type="http://schemas.openxmlformats.org/officeDocument/2006/relationships/slide" Target="slides/slide3456.xml"/><Relationship Id="rId3871" Type="http://schemas.openxmlformats.org/officeDocument/2006/relationships/slide" Target="slides/slide3870.xml"/><Relationship Id="rId4508" Type="http://schemas.openxmlformats.org/officeDocument/2006/relationships/slide" Target="slides/slide4507.xml"/><Relationship Id="rId4922" Type="http://schemas.openxmlformats.org/officeDocument/2006/relationships/slide" Target="slides/slide4921.xml"/><Relationship Id="rId378" Type="http://schemas.openxmlformats.org/officeDocument/2006/relationships/slide" Target="slides/slide377.xml"/><Relationship Id="rId792" Type="http://schemas.openxmlformats.org/officeDocument/2006/relationships/slide" Target="slides/slide791.xml"/><Relationship Id="rId2059" Type="http://schemas.openxmlformats.org/officeDocument/2006/relationships/slide" Target="slides/slide2058.xml"/><Relationship Id="rId2473" Type="http://schemas.openxmlformats.org/officeDocument/2006/relationships/slide" Target="slides/slide2472.xml"/><Relationship Id="rId3524" Type="http://schemas.openxmlformats.org/officeDocument/2006/relationships/slide" Target="slides/slide3523.xml"/><Relationship Id="rId445" Type="http://schemas.openxmlformats.org/officeDocument/2006/relationships/slide" Target="slides/slide444.xml"/><Relationship Id="rId1075" Type="http://schemas.openxmlformats.org/officeDocument/2006/relationships/slide" Target="slides/slide1074.xml"/><Relationship Id="rId2126" Type="http://schemas.openxmlformats.org/officeDocument/2006/relationships/slide" Target="slides/slide2125.xml"/><Relationship Id="rId2540" Type="http://schemas.openxmlformats.org/officeDocument/2006/relationships/slide" Target="slides/slide2539.xml"/><Relationship Id="rId5696" Type="http://schemas.openxmlformats.org/officeDocument/2006/relationships/slide" Target="slides/slide5695.xml"/><Relationship Id="rId6747" Type="http://schemas.openxmlformats.org/officeDocument/2006/relationships/slide" Target="slides/slide6746.xml"/><Relationship Id="rId512" Type="http://schemas.openxmlformats.org/officeDocument/2006/relationships/slide" Target="slides/slide511.xml"/><Relationship Id="rId1142" Type="http://schemas.openxmlformats.org/officeDocument/2006/relationships/slide" Target="slides/slide1141.xml"/><Relationship Id="rId4298" Type="http://schemas.openxmlformats.org/officeDocument/2006/relationships/slide" Target="slides/slide4297.xml"/><Relationship Id="rId5349" Type="http://schemas.openxmlformats.org/officeDocument/2006/relationships/slide" Target="slides/slide5348.xml"/><Relationship Id="rId4365" Type="http://schemas.openxmlformats.org/officeDocument/2006/relationships/slide" Target="slides/slide4364.xml"/><Relationship Id="rId5763" Type="http://schemas.openxmlformats.org/officeDocument/2006/relationships/slide" Target="slides/slide5762.xml"/><Relationship Id="rId6814" Type="http://schemas.openxmlformats.org/officeDocument/2006/relationships/slide" Target="slides/slide6813.xml"/><Relationship Id="rId1959" Type="http://schemas.openxmlformats.org/officeDocument/2006/relationships/slide" Target="slides/slide1958.xml"/><Relationship Id="rId4018" Type="http://schemas.openxmlformats.org/officeDocument/2006/relationships/slide" Target="slides/slide4017.xml"/><Relationship Id="rId5416" Type="http://schemas.openxmlformats.org/officeDocument/2006/relationships/slide" Target="slides/slide5415.xml"/><Relationship Id="rId5830" Type="http://schemas.openxmlformats.org/officeDocument/2006/relationships/slide" Target="slides/slide5829.xml"/><Relationship Id="rId3381" Type="http://schemas.openxmlformats.org/officeDocument/2006/relationships/slide" Target="slides/slide3380.xml"/><Relationship Id="rId4432" Type="http://schemas.openxmlformats.org/officeDocument/2006/relationships/slide" Target="slides/slide4431.xml"/><Relationship Id="rId3034" Type="http://schemas.openxmlformats.org/officeDocument/2006/relationships/slide" Target="slides/slide3033.xml"/><Relationship Id="rId2050" Type="http://schemas.openxmlformats.org/officeDocument/2006/relationships/slide" Target="slides/slide2049.xml"/><Relationship Id="rId3101" Type="http://schemas.openxmlformats.org/officeDocument/2006/relationships/slide" Target="slides/slide3100.xml"/><Relationship Id="rId6257" Type="http://schemas.openxmlformats.org/officeDocument/2006/relationships/slide" Target="slides/slide6256.xml"/><Relationship Id="rId6671" Type="http://schemas.openxmlformats.org/officeDocument/2006/relationships/slide" Target="slides/slide6670.xml"/><Relationship Id="rId5273" Type="http://schemas.openxmlformats.org/officeDocument/2006/relationships/slide" Target="slides/slide5272.xml"/><Relationship Id="rId6324" Type="http://schemas.openxmlformats.org/officeDocument/2006/relationships/slide" Target="slides/slide6323.xml"/><Relationship Id="rId839" Type="http://schemas.openxmlformats.org/officeDocument/2006/relationships/slide" Target="slides/slide838.xml"/><Relationship Id="rId1469" Type="http://schemas.openxmlformats.org/officeDocument/2006/relationships/slide" Target="slides/slide1468.xml"/><Relationship Id="rId2867" Type="http://schemas.openxmlformats.org/officeDocument/2006/relationships/slide" Target="slides/slide2866.xml"/><Relationship Id="rId3918" Type="http://schemas.openxmlformats.org/officeDocument/2006/relationships/slide" Target="slides/slide3917.xml"/><Relationship Id="rId5340" Type="http://schemas.openxmlformats.org/officeDocument/2006/relationships/slide" Target="slides/slide5339.xml"/><Relationship Id="rId1883" Type="http://schemas.openxmlformats.org/officeDocument/2006/relationships/slide" Target="slides/slide1882.xml"/><Relationship Id="rId2934" Type="http://schemas.openxmlformats.org/officeDocument/2006/relationships/slide" Target="slides/slide2933.xml"/><Relationship Id="rId906" Type="http://schemas.openxmlformats.org/officeDocument/2006/relationships/slide" Target="slides/slide905.xml"/><Relationship Id="rId1536" Type="http://schemas.openxmlformats.org/officeDocument/2006/relationships/slide" Target="slides/slide1535.xml"/><Relationship Id="rId1950" Type="http://schemas.openxmlformats.org/officeDocument/2006/relationships/slide" Target="slides/slide1949.xml"/><Relationship Id="rId1603" Type="http://schemas.openxmlformats.org/officeDocument/2006/relationships/slide" Target="slides/slide1602.xml"/><Relationship Id="rId4759" Type="http://schemas.openxmlformats.org/officeDocument/2006/relationships/slide" Target="slides/slide4758.xml"/><Relationship Id="rId3775" Type="http://schemas.openxmlformats.org/officeDocument/2006/relationships/slide" Target="slides/slide3774.xml"/><Relationship Id="rId4826" Type="http://schemas.openxmlformats.org/officeDocument/2006/relationships/slide" Target="slides/slide4825.xml"/><Relationship Id="rId6181" Type="http://schemas.openxmlformats.org/officeDocument/2006/relationships/slide" Target="slides/slide6180.xml"/><Relationship Id="rId696" Type="http://schemas.openxmlformats.org/officeDocument/2006/relationships/slide" Target="slides/slide695.xml"/><Relationship Id="rId2377" Type="http://schemas.openxmlformats.org/officeDocument/2006/relationships/slide" Target="slides/slide2376.xml"/><Relationship Id="rId2791" Type="http://schemas.openxmlformats.org/officeDocument/2006/relationships/slide" Target="slides/slide2790.xml"/><Relationship Id="rId3428" Type="http://schemas.openxmlformats.org/officeDocument/2006/relationships/slide" Target="slides/slide3427.xml"/><Relationship Id="rId349" Type="http://schemas.openxmlformats.org/officeDocument/2006/relationships/slide" Target="slides/slide348.xml"/><Relationship Id="rId763" Type="http://schemas.openxmlformats.org/officeDocument/2006/relationships/slide" Target="slides/slide762.xml"/><Relationship Id="rId1393" Type="http://schemas.openxmlformats.org/officeDocument/2006/relationships/slide" Target="slides/slide1392.xml"/><Relationship Id="rId2444" Type="http://schemas.openxmlformats.org/officeDocument/2006/relationships/slide" Target="slides/slide2443.xml"/><Relationship Id="rId3842" Type="http://schemas.openxmlformats.org/officeDocument/2006/relationships/slide" Target="slides/slide3841.xml"/><Relationship Id="rId6998" Type="http://schemas.openxmlformats.org/officeDocument/2006/relationships/slide" Target="slides/slide6997.xml"/><Relationship Id="rId416" Type="http://schemas.openxmlformats.org/officeDocument/2006/relationships/slide" Target="slides/slide415.xml"/><Relationship Id="rId1046" Type="http://schemas.openxmlformats.org/officeDocument/2006/relationships/slide" Target="slides/slide1045.xml"/><Relationship Id="rId830" Type="http://schemas.openxmlformats.org/officeDocument/2006/relationships/slide" Target="slides/slide829.xml"/><Relationship Id="rId1460" Type="http://schemas.openxmlformats.org/officeDocument/2006/relationships/slide" Target="slides/slide1459.xml"/><Relationship Id="rId2511" Type="http://schemas.openxmlformats.org/officeDocument/2006/relationships/slide" Target="slides/slide2510.xml"/><Relationship Id="rId5667" Type="http://schemas.openxmlformats.org/officeDocument/2006/relationships/slide" Target="slides/slide5666.xml"/><Relationship Id="rId6718" Type="http://schemas.openxmlformats.org/officeDocument/2006/relationships/slide" Target="slides/slide6717.xml"/><Relationship Id="rId1113" Type="http://schemas.openxmlformats.org/officeDocument/2006/relationships/slide" Target="slides/slide1112.xml"/><Relationship Id="rId4269" Type="http://schemas.openxmlformats.org/officeDocument/2006/relationships/slide" Target="slides/slide4268.xml"/><Relationship Id="rId4683" Type="http://schemas.openxmlformats.org/officeDocument/2006/relationships/slide" Target="slides/slide4682.xml"/><Relationship Id="rId5734" Type="http://schemas.openxmlformats.org/officeDocument/2006/relationships/slide" Target="slides/slide5733.xml"/><Relationship Id="rId3285" Type="http://schemas.openxmlformats.org/officeDocument/2006/relationships/slide" Target="slides/slide3284.xml"/><Relationship Id="rId4336" Type="http://schemas.openxmlformats.org/officeDocument/2006/relationships/slide" Target="slides/slide4335.xml"/><Relationship Id="rId4750" Type="http://schemas.openxmlformats.org/officeDocument/2006/relationships/slide" Target="slides/slide4749.xml"/><Relationship Id="rId5801" Type="http://schemas.openxmlformats.org/officeDocument/2006/relationships/slide" Target="slides/slide5800.xml"/><Relationship Id="rId3352" Type="http://schemas.openxmlformats.org/officeDocument/2006/relationships/slide" Target="slides/slide3351.xml"/><Relationship Id="rId4403" Type="http://schemas.openxmlformats.org/officeDocument/2006/relationships/slide" Target="slides/slide4402.xml"/><Relationship Id="rId273" Type="http://schemas.openxmlformats.org/officeDocument/2006/relationships/slide" Target="slides/slide272.xml"/><Relationship Id="rId3005" Type="http://schemas.openxmlformats.org/officeDocument/2006/relationships/slide" Target="slides/slide3004.xml"/><Relationship Id="rId6575" Type="http://schemas.openxmlformats.org/officeDocument/2006/relationships/slide" Target="slides/slide6574.xml"/><Relationship Id="rId340" Type="http://schemas.openxmlformats.org/officeDocument/2006/relationships/slide" Target="slides/slide339.xml"/><Relationship Id="rId2021" Type="http://schemas.openxmlformats.org/officeDocument/2006/relationships/slide" Target="slides/slide2020.xml"/><Relationship Id="rId5177" Type="http://schemas.openxmlformats.org/officeDocument/2006/relationships/slide" Target="slides/slide5176.xml"/><Relationship Id="rId6228" Type="http://schemas.openxmlformats.org/officeDocument/2006/relationships/slide" Target="slides/slide6227.xml"/><Relationship Id="rId4193" Type="http://schemas.openxmlformats.org/officeDocument/2006/relationships/slide" Target="slides/slide4192.xml"/><Relationship Id="rId5591" Type="http://schemas.openxmlformats.org/officeDocument/2006/relationships/slide" Target="slides/slide5590.xml"/><Relationship Id="rId6642" Type="http://schemas.openxmlformats.org/officeDocument/2006/relationships/slide" Target="slides/slide6641.xml"/><Relationship Id="rId1787" Type="http://schemas.openxmlformats.org/officeDocument/2006/relationships/slide" Target="slides/slide1786.xml"/><Relationship Id="rId2838" Type="http://schemas.openxmlformats.org/officeDocument/2006/relationships/slide" Target="slides/slide2837.xml"/><Relationship Id="rId5244" Type="http://schemas.openxmlformats.org/officeDocument/2006/relationships/slide" Target="slides/slide5243.xml"/><Relationship Id="rId79" Type="http://schemas.openxmlformats.org/officeDocument/2006/relationships/slide" Target="slides/slide78.xml"/><Relationship Id="rId1854" Type="http://schemas.openxmlformats.org/officeDocument/2006/relationships/slide" Target="slides/slide1853.xml"/><Relationship Id="rId2905" Type="http://schemas.openxmlformats.org/officeDocument/2006/relationships/slide" Target="slides/slide2904.xml"/><Relationship Id="rId4260" Type="http://schemas.openxmlformats.org/officeDocument/2006/relationships/slide" Target="slides/slide4259.xml"/><Relationship Id="rId5311" Type="http://schemas.openxmlformats.org/officeDocument/2006/relationships/slide" Target="slides/slide5310.xml"/><Relationship Id="rId1507" Type="http://schemas.openxmlformats.org/officeDocument/2006/relationships/slide" Target="slides/slide1506.xml"/><Relationship Id="rId1921" Type="http://schemas.openxmlformats.org/officeDocument/2006/relationships/slide" Target="slides/slide1920.xml"/><Relationship Id="rId3679" Type="http://schemas.openxmlformats.org/officeDocument/2006/relationships/slide" Target="slides/slide3678.xml"/><Relationship Id="rId6085" Type="http://schemas.openxmlformats.org/officeDocument/2006/relationships/slide" Target="slides/slide6084.xml"/><Relationship Id="rId6152" Type="http://schemas.openxmlformats.org/officeDocument/2006/relationships/slide" Target="slides/slide6151.xml"/><Relationship Id="rId1297" Type="http://schemas.openxmlformats.org/officeDocument/2006/relationships/slide" Target="slides/slide1296.xml"/><Relationship Id="rId2695" Type="http://schemas.openxmlformats.org/officeDocument/2006/relationships/slide" Target="slides/slide2694.xml"/><Relationship Id="rId3746" Type="http://schemas.openxmlformats.org/officeDocument/2006/relationships/slide" Target="slides/slide3745.xml"/><Relationship Id="rId667" Type="http://schemas.openxmlformats.org/officeDocument/2006/relationships/slide" Target="slides/slide666.xml"/><Relationship Id="rId2348" Type="http://schemas.openxmlformats.org/officeDocument/2006/relationships/slide" Target="slides/slide2347.xml"/><Relationship Id="rId2762" Type="http://schemas.openxmlformats.org/officeDocument/2006/relationships/slide" Target="slides/slide2761.xml"/><Relationship Id="rId3813" Type="http://schemas.openxmlformats.org/officeDocument/2006/relationships/slide" Target="slides/slide3812.xml"/><Relationship Id="rId6969" Type="http://schemas.openxmlformats.org/officeDocument/2006/relationships/slide" Target="slides/slide6968.xml"/><Relationship Id="rId734" Type="http://schemas.openxmlformats.org/officeDocument/2006/relationships/slide" Target="slides/slide733.xml"/><Relationship Id="rId1364" Type="http://schemas.openxmlformats.org/officeDocument/2006/relationships/slide" Target="slides/slide1363.xml"/><Relationship Id="rId2415" Type="http://schemas.openxmlformats.org/officeDocument/2006/relationships/slide" Target="slides/slide2414.xml"/><Relationship Id="rId5985" Type="http://schemas.openxmlformats.org/officeDocument/2006/relationships/slide" Target="slides/slide5984.xml"/><Relationship Id="rId70" Type="http://schemas.openxmlformats.org/officeDocument/2006/relationships/slide" Target="slides/slide69.xml"/><Relationship Id="rId801" Type="http://schemas.openxmlformats.org/officeDocument/2006/relationships/slide" Target="slides/slide800.xml"/><Relationship Id="rId1017" Type="http://schemas.openxmlformats.org/officeDocument/2006/relationships/slide" Target="slides/slide1016.xml"/><Relationship Id="rId1431" Type="http://schemas.openxmlformats.org/officeDocument/2006/relationships/slide" Target="slides/slide1430.xml"/><Relationship Id="rId4587" Type="http://schemas.openxmlformats.org/officeDocument/2006/relationships/slide" Target="slides/slide4586.xml"/><Relationship Id="rId5638" Type="http://schemas.openxmlformats.org/officeDocument/2006/relationships/slide" Target="slides/slide5637.xml"/><Relationship Id="rId3189" Type="http://schemas.openxmlformats.org/officeDocument/2006/relationships/slide" Target="slides/slide3188.xml"/><Relationship Id="rId4654" Type="http://schemas.openxmlformats.org/officeDocument/2006/relationships/slide" Target="slides/slide4653.xml"/><Relationship Id="rId3256" Type="http://schemas.openxmlformats.org/officeDocument/2006/relationships/slide" Target="slides/slide3255.xml"/><Relationship Id="rId4307" Type="http://schemas.openxmlformats.org/officeDocument/2006/relationships/slide" Target="slides/slide4306.xml"/><Relationship Id="rId5705" Type="http://schemas.openxmlformats.org/officeDocument/2006/relationships/slide" Target="slides/slide5704.xml"/><Relationship Id="rId177" Type="http://schemas.openxmlformats.org/officeDocument/2006/relationships/slide" Target="slides/slide176.xml"/><Relationship Id="rId591" Type="http://schemas.openxmlformats.org/officeDocument/2006/relationships/slide" Target="slides/slide590.xml"/><Relationship Id="rId2272" Type="http://schemas.openxmlformats.org/officeDocument/2006/relationships/slide" Target="slides/slide2271.xml"/><Relationship Id="rId3670" Type="http://schemas.openxmlformats.org/officeDocument/2006/relationships/slide" Target="slides/slide3669.xml"/><Relationship Id="rId4721" Type="http://schemas.openxmlformats.org/officeDocument/2006/relationships/slide" Target="slides/slide4720.xml"/><Relationship Id="rId244" Type="http://schemas.openxmlformats.org/officeDocument/2006/relationships/slide" Target="slides/slide243.xml"/><Relationship Id="rId3323" Type="http://schemas.openxmlformats.org/officeDocument/2006/relationships/slide" Target="slides/slide3322.xml"/><Relationship Id="rId6479" Type="http://schemas.openxmlformats.org/officeDocument/2006/relationships/slide" Target="slides/slide6478.xml"/><Relationship Id="rId6893" Type="http://schemas.openxmlformats.org/officeDocument/2006/relationships/slide" Target="slides/slide6892.xml"/><Relationship Id="rId5495" Type="http://schemas.openxmlformats.org/officeDocument/2006/relationships/slide" Target="slides/slide5494.xml"/><Relationship Id="rId6546" Type="http://schemas.openxmlformats.org/officeDocument/2006/relationships/slide" Target="slides/slide6545.xml"/><Relationship Id="rId6960" Type="http://schemas.openxmlformats.org/officeDocument/2006/relationships/slide" Target="slides/slide6959.xml"/><Relationship Id="rId311" Type="http://schemas.openxmlformats.org/officeDocument/2006/relationships/slide" Target="slides/slide310.xml"/><Relationship Id="rId4097" Type="http://schemas.openxmlformats.org/officeDocument/2006/relationships/slide" Target="slides/slide4096.xml"/><Relationship Id="rId5148" Type="http://schemas.openxmlformats.org/officeDocument/2006/relationships/slide" Target="slides/slide5147.xml"/><Relationship Id="rId5562" Type="http://schemas.openxmlformats.org/officeDocument/2006/relationships/slide" Target="slides/slide5561.xml"/><Relationship Id="rId6613" Type="http://schemas.openxmlformats.org/officeDocument/2006/relationships/slide" Target="slides/slide6612.xml"/><Relationship Id="rId1758" Type="http://schemas.openxmlformats.org/officeDocument/2006/relationships/slide" Target="slides/slide1757.xml"/><Relationship Id="rId2809" Type="http://schemas.openxmlformats.org/officeDocument/2006/relationships/slide" Target="slides/slide2808.xml"/><Relationship Id="rId4164" Type="http://schemas.openxmlformats.org/officeDocument/2006/relationships/slide" Target="slides/slide4163.xml"/><Relationship Id="rId5215" Type="http://schemas.openxmlformats.org/officeDocument/2006/relationships/slide" Target="slides/slide5214.xml"/><Relationship Id="rId3180" Type="http://schemas.openxmlformats.org/officeDocument/2006/relationships/slide" Target="slides/slide3179.xml"/><Relationship Id="rId4231" Type="http://schemas.openxmlformats.org/officeDocument/2006/relationships/slide" Target="slides/slide4230.xml"/><Relationship Id="rId1825" Type="http://schemas.openxmlformats.org/officeDocument/2006/relationships/slide" Target="slides/slide1824.xml"/><Relationship Id="rId3997" Type="http://schemas.openxmlformats.org/officeDocument/2006/relationships/slide" Target="slides/slide3996.xml"/><Relationship Id="rId6056" Type="http://schemas.openxmlformats.org/officeDocument/2006/relationships/slide" Target="slides/slide6055.xml"/><Relationship Id="rId2599" Type="http://schemas.openxmlformats.org/officeDocument/2006/relationships/slide" Target="slides/slide2598.xml"/><Relationship Id="rId6470" Type="http://schemas.openxmlformats.org/officeDocument/2006/relationships/slide" Target="slides/slide6469.xml"/><Relationship Id="rId985" Type="http://schemas.openxmlformats.org/officeDocument/2006/relationships/slide" Target="slides/slide984.xml"/><Relationship Id="rId2666" Type="http://schemas.openxmlformats.org/officeDocument/2006/relationships/slide" Target="slides/slide2665.xml"/><Relationship Id="rId3717" Type="http://schemas.openxmlformats.org/officeDocument/2006/relationships/slide" Target="slides/slide3716.xml"/><Relationship Id="rId5072" Type="http://schemas.openxmlformats.org/officeDocument/2006/relationships/slide" Target="slides/slide5071.xml"/><Relationship Id="rId6123" Type="http://schemas.openxmlformats.org/officeDocument/2006/relationships/slide" Target="slides/slide6122.xml"/><Relationship Id="rId638" Type="http://schemas.openxmlformats.org/officeDocument/2006/relationships/slide" Target="slides/slide637.xml"/><Relationship Id="rId1268" Type="http://schemas.openxmlformats.org/officeDocument/2006/relationships/slide" Target="slides/slide1267.xml"/><Relationship Id="rId1682" Type="http://schemas.openxmlformats.org/officeDocument/2006/relationships/slide" Target="slides/slide1681.xml"/><Relationship Id="rId2319" Type="http://schemas.openxmlformats.org/officeDocument/2006/relationships/slide" Target="slides/slide2318.xml"/><Relationship Id="rId2733" Type="http://schemas.openxmlformats.org/officeDocument/2006/relationships/slide" Target="slides/slide2732.xml"/><Relationship Id="rId5889" Type="http://schemas.openxmlformats.org/officeDocument/2006/relationships/slide" Target="slides/slide5888.xml"/><Relationship Id="rId705" Type="http://schemas.openxmlformats.org/officeDocument/2006/relationships/slide" Target="slides/slide704.xml"/><Relationship Id="rId1335" Type="http://schemas.openxmlformats.org/officeDocument/2006/relationships/slide" Target="slides/slide1334.xml"/><Relationship Id="rId2800" Type="http://schemas.openxmlformats.org/officeDocument/2006/relationships/slide" Target="slides/slide2799.xml"/><Relationship Id="rId5956" Type="http://schemas.openxmlformats.org/officeDocument/2006/relationships/slide" Target="slides/slide5955.xml"/><Relationship Id="rId41" Type="http://schemas.openxmlformats.org/officeDocument/2006/relationships/slide" Target="slides/slide40.xml"/><Relationship Id="rId1402" Type="http://schemas.openxmlformats.org/officeDocument/2006/relationships/slide" Target="slides/slide1401.xml"/><Relationship Id="rId4558" Type="http://schemas.openxmlformats.org/officeDocument/2006/relationships/slide" Target="slides/slide4557.xml"/><Relationship Id="rId4972" Type="http://schemas.openxmlformats.org/officeDocument/2006/relationships/slide" Target="slides/slide4971.xml"/><Relationship Id="rId5609" Type="http://schemas.openxmlformats.org/officeDocument/2006/relationships/slide" Target="slides/slide5608.xml"/><Relationship Id="rId7031" Type="http://schemas.openxmlformats.org/officeDocument/2006/relationships/slide" Target="slides/slide7030.xml"/><Relationship Id="rId3574" Type="http://schemas.openxmlformats.org/officeDocument/2006/relationships/slide" Target="slides/slide3573.xml"/><Relationship Id="rId4625" Type="http://schemas.openxmlformats.org/officeDocument/2006/relationships/slide" Target="slides/slide4624.xml"/><Relationship Id="rId495" Type="http://schemas.openxmlformats.org/officeDocument/2006/relationships/slide" Target="slides/slide494.xml"/><Relationship Id="rId2176" Type="http://schemas.openxmlformats.org/officeDocument/2006/relationships/slide" Target="slides/slide2175.xml"/><Relationship Id="rId2590" Type="http://schemas.openxmlformats.org/officeDocument/2006/relationships/slide" Target="slides/slide2589.xml"/><Relationship Id="rId3227" Type="http://schemas.openxmlformats.org/officeDocument/2006/relationships/slide" Target="slides/slide3226.xml"/><Relationship Id="rId3641" Type="http://schemas.openxmlformats.org/officeDocument/2006/relationships/slide" Target="slides/slide3640.xml"/><Relationship Id="rId6797" Type="http://schemas.openxmlformats.org/officeDocument/2006/relationships/slide" Target="slides/slide6796.xml"/><Relationship Id="rId148" Type="http://schemas.openxmlformats.org/officeDocument/2006/relationships/slide" Target="slides/slide147.xml"/><Relationship Id="rId562" Type="http://schemas.openxmlformats.org/officeDocument/2006/relationships/slide" Target="slides/slide561.xml"/><Relationship Id="rId1192" Type="http://schemas.openxmlformats.org/officeDocument/2006/relationships/slide" Target="slides/slide1191.xml"/><Relationship Id="rId2243" Type="http://schemas.openxmlformats.org/officeDocument/2006/relationships/slide" Target="slides/slide2242.xml"/><Relationship Id="rId5399" Type="http://schemas.openxmlformats.org/officeDocument/2006/relationships/slide" Target="slides/slide5398.xml"/><Relationship Id="rId6864" Type="http://schemas.openxmlformats.org/officeDocument/2006/relationships/slide" Target="slides/slide6863.xml"/><Relationship Id="rId215" Type="http://schemas.openxmlformats.org/officeDocument/2006/relationships/slide" Target="slides/slide214.xml"/><Relationship Id="rId2310" Type="http://schemas.openxmlformats.org/officeDocument/2006/relationships/slide" Target="slides/slide2309.xml"/><Relationship Id="rId5466" Type="http://schemas.openxmlformats.org/officeDocument/2006/relationships/slide" Target="slides/slide5465.xml"/><Relationship Id="rId6517" Type="http://schemas.openxmlformats.org/officeDocument/2006/relationships/slide" Target="slides/slide6516.xml"/><Relationship Id="rId4068" Type="http://schemas.openxmlformats.org/officeDocument/2006/relationships/slide" Target="slides/slide4067.xml"/><Relationship Id="rId4482" Type="http://schemas.openxmlformats.org/officeDocument/2006/relationships/slide" Target="slides/slide4481.xml"/><Relationship Id="rId5119" Type="http://schemas.openxmlformats.org/officeDocument/2006/relationships/slide" Target="slides/slide5118.xml"/><Relationship Id="rId5880" Type="http://schemas.openxmlformats.org/officeDocument/2006/relationships/slide" Target="slides/slide5879.xml"/><Relationship Id="rId6931" Type="http://schemas.openxmlformats.org/officeDocument/2006/relationships/slide" Target="slides/slide6930.xml"/><Relationship Id="rId3084" Type="http://schemas.openxmlformats.org/officeDocument/2006/relationships/slide" Target="slides/slide3083.xml"/><Relationship Id="rId4135" Type="http://schemas.openxmlformats.org/officeDocument/2006/relationships/slide" Target="slides/slide4134.xml"/><Relationship Id="rId5533" Type="http://schemas.openxmlformats.org/officeDocument/2006/relationships/slide" Target="slides/slide5532.xml"/><Relationship Id="rId1729" Type="http://schemas.openxmlformats.org/officeDocument/2006/relationships/slide" Target="slides/slide1728.xml"/><Relationship Id="rId5600" Type="http://schemas.openxmlformats.org/officeDocument/2006/relationships/slide" Target="slides/slide5599.xml"/><Relationship Id="rId3151" Type="http://schemas.openxmlformats.org/officeDocument/2006/relationships/slide" Target="slides/slide3150.xml"/><Relationship Id="rId4202" Type="http://schemas.openxmlformats.org/officeDocument/2006/relationships/slide" Target="slides/slide4201.xml"/><Relationship Id="rId3968" Type="http://schemas.openxmlformats.org/officeDocument/2006/relationships/slide" Target="slides/slide3967.xml"/><Relationship Id="rId6374" Type="http://schemas.openxmlformats.org/officeDocument/2006/relationships/slide" Target="slides/slide6373.xml"/><Relationship Id="rId5" Type="http://schemas.openxmlformats.org/officeDocument/2006/relationships/slide" Target="slides/slide4.xml"/><Relationship Id="rId889" Type="http://schemas.openxmlformats.org/officeDocument/2006/relationships/slide" Target="slides/slide888.xml"/><Relationship Id="rId5390" Type="http://schemas.openxmlformats.org/officeDocument/2006/relationships/slide" Target="slides/slide5389.xml"/><Relationship Id="rId6027" Type="http://schemas.openxmlformats.org/officeDocument/2006/relationships/slide" Target="slides/slide6026.xml"/><Relationship Id="rId6441" Type="http://schemas.openxmlformats.org/officeDocument/2006/relationships/slide" Target="slides/slide6440.xml"/><Relationship Id="rId1586" Type="http://schemas.openxmlformats.org/officeDocument/2006/relationships/slide" Target="slides/slide1585.xml"/><Relationship Id="rId2984" Type="http://schemas.openxmlformats.org/officeDocument/2006/relationships/slide" Target="slides/slide2983.xml"/><Relationship Id="rId5043" Type="http://schemas.openxmlformats.org/officeDocument/2006/relationships/slide" Target="slides/slide5042.xml"/><Relationship Id="rId609" Type="http://schemas.openxmlformats.org/officeDocument/2006/relationships/slide" Target="slides/slide608.xml"/><Relationship Id="rId956" Type="http://schemas.openxmlformats.org/officeDocument/2006/relationships/slide" Target="slides/slide955.xml"/><Relationship Id="rId1239" Type="http://schemas.openxmlformats.org/officeDocument/2006/relationships/slide" Target="slides/slide1238.xml"/><Relationship Id="rId2637" Type="http://schemas.openxmlformats.org/officeDocument/2006/relationships/slide" Target="slides/slide2636.xml"/><Relationship Id="rId5110" Type="http://schemas.openxmlformats.org/officeDocument/2006/relationships/slide" Target="slides/slide5109.xml"/><Relationship Id="rId1653" Type="http://schemas.openxmlformats.org/officeDocument/2006/relationships/slide" Target="slides/slide1652.xml"/><Relationship Id="rId2704" Type="http://schemas.openxmlformats.org/officeDocument/2006/relationships/slide" Target="slides/slide2703.xml"/><Relationship Id="rId1306" Type="http://schemas.openxmlformats.org/officeDocument/2006/relationships/slide" Target="slides/slide1305.xml"/><Relationship Id="rId1720" Type="http://schemas.openxmlformats.org/officeDocument/2006/relationships/slide" Target="slides/slide1719.xml"/><Relationship Id="rId4876" Type="http://schemas.openxmlformats.org/officeDocument/2006/relationships/slide" Target="slides/slide4875.xml"/><Relationship Id="rId5927" Type="http://schemas.openxmlformats.org/officeDocument/2006/relationships/slide" Target="slides/slide5926.xml"/><Relationship Id="rId12" Type="http://schemas.openxmlformats.org/officeDocument/2006/relationships/slide" Target="slides/slide11.xml"/><Relationship Id="rId3478" Type="http://schemas.openxmlformats.org/officeDocument/2006/relationships/slide" Target="slides/slide3477.xml"/><Relationship Id="rId3892" Type="http://schemas.openxmlformats.org/officeDocument/2006/relationships/slide" Target="slides/slide3891.xml"/><Relationship Id="rId4529" Type="http://schemas.openxmlformats.org/officeDocument/2006/relationships/slide" Target="slides/slide4528.xml"/><Relationship Id="rId4943" Type="http://schemas.openxmlformats.org/officeDocument/2006/relationships/slide" Target="slides/slide4942.xml"/><Relationship Id="rId399" Type="http://schemas.openxmlformats.org/officeDocument/2006/relationships/slide" Target="slides/slide398.xml"/><Relationship Id="rId2494" Type="http://schemas.openxmlformats.org/officeDocument/2006/relationships/slide" Target="slides/slide2493.xml"/><Relationship Id="rId3545" Type="http://schemas.openxmlformats.org/officeDocument/2006/relationships/slide" Target="slides/slide3544.xml"/><Relationship Id="rId7002" Type="http://schemas.openxmlformats.org/officeDocument/2006/relationships/slide" Target="slides/slide7001.xml"/><Relationship Id="rId466" Type="http://schemas.openxmlformats.org/officeDocument/2006/relationships/slide" Target="slides/slide465.xml"/><Relationship Id="rId880" Type="http://schemas.openxmlformats.org/officeDocument/2006/relationships/slide" Target="slides/slide879.xml"/><Relationship Id="rId1096" Type="http://schemas.openxmlformats.org/officeDocument/2006/relationships/slide" Target="slides/slide1095.xml"/><Relationship Id="rId2147" Type="http://schemas.openxmlformats.org/officeDocument/2006/relationships/slide" Target="slides/slide2146.xml"/><Relationship Id="rId2561" Type="http://schemas.openxmlformats.org/officeDocument/2006/relationships/slide" Target="slides/slide2560.xml"/><Relationship Id="rId119" Type="http://schemas.openxmlformats.org/officeDocument/2006/relationships/slide" Target="slides/slide118.xml"/><Relationship Id="rId533" Type="http://schemas.openxmlformats.org/officeDocument/2006/relationships/slide" Target="slides/slide532.xml"/><Relationship Id="rId1163" Type="http://schemas.openxmlformats.org/officeDocument/2006/relationships/slide" Target="slides/slide1162.xml"/><Relationship Id="rId2214" Type="http://schemas.openxmlformats.org/officeDocument/2006/relationships/slide" Target="slides/slide2213.xml"/><Relationship Id="rId3612" Type="http://schemas.openxmlformats.org/officeDocument/2006/relationships/slide" Target="slides/slide3611.xml"/><Relationship Id="rId6768" Type="http://schemas.openxmlformats.org/officeDocument/2006/relationships/slide" Target="slides/slide6767.xml"/><Relationship Id="rId5784" Type="http://schemas.openxmlformats.org/officeDocument/2006/relationships/slide" Target="slides/slide5783.xml"/><Relationship Id="rId6835" Type="http://schemas.openxmlformats.org/officeDocument/2006/relationships/slide" Target="slides/slide6834.xml"/><Relationship Id="rId600" Type="http://schemas.openxmlformats.org/officeDocument/2006/relationships/slide" Target="slides/slide599.xml"/><Relationship Id="rId1230" Type="http://schemas.openxmlformats.org/officeDocument/2006/relationships/slide" Target="slides/slide1229.xml"/><Relationship Id="rId4386" Type="http://schemas.openxmlformats.org/officeDocument/2006/relationships/slide" Target="slides/slide4385.xml"/><Relationship Id="rId5437" Type="http://schemas.openxmlformats.org/officeDocument/2006/relationships/slide" Target="slides/slide5436.xml"/><Relationship Id="rId5851" Type="http://schemas.openxmlformats.org/officeDocument/2006/relationships/slide" Target="slides/slide5850.xml"/><Relationship Id="rId6902" Type="http://schemas.openxmlformats.org/officeDocument/2006/relationships/slide" Target="slides/slide6901.xml"/><Relationship Id="rId4039" Type="http://schemas.openxmlformats.org/officeDocument/2006/relationships/slide" Target="slides/slide4038.xml"/><Relationship Id="rId4453" Type="http://schemas.openxmlformats.org/officeDocument/2006/relationships/slide" Target="slides/slide4452.xml"/><Relationship Id="rId5504" Type="http://schemas.openxmlformats.org/officeDocument/2006/relationships/slide" Target="slides/slide5503.xml"/><Relationship Id="rId3055" Type="http://schemas.openxmlformats.org/officeDocument/2006/relationships/slide" Target="slides/slide3054.xml"/><Relationship Id="rId4106" Type="http://schemas.openxmlformats.org/officeDocument/2006/relationships/slide" Target="slides/slide4105.xml"/><Relationship Id="rId4520" Type="http://schemas.openxmlformats.org/officeDocument/2006/relationships/slide" Target="slides/slide4519.xml"/><Relationship Id="rId390" Type="http://schemas.openxmlformats.org/officeDocument/2006/relationships/slide" Target="slides/slide389.xml"/><Relationship Id="rId2071" Type="http://schemas.openxmlformats.org/officeDocument/2006/relationships/slide" Target="slides/slide2070.xml"/><Relationship Id="rId3122" Type="http://schemas.openxmlformats.org/officeDocument/2006/relationships/slide" Target="slides/slide3121.xml"/><Relationship Id="rId6278" Type="http://schemas.openxmlformats.org/officeDocument/2006/relationships/slide" Target="slides/slide6277.xml"/><Relationship Id="rId6692" Type="http://schemas.openxmlformats.org/officeDocument/2006/relationships/slide" Target="slides/slide6691.xml"/><Relationship Id="rId5294" Type="http://schemas.openxmlformats.org/officeDocument/2006/relationships/slide" Target="slides/slide5293.xml"/><Relationship Id="rId6345" Type="http://schemas.openxmlformats.org/officeDocument/2006/relationships/slide" Target="slides/slide6344.xml"/><Relationship Id="rId110" Type="http://schemas.openxmlformats.org/officeDocument/2006/relationships/slide" Target="slides/slide109.xml"/><Relationship Id="rId2888" Type="http://schemas.openxmlformats.org/officeDocument/2006/relationships/slide" Target="slides/slide2887.xml"/><Relationship Id="rId3939" Type="http://schemas.openxmlformats.org/officeDocument/2006/relationships/slide" Target="slides/slide3938.xml"/><Relationship Id="rId2955" Type="http://schemas.openxmlformats.org/officeDocument/2006/relationships/slide" Target="slides/slide2954.xml"/><Relationship Id="rId5361" Type="http://schemas.openxmlformats.org/officeDocument/2006/relationships/slide" Target="slides/slide5360.xml"/><Relationship Id="rId6412" Type="http://schemas.openxmlformats.org/officeDocument/2006/relationships/slide" Target="slides/slide6411.xml"/><Relationship Id="rId927" Type="http://schemas.openxmlformats.org/officeDocument/2006/relationships/slide" Target="slides/slide926.xml"/><Relationship Id="rId1557" Type="http://schemas.openxmlformats.org/officeDocument/2006/relationships/slide" Target="slides/slide1556.xml"/><Relationship Id="rId1971" Type="http://schemas.openxmlformats.org/officeDocument/2006/relationships/slide" Target="slides/slide1970.xml"/><Relationship Id="rId2608" Type="http://schemas.openxmlformats.org/officeDocument/2006/relationships/slide" Target="slides/slide2607.xml"/><Relationship Id="rId5014" Type="http://schemas.openxmlformats.org/officeDocument/2006/relationships/slide" Target="slides/slide5013.xml"/><Relationship Id="rId1624" Type="http://schemas.openxmlformats.org/officeDocument/2006/relationships/slide" Target="slides/slide1623.xml"/><Relationship Id="rId4030" Type="http://schemas.openxmlformats.org/officeDocument/2006/relationships/slide" Target="slides/slide4029.xml"/><Relationship Id="rId3796" Type="http://schemas.openxmlformats.org/officeDocument/2006/relationships/slide" Target="slides/slide3795.xml"/><Relationship Id="rId2398" Type="http://schemas.openxmlformats.org/officeDocument/2006/relationships/slide" Target="slides/slide2397.xml"/><Relationship Id="rId3449" Type="http://schemas.openxmlformats.org/officeDocument/2006/relationships/slide" Target="slides/slide3448.xml"/><Relationship Id="rId4847" Type="http://schemas.openxmlformats.org/officeDocument/2006/relationships/slide" Target="slides/slide4846.xml"/><Relationship Id="rId3863" Type="http://schemas.openxmlformats.org/officeDocument/2006/relationships/slide" Target="slides/slide3862.xml"/><Relationship Id="rId4914" Type="http://schemas.openxmlformats.org/officeDocument/2006/relationships/slide" Target="slides/slide4913.xml"/><Relationship Id="rId784" Type="http://schemas.openxmlformats.org/officeDocument/2006/relationships/slide" Target="slides/slide783.xml"/><Relationship Id="rId1067" Type="http://schemas.openxmlformats.org/officeDocument/2006/relationships/slide" Target="slides/slide1066.xml"/><Relationship Id="rId2465" Type="http://schemas.openxmlformats.org/officeDocument/2006/relationships/slide" Target="slides/slide2464.xml"/><Relationship Id="rId3516" Type="http://schemas.openxmlformats.org/officeDocument/2006/relationships/slide" Target="slides/slide3515.xml"/><Relationship Id="rId3930" Type="http://schemas.openxmlformats.org/officeDocument/2006/relationships/slide" Target="slides/slide3929.xml"/><Relationship Id="rId437" Type="http://schemas.openxmlformats.org/officeDocument/2006/relationships/slide" Target="slides/slide436.xml"/><Relationship Id="rId851" Type="http://schemas.openxmlformats.org/officeDocument/2006/relationships/slide" Target="slides/slide850.xml"/><Relationship Id="rId1481" Type="http://schemas.openxmlformats.org/officeDocument/2006/relationships/slide" Target="slides/slide1480.xml"/><Relationship Id="rId2118" Type="http://schemas.openxmlformats.org/officeDocument/2006/relationships/slide" Target="slides/slide2117.xml"/><Relationship Id="rId2532" Type="http://schemas.openxmlformats.org/officeDocument/2006/relationships/slide" Target="slides/slide2531.xml"/><Relationship Id="rId5688" Type="http://schemas.openxmlformats.org/officeDocument/2006/relationships/slide" Target="slides/slide5687.xml"/><Relationship Id="rId6739" Type="http://schemas.openxmlformats.org/officeDocument/2006/relationships/slide" Target="slides/slide6738.xml"/><Relationship Id="rId504" Type="http://schemas.openxmlformats.org/officeDocument/2006/relationships/slide" Target="slides/slide503.xml"/><Relationship Id="rId1134" Type="http://schemas.openxmlformats.org/officeDocument/2006/relationships/slide" Target="slides/slide1133.xml"/><Relationship Id="rId5755" Type="http://schemas.openxmlformats.org/officeDocument/2006/relationships/slide" Target="slides/slide5754.xml"/><Relationship Id="rId6806" Type="http://schemas.openxmlformats.org/officeDocument/2006/relationships/slide" Target="slides/slide6805.xml"/><Relationship Id="rId1201" Type="http://schemas.openxmlformats.org/officeDocument/2006/relationships/slide" Target="slides/slide1200.xml"/><Relationship Id="rId4357" Type="http://schemas.openxmlformats.org/officeDocument/2006/relationships/slide" Target="slides/slide4356.xml"/><Relationship Id="rId4771" Type="http://schemas.openxmlformats.org/officeDocument/2006/relationships/slide" Target="slides/slide4770.xml"/><Relationship Id="rId5408" Type="http://schemas.openxmlformats.org/officeDocument/2006/relationships/slide" Target="slides/slide5407.xml"/><Relationship Id="rId3373" Type="http://schemas.openxmlformats.org/officeDocument/2006/relationships/slide" Target="slides/slide3372.xml"/><Relationship Id="rId4424" Type="http://schemas.openxmlformats.org/officeDocument/2006/relationships/slide" Target="slides/slide4423.xml"/><Relationship Id="rId5822" Type="http://schemas.openxmlformats.org/officeDocument/2006/relationships/slide" Target="slides/slide5821.xml"/><Relationship Id="rId294" Type="http://schemas.openxmlformats.org/officeDocument/2006/relationships/slide" Target="slides/slide293.xml"/><Relationship Id="rId3026" Type="http://schemas.openxmlformats.org/officeDocument/2006/relationships/slide" Target="slides/slide3025.xml"/><Relationship Id="rId361" Type="http://schemas.openxmlformats.org/officeDocument/2006/relationships/slide" Target="slides/slide360.xml"/><Relationship Id="rId2042" Type="http://schemas.openxmlformats.org/officeDocument/2006/relationships/slide" Target="slides/slide2041.xml"/><Relationship Id="rId3440" Type="http://schemas.openxmlformats.org/officeDocument/2006/relationships/slide" Target="slides/slide3439.xml"/><Relationship Id="rId5198" Type="http://schemas.openxmlformats.org/officeDocument/2006/relationships/slide" Target="slides/slide5197.xml"/><Relationship Id="rId6596" Type="http://schemas.openxmlformats.org/officeDocument/2006/relationships/slide" Target="slides/slide6595.xml"/><Relationship Id="rId6249" Type="http://schemas.openxmlformats.org/officeDocument/2006/relationships/slide" Target="slides/slide6248.xml"/><Relationship Id="rId6663" Type="http://schemas.openxmlformats.org/officeDocument/2006/relationships/slide" Target="slides/slide6662.xml"/><Relationship Id="rId2859" Type="http://schemas.openxmlformats.org/officeDocument/2006/relationships/slide" Target="slides/slide2858.xml"/><Relationship Id="rId5265" Type="http://schemas.openxmlformats.org/officeDocument/2006/relationships/slide" Target="slides/slide5264.xml"/><Relationship Id="rId6316" Type="http://schemas.openxmlformats.org/officeDocument/2006/relationships/slide" Target="slides/slide6315.xml"/><Relationship Id="rId6730" Type="http://schemas.openxmlformats.org/officeDocument/2006/relationships/slide" Target="slides/slide6729.xml"/><Relationship Id="rId1875" Type="http://schemas.openxmlformats.org/officeDocument/2006/relationships/slide" Target="slides/slide1874.xml"/><Relationship Id="rId4281" Type="http://schemas.openxmlformats.org/officeDocument/2006/relationships/slide" Target="slides/slide4280.xml"/><Relationship Id="rId5332" Type="http://schemas.openxmlformats.org/officeDocument/2006/relationships/slide" Target="slides/slide5331.xml"/><Relationship Id="rId1528" Type="http://schemas.openxmlformats.org/officeDocument/2006/relationships/slide" Target="slides/slide1527.xml"/><Relationship Id="rId2926" Type="http://schemas.openxmlformats.org/officeDocument/2006/relationships/slide" Target="slides/slide2925.xml"/><Relationship Id="rId1942" Type="http://schemas.openxmlformats.org/officeDocument/2006/relationships/slide" Target="slides/slide1941.xml"/><Relationship Id="rId4001" Type="http://schemas.openxmlformats.org/officeDocument/2006/relationships/slide" Target="slides/slide4000.xml"/><Relationship Id="rId6173" Type="http://schemas.openxmlformats.org/officeDocument/2006/relationships/slide" Target="slides/slide6172.xml"/><Relationship Id="rId3767" Type="http://schemas.openxmlformats.org/officeDocument/2006/relationships/slide" Target="slides/slide3766.xml"/><Relationship Id="rId4818" Type="http://schemas.openxmlformats.org/officeDocument/2006/relationships/slide" Target="slides/slide4817.xml"/><Relationship Id="rId688" Type="http://schemas.openxmlformats.org/officeDocument/2006/relationships/slide" Target="slides/slide687.xml"/><Relationship Id="rId2369" Type="http://schemas.openxmlformats.org/officeDocument/2006/relationships/slide" Target="slides/slide2368.xml"/><Relationship Id="rId2783" Type="http://schemas.openxmlformats.org/officeDocument/2006/relationships/slide" Target="slides/slide2782.xml"/><Relationship Id="rId3834" Type="http://schemas.openxmlformats.org/officeDocument/2006/relationships/slide" Target="slides/slide3833.xml"/><Relationship Id="rId6240" Type="http://schemas.openxmlformats.org/officeDocument/2006/relationships/slide" Target="slides/slide6239.xml"/><Relationship Id="rId755" Type="http://schemas.openxmlformats.org/officeDocument/2006/relationships/slide" Target="slides/slide754.xml"/><Relationship Id="rId1385" Type="http://schemas.openxmlformats.org/officeDocument/2006/relationships/slide" Target="slides/slide1384.xml"/><Relationship Id="rId2436" Type="http://schemas.openxmlformats.org/officeDocument/2006/relationships/slide" Target="slides/slide2435.xml"/><Relationship Id="rId2850" Type="http://schemas.openxmlformats.org/officeDocument/2006/relationships/slide" Target="slides/slide2849.xml"/><Relationship Id="rId91" Type="http://schemas.openxmlformats.org/officeDocument/2006/relationships/slide" Target="slides/slide90.xml"/><Relationship Id="rId408" Type="http://schemas.openxmlformats.org/officeDocument/2006/relationships/slide" Target="slides/slide407.xml"/><Relationship Id="rId822" Type="http://schemas.openxmlformats.org/officeDocument/2006/relationships/slide" Target="slides/slide821.xml"/><Relationship Id="rId1038" Type="http://schemas.openxmlformats.org/officeDocument/2006/relationships/slide" Target="slides/slide1037.xml"/><Relationship Id="rId1452" Type="http://schemas.openxmlformats.org/officeDocument/2006/relationships/slide" Target="slides/slide1451.xml"/><Relationship Id="rId2503" Type="http://schemas.openxmlformats.org/officeDocument/2006/relationships/slide" Target="slides/slide2502.xml"/><Relationship Id="rId3901" Type="http://schemas.openxmlformats.org/officeDocument/2006/relationships/slide" Target="slides/slide3900.xml"/><Relationship Id="rId5659" Type="http://schemas.openxmlformats.org/officeDocument/2006/relationships/slide" Target="slides/slide5658.xml"/><Relationship Id="rId1105" Type="http://schemas.openxmlformats.org/officeDocument/2006/relationships/slide" Target="slides/slide1104.xml"/><Relationship Id="rId3277" Type="http://schemas.openxmlformats.org/officeDocument/2006/relationships/slide" Target="slides/slide3276.xml"/><Relationship Id="rId4675" Type="http://schemas.openxmlformats.org/officeDocument/2006/relationships/slide" Target="slides/slide4674.xml"/><Relationship Id="rId5726" Type="http://schemas.openxmlformats.org/officeDocument/2006/relationships/slide" Target="slides/slide5725.xml"/><Relationship Id="rId198" Type="http://schemas.openxmlformats.org/officeDocument/2006/relationships/slide" Target="slides/slide197.xml"/><Relationship Id="rId3691" Type="http://schemas.openxmlformats.org/officeDocument/2006/relationships/slide" Target="slides/slide3690.xml"/><Relationship Id="rId4328" Type="http://schemas.openxmlformats.org/officeDocument/2006/relationships/slide" Target="slides/slide4327.xml"/><Relationship Id="rId4742" Type="http://schemas.openxmlformats.org/officeDocument/2006/relationships/slide" Target="slides/slide4741.xml"/><Relationship Id="rId2293" Type="http://schemas.openxmlformats.org/officeDocument/2006/relationships/slide" Target="slides/slide2292.xml"/><Relationship Id="rId3344" Type="http://schemas.openxmlformats.org/officeDocument/2006/relationships/slide" Target="slides/slide3343.xml"/><Relationship Id="rId265" Type="http://schemas.openxmlformats.org/officeDocument/2006/relationships/slide" Target="slides/slide264.xml"/><Relationship Id="rId2360" Type="http://schemas.openxmlformats.org/officeDocument/2006/relationships/slide" Target="slides/slide2359.xml"/><Relationship Id="rId3411" Type="http://schemas.openxmlformats.org/officeDocument/2006/relationships/slide" Target="slides/slide3410.xml"/><Relationship Id="rId6567" Type="http://schemas.openxmlformats.org/officeDocument/2006/relationships/slide" Target="slides/slide6566.xml"/><Relationship Id="rId6981" Type="http://schemas.openxmlformats.org/officeDocument/2006/relationships/slide" Target="slides/slide6980.xml"/><Relationship Id="rId332" Type="http://schemas.openxmlformats.org/officeDocument/2006/relationships/slide" Target="slides/slide331.xml"/><Relationship Id="rId2013" Type="http://schemas.openxmlformats.org/officeDocument/2006/relationships/slide" Target="slides/slide2012.xml"/><Relationship Id="rId5169" Type="http://schemas.openxmlformats.org/officeDocument/2006/relationships/slide" Target="slides/slide5168.xml"/><Relationship Id="rId5583" Type="http://schemas.openxmlformats.org/officeDocument/2006/relationships/slide" Target="slides/slide5582.xml"/><Relationship Id="rId6634" Type="http://schemas.openxmlformats.org/officeDocument/2006/relationships/slide" Target="slides/slide6633.xml"/><Relationship Id="rId4185" Type="http://schemas.openxmlformats.org/officeDocument/2006/relationships/slide" Target="slides/slide4184.xml"/><Relationship Id="rId5236" Type="http://schemas.openxmlformats.org/officeDocument/2006/relationships/slide" Target="slides/slide5235.xml"/><Relationship Id="rId1779" Type="http://schemas.openxmlformats.org/officeDocument/2006/relationships/slide" Target="slides/slide1778.xml"/><Relationship Id="rId4252" Type="http://schemas.openxmlformats.org/officeDocument/2006/relationships/slide" Target="slides/slide4251.xml"/><Relationship Id="rId5650" Type="http://schemas.openxmlformats.org/officeDocument/2006/relationships/slide" Target="slides/slide5649.xml"/><Relationship Id="rId6701" Type="http://schemas.openxmlformats.org/officeDocument/2006/relationships/slide" Target="slides/slide6700.xml"/><Relationship Id="rId1846" Type="http://schemas.openxmlformats.org/officeDocument/2006/relationships/slide" Target="slides/slide1845.xml"/><Relationship Id="rId5303" Type="http://schemas.openxmlformats.org/officeDocument/2006/relationships/slide" Target="slides/slide5302.xml"/><Relationship Id="rId1913" Type="http://schemas.openxmlformats.org/officeDocument/2006/relationships/slide" Target="slides/slide1912.xml"/><Relationship Id="rId6077" Type="http://schemas.openxmlformats.org/officeDocument/2006/relationships/slide" Target="slides/slide6076.xml"/><Relationship Id="rId6491" Type="http://schemas.openxmlformats.org/officeDocument/2006/relationships/slide" Target="slides/slide6490.xml"/><Relationship Id="rId2687" Type="http://schemas.openxmlformats.org/officeDocument/2006/relationships/slide" Target="slides/slide2686.xml"/><Relationship Id="rId3738" Type="http://schemas.openxmlformats.org/officeDocument/2006/relationships/slide" Target="slides/slide3737.xml"/><Relationship Id="rId5093" Type="http://schemas.openxmlformats.org/officeDocument/2006/relationships/slide" Target="slides/slide5092.xml"/><Relationship Id="rId6144" Type="http://schemas.openxmlformats.org/officeDocument/2006/relationships/slide" Target="slides/slide6143.xml"/><Relationship Id="rId659" Type="http://schemas.openxmlformats.org/officeDocument/2006/relationships/slide" Target="slides/slide658.xml"/><Relationship Id="rId1289" Type="http://schemas.openxmlformats.org/officeDocument/2006/relationships/slide" Target="slides/slide1288.xml"/><Relationship Id="rId5160" Type="http://schemas.openxmlformats.org/officeDocument/2006/relationships/slide" Target="slides/slide5159.xml"/><Relationship Id="rId6211" Type="http://schemas.openxmlformats.org/officeDocument/2006/relationships/slide" Target="slides/slide6210.xml"/><Relationship Id="rId1356" Type="http://schemas.openxmlformats.org/officeDocument/2006/relationships/slide" Target="slides/slide1355.xml"/><Relationship Id="rId2754" Type="http://schemas.openxmlformats.org/officeDocument/2006/relationships/slide" Target="slides/slide2753.xml"/><Relationship Id="rId3805" Type="http://schemas.openxmlformats.org/officeDocument/2006/relationships/slide" Target="slides/slide3804.xml"/><Relationship Id="rId726" Type="http://schemas.openxmlformats.org/officeDocument/2006/relationships/slide" Target="slides/slide725.xml"/><Relationship Id="rId1009" Type="http://schemas.openxmlformats.org/officeDocument/2006/relationships/slide" Target="slides/slide1008.xml"/><Relationship Id="rId1770" Type="http://schemas.openxmlformats.org/officeDocument/2006/relationships/slide" Target="slides/slide1769.xml"/><Relationship Id="rId2407" Type="http://schemas.openxmlformats.org/officeDocument/2006/relationships/slide" Target="slides/slide2406.xml"/><Relationship Id="rId2821" Type="http://schemas.openxmlformats.org/officeDocument/2006/relationships/slide" Target="slides/slide2820.xml"/><Relationship Id="rId5977" Type="http://schemas.openxmlformats.org/officeDocument/2006/relationships/slide" Target="slides/slide5976.xml"/><Relationship Id="rId62" Type="http://schemas.openxmlformats.org/officeDocument/2006/relationships/slide" Target="slides/slide61.xml"/><Relationship Id="rId1423" Type="http://schemas.openxmlformats.org/officeDocument/2006/relationships/slide" Target="slides/slide1422.xml"/><Relationship Id="rId4579" Type="http://schemas.openxmlformats.org/officeDocument/2006/relationships/slide" Target="slides/slide4578.xml"/><Relationship Id="rId4993" Type="http://schemas.openxmlformats.org/officeDocument/2006/relationships/slide" Target="slides/slide4992.xml"/><Relationship Id="rId3595" Type="http://schemas.openxmlformats.org/officeDocument/2006/relationships/slide" Target="slides/slide3594.xml"/><Relationship Id="rId4646" Type="http://schemas.openxmlformats.org/officeDocument/2006/relationships/slide" Target="slides/slide4645.xml"/><Relationship Id="rId7052" Type="http://schemas.openxmlformats.org/officeDocument/2006/relationships/slide" Target="slides/slide7051.xml"/><Relationship Id="rId2197" Type="http://schemas.openxmlformats.org/officeDocument/2006/relationships/slide" Target="slides/slide2196.xml"/><Relationship Id="rId3248" Type="http://schemas.openxmlformats.org/officeDocument/2006/relationships/slide" Target="slides/slide3247.xml"/><Relationship Id="rId3662" Type="http://schemas.openxmlformats.org/officeDocument/2006/relationships/slide" Target="slides/slide3661.xml"/><Relationship Id="rId4713" Type="http://schemas.openxmlformats.org/officeDocument/2006/relationships/slide" Target="slides/slide4712.xml"/><Relationship Id="rId169" Type="http://schemas.openxmlformats.org/officeDocument/2006/relationships/slide" Target="slides/slide168.xml"/><Relationship Id="rId583" Type="http://schemas.openxmlformats.org/officeDocument/2006/relationships/slide" Target="slides/slide582.xml"/><Relationship Id="rId2264" Type="http://schemas.openxmlformats.org/officeDocument/2006/relationships/slide" Target="slides/slide2263.xml"/><Relationship Id="rId3315" Type="http://schemas.openxmlformats.org/officeDocument/2006/relationships/slide" Target="slides/slide3314.xml"/><Relationship Id="rId236" Type="http://schemas.openxmlformats.org/officeDocument/2006/relationships/slide" Target="slides/slide235.xml"/><Relationship Id="rId650" Type="http://schemas.openxmlformats.org/officeDocument/2006/relationships/slide" Target="slides/slide649.xml"/><Relationship Id="rId1280" Type="http://schemas.openxmlformats.org/officeDocument/2006/relationships/slide" Target="slides/slide1279.xml"/><Relationship Id="rId2331" Type="http://schemas.openxmlformats.org/officeDocument/2006/relationships/slide" Target="slides/slide2330.xml"/><Relationship Id="rId5487" Type="http://schemas.openxmlformats.org/officeDocument/2006/relationships/slide" Target="slides/slide5486.xml"/><Relationship Id="rId6885" Type="http://schemas.openxmlformats.org/officeDocument/2006/relationships/slide" Target="slides/slide6884.xml"/><Relationship Id="rId303" Type="http://schemas.openxmlformats.org/officeDocument/2006/relationships/slide" Target="slides/slide302.xml"/><Relationship Id="rId4089" Type="http://schemas.openxmlformats.org/officeDocument/2006/relationships/slide" Target="slides/slide4088.xml"/><Relationship Id="rId6538" Type="http://schemas.openxmlformats.org/officeDocument/2006/relationships/slide" Target="slides/slide6537.xml"/><Relationship Id="rId6952" Type="http://schemas.openxmlformats.org/officeDocument/2006/relationships/slide" Target="slides/slide6951.xml"/><Relationship Id="rId5554" Type="http://schemas.openxmlformats.org/officeDocument/2006/relationships/slide" Target="slides/slide5553.xml"/><Relationship Id="rId6605" Type="http://schemas.openxmlformats.org/officeDocument/2006/relationships/slide" Target="slides/slide6604.xml"/><Relationship Id="rId1000" Type="http://schemas.openxmlformats.org/officeDocument/2006/relationships/slide" Target="slides/slide999.xml"/><Relationship Id="rId4156" Type="http://schemas.openxmlformats.org/officeDocument/2006/relationships/slide" Target="slides/slide4155.xml"/><Relationship Id="rId4570" Type="http://schemas.openxmlformats.org/officeDocument/2006/relationships/slide" Target="slides/slide4569.xml"/><Relationship Id="rId5207" Type="http://schemas.openxmlformats.org/officeDocument/2006/relationships/slide" Target="slides/slide5206.xml"/><Relationship Id="rId5621" Type="http://schemas.openxmlformats.org/officeDocument/2006/relationships/slide" Target="slides/slide5620.xml"/><Relationship Id="rId1817" Type="http://schemas.openxmlformats.org/officeDocument/2006/relationships/slide" Target="slides/slide1816.xml"/><Relationship Id="rId3172" Type="http://schemas.openxmlformats.org/officeDocument/2006/relationships/slide" Target="slides/slide3171.xml"/><Relationship Id="rId4223" Type="http://schemas.openxmlformats.org/officeDocument/2006/relationships/slide" Target="slides/slide4222.xml"/><Relationship Id="rId6395" Type="http://schemas.openxmlformats.org/officeDocument/2006/relationships/slide" Target="slides/slide6394.xml"/><Relationship Id="rId160" Type="http://schemas.openxmlformats.org/officeDocument/2006/relationships/slide" Target="slides/slide159.xml"/><Relationship Id="rId3989" Type="http://schemas.openxmlformats.org/officeDocument/2006/relationships/slide" Target="slides/slide3988.xml"/><Relationship Id="rId6048" Type="http://schemas.openxmlformats.org/officeDocument/2006/relationships/slide" Target="slides/slide6047.xml"/><Relationship Id="rId6462" Type="http://schemas.openxmlformats.org/officeDocument/2006/relationships/slide" Target="slides/slide6461.xml"/><Relationship Id="rId5064" Type="http://schemas.openxmlformats.org/officeDocument/2006/relationships/slide" Target="slides/slide5063.xml"/><Relationship Id="rId6115" Type="http://schemas.openxmlformats.org/officeDocument/2006/relationships/slide" Target="slides/slide6114.xml"/><Relationship Id="rId977" Type="http://schemas.openxmlformats.org/officeDocument/2006/relationships/slide" Target="slides/slide976.xml"/><Relationship Id="rId2658" Type="http://schemas.openxmlformats.org/officeDocument/2006/relationships/slide" Target="slides/slide2657.xml"/><Relationship Id="rId3709" Type="http://schemas.openxmlformats.org/officeDocument/2006/relationships/slide" Target="slides/slide3708.xml"/><Relationship Id="rId4080" Type="http://schemas.openxmlformats.org/officeDocument/2006/relationships/slide" Target="slides/slide4079.xml"/><Relationship Id="rId1674" Type="http://schemas.openxmlformats.org/officeDocument/2006/relationships/slide" Target="slides/slide1673.xml"/><Relationship Id="rId2725" Type="http://schemas.openxmlformats.org/officeDocument/2006/relationships/slide" Target="slides/slide2724.xml"/><Relationship Id="rId5131" Type="http://schemas.openxmlformats.org/officeDocument/2006/relationships/slide" Target="slides/slide5130.xml"/><Relationship Id="rId1327" Type="http://schemas.openxmlformats.org/officeDocument/2006/relationships/slide" Target="slides/slide1326.xml"/><Relationship Id="rId1741" Type="http://schemas.openxmlformats.org/officeDocument/2006/relationships/slide" Target="slides/slide1740.xml"/><Relationship Id="rId4897" Type="http://schemas.openxmlformats.org/officeDocument/2006/relationships/slide" Target="slides/slide4896.xml"/><Relationship Id="rId5948" Type="http://schemas.openxmlformats.org/officeDocument/2006/relationships/slide" Target="slides/slide5947.xml"/><Relationship Id="rId33" Type="http://schemas.openxmlformats.org/officeDocument/2006/relationships/slide" Target="slides/slide32.xml"/><Relationship Id="rId3499" Type="http://schemas.openxmlformats.org/officeDocument/2006/relationships/slide" Target="slides/slide3498.xml"/><Relationship Id="rId3566" Type="http://schemas.openxmlformats.org/officeDocument/2006/relationships/slide" Target="slides/slide3565.xml"/><Relationship Id="rId4964" Type="http://schemas.openxmlformats.org/officeDocument/2006/relationships/slide" Target="slides/slide4963.xml"/><Relationship Id="rId7023" Type="http://schemas.openxmlformats.org/officeDocument/2006/relationships/slide" Target="slides/slide7022.xml"/><Relationship Id="rId487" Type="http://schemas.openxmlformats.org/officeDocument/2006/relationships/slide" Target="slides/slide486.xml"/><Relationship Id="rId2168" Type="http://schemas.openxmlformats.org/officeDocument/2006/relationships/slide" Target="slides/slide2167.xml"/><Relationship Id="rId3219" Type="http://schemas.openxmlformats.org/officeDocument/2006/relationships/slide" Target="slides/slide3218.xml"/><Relationship Id="rId3980" Type="http://schemas.openxmlformats.org/officeDocument/2006/relationships/slide" Target="slides/slide3979.xml"/><Relationship Id="rId4617" Type="http://schemas.openxmlformats.org/officeDocument/2006/relationships/slide" Target="slides/slide4616.xml"/><Relationship Id="rId1184" Type="http://schemas.openxmlformats.org/officeDocument/2006/relationships/slide" Target="slides/slide1183.xml"/><Relationship Id="rId2582" Type="http://schemas.openxmlformats.org/officeDocument/2006/relationships/slide" Target="slides/slide2581.xml"/><Relationship Id="rId3633" Type="http://schemas.openxmlformats.org/officeDocument/2006/relationships/slide" Target="slides/slide3632.xml"/><Relationship Id="rId6789" Type="http://schemas.openxmlformats.org/officeDocument/2006/relationships/slide" Target="slides/slide6788.xml"/><Relationship Id="rId554" Type="http://schemas.openxmlformats.org/officeDocument/2006/relationships/slide" Target="slides/slide553.xml"/><Relationship Id="rId2235" Type="http://schemas.openxmlformats.org/officeDocument/2006/relationships/slide" Target="slides/slide2234.xml"/><Relationship Id="rId3700" Type="http://schemas.openxmlformats.org/officeDocument/2006/relationships/slide" Target="slides/slide3699.xml"/><Relationship Id="rId6856" Type="http://schemas.openxmlformats.org/officeDocument/2006/relationships/slide" Target="slides/slide6855.xml"/><Relationship Id="rId207" Type="http://schemas.openxmlformats.org/officeDocument/2006/relationships/slide" Target="slides/slide206.xml"/><Relationship Id="rId621" Type="http://schemas.openxmlformats.org/officeDocument/2006/relationships/slide" Target="slides/slide620.xml"/><Relationship Id="rId1251" Type="http://schemas.openxmlformats.org/officeDocument/2006/relationships/slide" Target="slides/slide1250.xml"/><Relationship Id="rId2302" Type="http://schemas.openxmlformats.org/officeDocument/2006/relationships/slide" Target="slides/slide2301.xml"/><Relationship Id="rId5458" Type="http://schemas.openxmlformats.org/officeDocument/2006/relationships/slide" Target="slides/slide5457.xml"/><Relationship Id="rId5872" Type="http://schemas.openxmlformats.org/officeDocument/2006/relationships/slide" Target="slides/slide5871.xml"/><Relationship Id="rId6509" Type="http://schemas.openxmlformats.org/officeDocument/2006/relationships/slide" Target="slides/slide6508.xml"/><Relationship Id="rId6923" Type="http://schemas.openxmlformats.org/officeDocument/2006/relationships/slide" Target="slides/slide6922.xml"/><Relationship Id="rId4474" Type="http://schemas.openxmlformats.org/officeDocument/2006/relationships/slide" Target="slides/slide4473.xml"/><Relationship Id="rId5525" Type="http://schemas.openxmlformats.org/officeDocument/2006/relationships/slide" Target="slides/slide5524.xml"/><Relationship Id="rId3076" Type="http://schemas.openxmlformats.org/officeDocument/2006/relationships/slide" Target="slides/slide3075.xml"/><Relationship Id="rId3490" Type="http://schemas.openxmlformats.org/officeDocument/2006/relationships/slide" Target="slides/slide3489.xml"/><Relationship Id="rId4127" Type="http://schemas.openxmlformats.org/officeDocument/2006/relationships/slide" Target="slides/slide4126.xml"/><Relationship Id="rId4541" Type="http://schemas.openxmlformats.org/officeDocument/2006/relationships/slide" Target="slides/slide4540.xml"/><Relationship Id="rId2092" Type="http://schemas.openxmlformats.org/officeDocument/2006/relationships/slide" Target="slides/slide2091.xml"/><Relationship Id="rId3143" Type="http://schemas.openxmlformats.org/officeDocument/2006/relationships/slide" Target="slides/slide3142.xml"/><Relationship Id="rId6299" Type="http://schemas.openxmlformats.org/officeDocument/2006/relationships/slide" Target="slides/slide6298.xml"/><Relationship Id="rId131" Type="http://schemas.openxmlformats.org/officeDocument/2006/relationships/slide" Target="slides/slide130.xml"/><Relationship Id="rId3210" Type="http://schemas.openxmlformats.org/officeDocument/2006/relationships/slide" Target="slides/slide3209.xml"/><Relationship Id="rId6366" Type="http://schemas.openxmlformats.org/officeDocument/2006/relationships/slide" Target="slides/slide6365.xml"/><Relationship Id="rId6780" Type="http://schemas.openxmlformats.org/officeDocument/2006/relationships/slide" Target="slides/slide6779.xml"/><Relationship Id="rId2976" Type="http://schemas.openxmlformats.org/officeDocument/2006/relationships/slide" Target="slides/slide2975.xml"/><Relationship Id="rId5382" Type="http://schemas.openxmlformats.org/officeDocument/2006/relationships/slide" Target="slides/slide5381.xml"/><Relationship Id="rId6019" Type="http://schemas.openxmlformats.org/officeDocument/2006/relationships/slide" Target="slides/slide6018.xml"/><Relationship Id="rId6433" Type="http://schemas.openxmlformats.org/officeDocument/2006/relationships/slide" Target="slides/slide6432.xml"/><Relationship Id="rId948" Type="http://schemas.openxmlformats.org/officeDocument/2006/relationships/slide" Target="slides/slide947.xml"/><Relationship Id="rId1578" Type="http://schemas.openxmlformats.org/officeDocument/2006/relationships/slide" Target="slides/slide1577.xml"/><Relationship Id="rId1992" Type="http://schemas.openxmlformats.org/officeDocument/2006/relationships/slide" Target="slides/slide1991.xml"/><Relationship Id="rId2629" Type="http://schemas.openxmlformats.org/officeDocument/2006/relationships/slide" Target="slides/slide2628.xml"/><Relationship Id="rId5035" Type="http://schemas.openxmlformats.org/officeDocument/2006/relationships/slide" Target="slides/slide5034.xml"/><Relationship Id="rId6500" Type="http://schemas.openxmlformats.org/officeDocument/2006/relationships/slide" Target="slides/slide6499.xml"/><Relationship Id="rId1645" Type="http://schemas.openxmlformats.org/officeDocument/2006/relationships/slide" Target="slides/slide1644.xml"/><Relationship Id="rId4051" Type="http://schemas.openxmlformats.org/officeDocument/2006/relationships/slide" Target="slides/slide4050.xml"/><Relationship Id="rId5102" Type="http://schemas.openxmlformats.org/officeDocument/2006/relationships/slide" Target="slides/slide5101.xml"/><Relationship Id="rId1712" Type="http://schemas.openxmlformats.org/officeDocument/2006/relationships/slide" Target="slides/slide1711.xml"/><Relationship Id="rId4868" Type="http://schemas.openxmlformats.org/officeDocument/2006/relationships/slide" Target="slides/slide4867.xml"/><Relationship Id="rId5919" Type="http://schemas.openxmlformats.org/officeDocument/2006/relationships/slide" Target="slides/slide5918.xml"/><Relationship Id="rId6290" Type="http://schemas.openxmlformats.org/officeDocument/2006/relationships/slide" Target="slides/slide6289.xml"/><Relationship Id="rId3884" Type="http://schemas.openxmlformats.org/officeDocument/2006/relationships/slide" Target="slides/slide3883.xml"/><Relationship Id="rId4935" Type="http://schemas.openxmlformats.org/officeDocument/2006/relationships/slide" Target="slides/slide4934.xml"/><Relationship Id="rId2486" Type="http://schemas.openxmlformats.org/officeDocument/2006/relationships/slide" Target="slides/slide2485.xml"/><Relationship Id="rId3537" Type="http://schemas.openxmlformats.org/officeDocument/2006/relationships/slide" Target="slides/slide3536.xml"/><Relationship Id="rId3951" Type="http://schemas.openxmlformats.org/officeDocument/2006/relationships/slide" Target="slides/slide3950.xml"/><Relationship Id="rId458" Type="http://schemas.openxmlformats.org/officeDocument/2006/relationships/slide" Target="slides/slide457.xml"/><Relationship Id="rId872" Type="http://schemas.openxmlformats.org/officeDocument/2006/relationships/slide" Target="slides/slide871.xml"/><Relationship Id="rId1088" Type="http://schemas.openxmlformats.org/officeDocument/2006/relationships/slide" Target="slides/slide1087.xml"/><Relationship Id="rId2139" Type="http://schemas.openxmlformats.org/officeDocument/2006/relationships/slide" Target="slides/slide2138.xml"/><Relationship Id="rId2553" Type="http://schemas.openxmlformats.org/officeDocument/2006/relationships/slide" Target="slides/slide2552.xml"/><Relationship Id="rId3604" Type="http://schemas.openxmlformats.org/officeDocument/2006/relationships/slide" Target="slides/slide3603.xml"/><Relationship Id="rId6010" Type="http://schemas.openxmlformats.org/officeDocument/2006/relationships/slide" Target="slides/slide6009.xml"/><Relationship Id="rId525" Type="http://schemas.openxmlformats.org/officeDocument/2006/relationships/slide" Target="slides/slide524.xml"/><Relationship Id="rId1155" Type="http://schemas.openxmlformats.org/officeDocument/2006/relationships/slide" Target="slides/slide1154.xml"/><Relationship Id="rId2206" Type="http://schemas.openxmlformats.org/officeDocument/2006/relationships/slide" Target="slides/slide2205.xml"/><Relationship Id="rId2620" Type="http://schemas.openxmlformats.org/officeDocument/2006/relationships/slide" Target="slides/slide2619.xml"/><Relationship Id="rId5776" Type="http://schemas.openxmlformats.org/officeDocument/2006/relationships/slide" Target="slides/slide5775.xml"/><Relationship Id="rId1222" Type="http://schemas.openxmlformats.org/officeDocument/2006/relationships/slide" Target="slides/slide1221.xml"/><Relationship Id="rId4378" Type="http://schemas.openxmlformats.org/officeDocument/2006/relationships/slide" Target="slides/slide4377.xml"/><Relationship Id="rId5429" Type="http://schemas.openxmlformats.org/officeDocument/2006/relationships/slide" Target="slides/slide5428.xml"/><Relationship Id="rId6827" Type="http://schemas.openxmlformats.org/officeDocument/2006/relationships/slide" Target="slides/slide6826.xml"/><Relationship Id="rId3394" Type="http://schemas.openxmlformats.org/officeDocument/2006/relationships/slide" Target="slides/slide3393.xml"/><Relationship Id="rId4792" Type="http://schemas.openxmlformats.org/officeDocument/2006/relationships/slide" Target="slides/slide4791.xml"/><Relationship Id="rId5843" Type="http://schemas.openxmlformats.org/officeDocument/2006/relationships/slide" Target="slides/slide5842.xml"/><Relationship Id="rId3047" Type="http://schemas.openxmlformats.org/officeDocument/2006/relationships/slide" Target="slides/slide3046.xml"/><Relationship Id="rId4445" Type="http://schemas.openxmlformats.org/officeDocument/2006/relationships/slide" Target="slides/slide4444.xml"/><Relationship Id="rId5910" Type="http://schemas.openxmlformats.org/officeDocument/2006/relationships/slide" Target="slides/slide5909.xml"/><Relationship Id="rId3461" Type="http://schemas.openxmlformats.org/officeDocument/2006/relationships/slide" Target="slides/slide3460.xml"/><Relationship Id="rId4512" Type="http://schemas.openxmlformats.org/officeDocument/2006/relationships/slide" Target="slides/slide4511.xml"/><Relationship Id="rId382" Type="http://schemas.openxmlformats.org/officeDocument/2006/relationships/slide" Target="slides/slide381.xml"/><Relationship Id="rId2063" Type="http://schemas.openxmlformats.org/officeDocument/2006/relationships/slide" Target="slides/slide2062.xml"/><Relationship Id="rId3114" Type="http://schemas.openxmlformats.org/officeDocument/2006/relationships/slide" Target="slides/slide3113.xml"/><Relationship Id="rId6684" Type="http://schemas.openxmlformats.org/officeDocument/2006/relationships/slide" Target="slides/slide6683.xml"/><Relationship Id="rId2130" Type="http://schemas.openxmlformats.org/officeDocument/2006/relationships/slide" Target="slides/slide2129.xml"/><Relationship Id="rId5286" Type="http://schemas.openxmlformats.org/officeDocument/2006/relationships/slide" Target="slides/slide5285.xml"/><Relationship Id="rId6337" Type="http://schemas.openxmlformats.org/officeDocument/2006/relationships/slide" Target="slides/slide6336.xml"/><Relationship Id="rId6751" Type="http://schemas.openxmlformats.org/officeDocument/2006/relationships/slide" Target="slides/slide6750.xml"/><Relationship Id="rId102" Type="http://schemas.openxmlformats.org/officeDocument/2006/relationships/slide" Target="slides/slide101.xml"/><Relationship Id="rId5353" Type="http://schemas.openxmlformats.org/officeDocument/2006/relationships/slide" Target="slides/slide5352.xml"/><Relationship Id="rId6404" Type="http://schemas.openxmlformats.org/officeDocument/2006/relationships/slide" Target="slides/slide6403.xml"/><Relationship Id="rId1896" Type="http://schemas.openxmlformats.org/officeDocument/2006/relationships/slide" Target="slides/slide1895.xml"/><Relationship Id="rId2947" Type="http://schemas.openxmlformats.org/officeDocument/2006/relationships/slide" Target="slides/slide2946.xml"/><Relationship Id="rId5006" Type="http://schemas.openxmlformats.org/officeDocument/2006/relationships/slide" Target="slides/slide5005.xml"/><Relationship Id="rId919" Type="http://schemas.openxmlformats.org/officeDocument/2006/relationships/slide" Target="slides/slide918.xml"/><Relationship Id="rId1549" Type="http://schemas.openxmlformats.org/officeDocument/2006/relationships/slide" Target="slides/slide1548.xml"/><Relationship Id="rId1963" Type="http://schemas.openxmlformats.org/officeDocument/2006/relationships/slide" Target="slides/slide1962.xml"/><Relationship Id="rId4022" Type="http://schemas.openxmlformats.org/officeDocument/2006/relationships/slide" Target="slides/slide4021.xml"/><Relationship Id="rId5420" Type="http://schemas.openxmlformats.org/officeDocument/2006/relationships/slide" Target="slides/slide5419.xml"/><Relationship Id="rId1616" Type="http://schemas.openxmlformats.org/officeDocument/2006/relationships/slide" Target="slides/slide1615.xml"/><Relationship Id="rId3788" Type="http://schemas.openxmlformats.org/officeDocument/2006/relationships/slide" Target="slides/slide3787.xml"/><Relationship Id="rId4839" Type="http://schemas.openxmlformats.org/officeDocument/2006/relationships/slide" Target="slides/slide4838.xml"/><Relationship Id="rId6194" Type="http://schemas.openxmlformats.org/officeDocument/2006/relationships/slide" Target="slides/slide6193.xml"/><Relationship Id="rId3855" Type="http://schemas.openxmlformats.org/officeDocument/2006/relationships/slide" Target="slides/slide3854.xml"/><Relationship Id="rId6261" Type="http://schemas.openxmlformats.org/officeDocument/2006/relationships/slide" Target="slides/slide6260.xml"/><Relationship Id="rId776" Type="http://schemas.openxmlformats.org/officeDocument/2006/relationships/slide" Target="slides/slide775.xml"/><Relationship Id="rId2457" Type="http://schemas.openxmlformats.org/officeDocument/2006/relationships/slide" Target="slides/slide2456.xml"/><Relationship Id="rId3508" Type="http://schemas.openxmlformats.org/officeDocument/2006/relationships/slide" Target="slides/slide3507.xml"/><Relationship Id="rId4906" Type="http://schemas.openxmlformats.org/officeDocument/2006/relationships/slide" Target="slides/slide4905.xml"/><Relationship Id="rId429" Type="http://schemas.openxmlformats.org/officeDocument/2006/relationships/slide" Target="slides/slide428.xml"/><Relationship Id="rId1059" Type="http://schemas.openxmlformats.org/officeDocument/2006/relationships/slide" Target="slides/slide1058.xml"/><Relationship Id="rId1473" Type="http://schemas.openxmlformats.org/officeDocument/2006/relationships/slide" Target="slides/slide1472.xml"/><Relationship Id="rId2871" Type="http://schemas.openxmlformats.org/officeDocument/2006/relationships/slide" Target="slides/slide2870.xml"/><Relationship Id="rId3922" Type="http://schemas.openxmlformats.org/officeDocument/2006/relationships/slide" Target="slides/slide3921.xml"/><Relationship Id="rId843" Type="http://schemas.openxmlformats.org/officeDocument/2006/relationships/slide" Target="slides/slide842.xml"/><Relationship Id="rId1126" Type="http://schemas.openxmlformats.org/officeDocument/2006/relationships/slide" Target="slides/slide1125.xml"/><Relationship Id="rId2524" Type="http://schemas.openxmlformats.org/officeDocument/2006/relationships/slide" Target="slides/slide2523.xml"/><Relationship Id="rId910" Type="http://schemas.openxmlformats.org/officeDocument/2006/relationships/slide" Target="slides/slide909.xml"/><Relationship Id="rId1540" Type="http://schemas.openxmlformats.org/officeDocument/2006/relationships/slide" Target="slides/slide1539.xml"/><Relationship Id="rId4696" Type="http://schemas.openxmlformats.org/officeDocument/2006/relationships/slide" Target="slides/slide4695.xml"/><Relationship Id="rId5747" Type="http://schemas.openxmlformats.org/officeDocument/2006/relationships/slide" Target="slides/slide5746.xml"/><Relationship Id="rId3298" Type="http://schemas.openxmlformats.org/officeDocument/2006/relationships/slide" Target="slides/slide3297.xml"/><Relationship Id="rId4349" Type="http://schemas.openxmlformats.org/officeDocument/2006/relationships/slide" Target="slides/slide4348.xml"/><Relationship Id="rId4763" Type="http://schemas.openxmlformats.org/officeDocument/2006/relationships/slide" Target="slides/slide4762.xml"/><Relationship Id="rId5814" Type="http://schemas.openxmlformats.org/officeDocument/2006/relationships/slide" Target="slides/slide5813.xml"/><Relationship Id="rId3365" Type="http://schemas.openxmlformats.org/officeDocument/2006/relationships/slide" Target="slides/slide3364.xml"/><Relationship Id="rId4416" Type="http://schemas.openxmlformats.org/officeDocument/2006/relationships/slide" Target="slides/slide4415.xml"/><Relationship Id="rId4830" Type="http://schemas.openxmlformats.org/officeDocument/2006/relationships/slide" Target="slides/slide4829.xml"/><Relationship Id="rId286" Type="http://schemas.openxmlformats.org/officeDocument/2006/relationships/slide" Target="slides/slide285.xml"/><Relationship Id="rId2381" Type="http://schemas.openxmlformats.org/officeDocument/2006/relationships/slide" Target="slides/slide2380.xml"/><Relationship Id="rId3018" Type="http://schemas.openxmlformats.org/officeDocument/2006/relationships/slide" Target="slides/slide3017.xml"/><Relationship Id="rId3432" Type="http://schemas.openxmlformats.org/officeDocument/2006/relationships/slide" Target="slides/slide3431.xml"/><Relationship Id="rId6588" Type="http://schemas.openxmlformats.org/officeDocument/2006/relationships/slide" Target="slides/slide6587.xml"/><Relationship Id="rId353" Type="http://schemas.openxmlformats.org/officeDocument/2006/relationships/slide" Target="slides/slide352.xml"/><Relationship Id="rId2034" Type="http://schemas.openxmlformats.org/officeDocument/2006/relationships/slide" Target="slides/slide2033.xml"/><Relationship Id="rId420" Type="http://schemas.openxmlformats.org/officeDocument/2006/relationships/slide" Target="slides/slide419.xml"/><Relationship Id="rId1050" Type="http://schemas.openxmlformats.org/officeDocument/2006/relationships/slide" Target="slides/slide1049.xml"/><Relationship Id="rId2101" Type="http://schemas.openxmlformats.org/officeDocument/2006/relationships/slide" Target="slides/slide2100.xml"/><Relationship Id="rId5257" Type="http://schemas.openxmlformats.org/officeDocument/2006/relationships/slide" Target="slides/slide5256.xml"/><Relationship Id="rId6655" Type="http://schemas.openxmlformats.org/officeDocument/2006/relationships/slide" Target="slides/slide6654.xml"/><Relationship Id="rId5671" Type="http://schemas.openxmlformats.org/officeDocument/2006/relationships/slide" Target="slides/slide5670.xml"/><Relationship Id="rId6308" Type="http://schemas.openxmlformats.org/officeDocument/2006/relationships/slide" Target="slides/slide6307.xml"/><Relationship Id="rId6722" Type="http://schemas.openxmlformats.org/officeDocument/2006/relationships/slide" Target="slides/slide6721.xml"/><Relationship Id="rId1867" Type="http://schemas.openxmlformats.org/officeDocument/2006/relationships/slide" Target="slides/slide1866.xml"/><Relationship Id="rId2918" Type="http://schemas.openxmlformats.org/officeDocument/2006/relationships/slide" Target="slides/slide2917.xml"/><Relationship Id="rId4273" Type="http://schemas.openxmlformats.org/officeDocument/2006/relationships/slide" Target="slides/slide4272.xml"/><Relationship Id="rId5324" Type="http://schemas.openxmlformats.org/officeDocument/2006/relationships/slide" Target="slides/slide5323.xml"/><Relationship Id="rId1934" Type="http://schemas.openxmlformats.org/officeDocument/2006/relationships/slide" Target="slides/slide1933.xml"/><Relationship Id="rId4340" Type="http://schemas.openxmlformats.org/officeDocument/2006/relationships/slide" Target="slides/slide4339.xml"/><Relationship Id="rId6098" Type="http://schemas.openxmlformats.org/officeDocument/2006/relationships/slide" Target="slides/slide6097.xml"/><Relationship Id="rId6165" Type="http://schemas.openxmlformats.org/officeDocument/2006/relationships/slide" Target="slides/slide6164.xml"/><Relationship Id="rId3759" Type="http://schemas.openxmlformats.org/officeDocument/2006/relationships/slide" Target="slides/slide3758.xml"/><Relationship Id="rId5181" Type="http://schemas.openxmlformats.org/officeDocument/2006/relationships/slide" Target="slides/slide5180.xml"/><Relationship Id="rId6232" Type="http://schemas.openxmlformats.org/officeDocument/2006/relationships/slide" Target="slides/slide6231.xml"/><Relationship Id="rId2775" Type="http://schemas.openxmlformats.org/officeDocument/2006/relationships/slide" Target="slides/slide2774.xml"/><Relationship Id="rId3826" Type="http://schemas.openxmlformats.org/officeDocument/2006/relationships/slide" Target="slides/slide3825.xml"/><Relationship Id="rId747" Type="http://schemas.openxmlformats.org/officeDocument/2006/relationships/slide" Target="slides/slide746.xml"/><Relationship Id="rId1377" Type="http://schemas.openxmlformats.org/officeDocument/2006/relationships/slide" Target="slides/slide1376.xml"/><Relationship Id="rId1791" Type="http://schemas.openxmlformats.org/officeDocument/2006/relationships/slide" Target="slides/slide1790.xml"/><Relationship Id="rId2428" Type="http://schemas.openxmlformats.org/officeDocument/2006/relationships/slide" Target="slides/slide2427.xml"/><Relationship Id="rId2842" Type="http://schemas.openxmlformats.org/officeDocument/2006/relationships/slide" Target="slides/slide2841.xml"/><Relationship Id="rId5998" Type="http://schemas.openxmlformats.org/officeDocument/2006/relationships/slide" Target="slides/slide5997.xml"/><Relationship Id="rId83" Type="http://schemas.openxmlformats.org/officeDocument/2006/relationships/slide" Target="slides/slide82.xml"/><Relationship Id="rId814" Type="http://schemas.openxmlformats.org/officeDocument/2006/relationships/slide" Target="slides/slide813.xml"/><Relationship Id="rId1444" Type="http://schemas.openxmlformats.org/officeDocument/2006/relationships/slide" Target="slides/slide1443.xml"/><Relationship Id="rId1511" Type="http://schemas.openxmlformats.org/officeDocument/2006/relationships/slide" Target="slides/slide1510.xml"/><Relationship Id="rId4667" Type="http://schemas.openxmlformats.org/officeDocument/2006/relationships/slide" Target="slides/slide4666.xml"/><Relationship Id="rId5718" Type="http://schemas.openxmlformats.org/officeDocument/2006/relationships/slide" Target="slides/slide5717.xml"/><Relationship Id="rId3269" Type="http://schemas.openxmlformats.org/officeDocument/2006/relationships/slide" Target="slides/slide3268.xml"/><Relationship Id="rId3683" Type="http://schemas.openxmlformats.org/officeDocument/2006/relationships/slide" Target="slides/slide3682.xml"/><Relationship Id="rId2285" Type="http://schemas.openxmlformats.org/officeDocument/2006/relationships/slide" Target="slides/slide2284.xml"/><Relationship Id="rId3336" Type="http://schemas.openxmlformats.org/officeDocument/2006/relationships/slide" Target="slides/slide3335.xml"/><Relationship Id="rId4734" Type="http://schemas.openxmlformats.org/officeDocument/2006/relationships/slide" Target="slides/slide4733.xml"/><Relationship Id="rId257" Type="http://schemas.openxmlformats.org/officeDocument/2006/relationships/slide" Target="slides/slide256.xml"/><Relationship Id="rId3750" Type="http://schemas.openxmlformats.org/officeDocument/2006/relationships/slide" Target="slides/slide3749.xml"/><Relationship Id="rId4801" Type="http://schemas.openxmlformats.org/officeDocument/2006/relationships/slide" Target="slides/slide4800.xml"/><Relationship Id="rId671" Type="http://schemas.openxmlformats.org/officeDocument/2006/relationships/slide" Target="slides/slide670.xml"/><Relationship Id="rId2352" Type="http://schemas.openxmlformats.org/officeDocument/2006/relationships/slide" Target="slides/slide2351.xml"/><Relationship Id="rId3403" Type="http://schemas.openxmlformats.org/officeDocument/2006/relationships/slide" Target="slides/slide3402.xml"/><Relationship Id="rId6559" Type="http://schemas.openxmlformats.org/officeDocument/2006/relationships/slide" Target="slides/slide6558.xml"/><Relationship Id="rId6973" Type="http://schemas.openxmlformats.org/officeDocument/2006/relationships/slide" Target="slides/slide6972.xml"/><Relationship Id="rId324" Type="http://schemas.openxmlformats.org/officeDocument/2006/relationships/slide" Target="slides/slide323.xml"/><Relationship Id="rId2005" Type="http://schemas.openxmlformats.org/officeDocument/2006/relationships/slide" Target="slides/slide2004.xml"/><Relationship Id="rId5575" Type="http://schemas.openxmlformats.org/officeDocument/2006/relationships/slide" Target="slides/slide5574.xml"/><Relationship Id="rId6626" Type="http://schemas.openxmlformats.org/officeDocument/2006/relationships/slide" Target="slides/slide6625.xml"/><Relationship Id="rId1021" Type="http://schemas.openxmlformats.org/officeDocument/2006/relationships/slide" Target="slides/slide1020.xml"/><Relationship Id="rId4177" Type="http://schemas.openxmlformats.org/officeDocument/2006/relationships/slide" Target="slides/slide4176.xml"/><Relationship Id="rId4591" Type="http://schemas.openxmlformats.org/officeDocument/2006/relationships/slide" Target="slides/slide4590.xml"/><Relationship Id="rId5228" Type="http://schemas.openxmlformats.org/officeDocument/2006/relationships/slide" Target="slides/slide5227.xml"/><Relationship Id="rId5642" Type="http://schemas.openxmlformats.org/officeDocument/2006/relationships/slide" Target="slides/slide5641.xml"/><Relationship Id="rId3193" Type="http://schemas.openxmlformats.org/officeDocument/2006/relationships/slide" Target="slides/slide3192.xml"/><Relationship Id="rId4244" Type="http://schemas.openxmlformats.org/officeDocument/2006/relationships/slide" Target="slides/slide4243.xml"/><Relationship Id="rId1838" Type="http://schemas.openxmlformats.org/officeDocument/2006/relationships/slide" Target="slides/slide1837.xml"/><Relationship Id="rId3260" Type="http://schemas.openxmlformats.org/officeDocument/2006/relationships/slide" Target="slides/slide3259.xml"/><Relationship Id="rId4311" Type="http://schemas.openxmlformats.org/officeDocument/2006/relationships/slide" Target="slides/slide4310.xml"/><Relationship Id="rId181" Type="http://schemas.openxmlformats.org/officeDocument/2006/relationships/slide" Target="slides/slide180.xml"/><Relationship Id="rId1905" Type="http://schemas.openxmlformats.org/officeDocument/2006/relationships/slide" Target="slides/slide1904.xml"/><Relationship Id="rId6069" Type="http://schemas.openxmlformats.org/officeDocument/2006/relationships/slide" Target="slides/slide6068.xml"/><Relationship Id="rId5085" Type="http://schemas.openxmlformats.org/officeDocument/2006/relationships/slide" Target="slides/slide5084.xml"/><Relationship Id="rId6483" Type="http://schemas.openxmlformats.org/officeDocument/2006/relationships/slide" Target="slides/slide6482.xml"/><Relationship Id="rId998" Type="http://schemas.openxmlformats.org/officeDocument/2006/relationships/slide" Target="slides/slide997.xml"/><Relationship Id="rId2679" Type="http://schemas.openxmlformats.org/officeDocument/2006/relationships/slide" Target="slides/slide2678.xml"/><Relationship Id="rId6136" Type="http://schemas.openxmlformats.org/officeDocument/2006/relationships/slide" Target="slides/slide6135.xml"/><Relationship Id="rId6550" Type="http://schemas.openxmlformats.org/officeDocument/2006/relationships/slide" Target="slides/slide6549.xml"/><Relationship Id="rId1695" Type="http://schemas.openxmlformats.org/officeDocument/2006/relationships/slide" Target="slides/slide1694.xml"/><Relationship Id="rId2746" Type="http://schemas.openxmlformats.org/officeDocument/2006/relationships/slide" Target="slides/slide2745.xml"/><Relationship Id="rId5152" Type="http://schemas.openxmlformats.org/officeDocument/2006/relationships/slide" Target="slides/slide5151.xml"/><Relationship Id="rId6203" Type="http://schemas.openxmlformats.org/officeDocument/2006/relationships/slide" Target="slides/slide6202.xml"/><Relationship Id="rId718" Type="http://schemas.openxmlformats.org/officeDocument/2006/relationships/slide" Target="slides/slide717.xml"/><Relationship Id="rId1348" Type="http://schemas.openxmlformats.org/officeDocument/2006/relationships/slide" Target="slides/slide1347.xml"/><Relationship Id="rId1762" Type="http://schemas.openxmlformats.org/officeDocument/2006/relationships/slide" Target="slides/slide1761.xml"/><Relationship Id="rId1415" Type="http://schemas.openxmlformats.org/officeDocument/2006/relationships/slide" Target="slides/slide1414.xml"/><Relationship Id="rId2813" Type="http://schemas.openxmlformats.org/officeDocument/2006/relationships/slide" Target="slides/slide2812.xml"/><Relationship Id="rId5969" Type="http://schemas.openxmlformats.org/officeDocument/2006/relationships/slide" Target="slides/slide5968.xml"/><Relationship Id="rId54" Type="http://schemas.openxmlformats.org/officeDocument/2006/relationships/slide" Target="slides/slide53.xml"/><Relationship Id="rId4985" Type="http://schemas.openxmlformats.org/officeDocument/2006/relationships/slide" Target="slides/slide4984.xml"/><Relationship Id="rId7044" Type="http://schemas.openxmlformats.org/officeDocument/2006/relationships/slide" Target="slides/slide7043.xml"/><Relationship Id="rId2189" Type="http://schemas.openxmlformats.org/officeDocument/2006/relationships/slide" Target="slides/slide2188.xml"/><Relationship Id="rId3587" Type="http://schemas.openxmlformats.org/officeDocument/2006/relationships/slide" Target="slides/slide3586.xml"/><Relationship Id="rId4638" Type="http://schemas.openxmlformats.org/officeDocument/2006/relationships/slide" Target="slides/slide4637.xml"/><Relationship Id="rId6060" Type="http://schemas.openxmlformats.org/officeDocument/2006/relationships/slide" Target="slides/slide6059.xml"/><Relationship Id="rId3654" Type="http://schemas.openxmlformats.org/officeDocument/2006/relationships/slide" Target="slides/slide3653.xml"/><Relationship Id="rId4705" Type="http://schemas.openxmlformats.org/officeDocument/2006/relationships/slide" Target="slides/slide4704.xml"/><Relationship Id="rId575" Type="http://schemas.openxmlformats.org/officeDocument/2006/relationships/slide" Target="slides/slide574.xml"/><Relationship Id="rId2256" Type="http://schemas.openxmlformats.org/officeDocument/2006/relationships/slide" Target="slides/slide2255.xml"/><Relationship Id="rId2670" Type="http://schemas.openxmlformats.org/officeDocument/2006/relationships/slide" Target="slides/slide2669.xml"/><Relationship Id="rId3307" Type="http://schemas.openxmlformats.org/officeDocument/2006/relationships/slide" Target="slides/slide3306.xml"/><Relationship Id="rId3721" Type="http://schemas.openxmlformats.org/officeDocument/2006/relationships/slide" Target="slides/slide3720.xml"/><Relationship Id="rId6877" Type="http://schemas.openxmlformats.org/officeDocument/2006/relationships/slide" Target="slides/slide6876.xml"/><Relationship Id="rId228" Type="http://schemas.openxmlformats.org/officeDocument/2006/relationships/slide" Target="slides/slide227.xml"/><Relationship Id="rId642" Type="http://schemas.openxmlformats.org/officeDocument/2006/relationships/slide" Target="slides/slide641.xml"/><Relationship Id="rId1272" Type="http://schemas.openxmlformats.org/officeDocument/2006/relationships/slide" Target="slides/slide1271.xml"/><Relationship Id="rId2323" Type="http://schemas.openxmlformats.org/officeDocument/2006/relationships/slide" Target="slides/slide2322.xml"/><Relationship Id="rId5479" Type="http://schemas.openxmlformats.org/officeDocument/2006/relationships/slide" Target="slides/slide5478.xml"/><Relationship Id="rId5893" Type="http://schemas.openxmlformats.org/officeDocument/2006/relationships/slide" Target="slides/slide5892.xml"/><Relationship Id="rId4495" Type="http://schemas.openxmlformats.org/officeDocument/2006/relationships/slide" Target="slides/slide4494.xml"/><Relationship Id="rId5546" Type="http://schemas.openxmlformats.org/officeDocument/2006/relationships/slide" Target="slides/slide5545.xml"/><Relationship Id="rId6944" Type="http://schemas.openxmlformats.org/officeDocument/2006/relationships/slide" Target="slides/slide6943.xml"/><Relationship Id="rId3097" Type="http://schemas.openxmlformats.org/officeDocument/2006/relationships/slide" Target="slides/slide3096.xml"/><Relationship Id="rId4148" Type="http://schemas.openxmlformats.org/officeDocument/2006/relationships/slide" Target="slides/slide4147.xml"/><Relationship Id="rId5960" Type="http://schemas.openxmlformats.org/officeDocument/2006/relationships/slide" Target="slides/slide5959.xml"/><Relationship Id="rId3164" Type="http://schemas.openxmlformats.org/officeDocument/2006/relationships/slide" Target="slides/slide3163.xml"/><Relationship Id="rId4562" Type="http://schemas.openxmlformats.org/officeDocument/2006/relationships/slide" Target="slides/slide4561.xml"/><Relationship Id="rId5613" Type="http://schemas.openxmlformats.org/officeDocument/2006/relationships/slide" Target="slides/slide5612.xml"/><Relationship Id="rId1809" Type="http://schemas.openxmlformats.org/officeDocument/2006/relationships/slide" Target="slides/slide1808.xml"/><Relationship Id="rId4215" Type="http://schemas.openxmlformats.org/officeDocument/2006/relationships/slide" Target="slides/slide4214.xml"/><Relationship Id="rId2180" Type="http://schemas.openxmlformats.org/officeDocument/2006/relationships/slide" Target="slides/slide2179.xml"/><Relationship Id="rId3231" Type="http://schemas.openxmlformats.org/officeDocument/2006/relationships/slide" Target="slides/slide3230.xml"/><Relationship Id="rId6387" Type="http://schemas.openxmlformats.org/officeDocument/2006/relationships/slide" Target="slides/slide6386.xml"/><Relationship Id="rId152" Type="http://schemas.openxmlformats.org/officeDocument/2006/relationships/slide" Target="slides/slide151.xml"/><Relationship Id="rId2997" Type="http://schemas.openxmlformats.org/officeDocument/2006/relationships/slide" Target="slides/slide2996.xml"/><Relationship Id="rId6454" Type="http://schemas.openxmlformats.org/officeDocument/2006/relationships/slide" Target="slides/slide6453.xml"/><Relationship Id="rId969" Type="http://schemas.openxmlformats.org/officeDocument/2006/relationships/slide" Target="slides/slide968.xml"/><Relationship Id="rId1599" Type="http://schemas.openxmlformats.org/officeDocument/2006/relationships/slide" Target="slides/slide1598.xml"/><Relationship Id="rId5056" Type="http://schemas.openxmlformats.org/officeDocument/2006/relationships/slide" Target="slides/slide5055.xml"/><Relationship Id="rId5470" Type="http://schemas.openxmlformats.org/officeDocument/2006/relationships/slide" Target="slides/slide5469.xml"/><Relationship Id="rId6107" Type="http://schemas.openxmlformats.org/officeDocument/2006/relationships/slide" Target="slides/slide6106.xml"/><Relationship Id="rId6521" Type="http://schemas.openxmlformats.org/officeDocument/2006/relationships/slide" Target="slides/slide6520.xml"/><Relationship Id="rId4072" Type="http://schemas.openxmlformats.org/officeDocument/2006/relationships/slide" Target="slides/slide4071.xml"/><Relationship Id="rId5123" Type="http://schemas.openxmlformats.org/officeDocument/2006/relationships/slide" Target="slides/slide5122.xml"/><Relationship Id="rId1666" Type="http://schemas.openxmlformats.org/officeDocument/2006/relationships/slide" Target="slides/slide1665.xml"/><Relationship Id="rId2717" Type="http://schemas.openxmlformats.org/officeDocument/2006/relationships/slide" Target="slides/slide2716.xml"/><Relationship Id="rId1319" Type="http://schemas.openxmlformats.org/officeDocument/2006/relationships/slide" Target="slides/slide1318.xml"/><Relationship Id="rId1733" Type="http://schemas.openxmlformats.org/officeDocument/2006/relationships/slide" Target="slides/slide1732.xml"/><Relationship Id="rId4889" Type="http://schemas.openxmlformats.org/officeDocument/2006/relationships/slide" Target="slides/slide4888.xml"/><Relationship Id="rId25" Type="http://schemas.openxmlformats.org/officeDocument/2006/relationships/slide" Target="slides/slide24.xml"/><Relationship Id="rId1800" Type="http://schemas.openxmlformats.org/officeDocument/2006/relationships/slide" Target="slides/slide1799.xml"/><Relationship Id="rId4956" Type="http://schemas.openxmlformats.org/officeDocument/2006/relationships/slide" Target="slides/slide4955.xml"/><Relationship Id="rId3558" Type="http://schemas.openxmlformats.org/officeDocument/2006/relationships/slide" Target="slides/slide3557.xml"/><Relationship Id="rId3972" Type="http://schemas.openxmlformats.org/officeDocument/2006/relationships/slide" Target="slides/slide3971.xml"/><Relationship Id="rId4609" Type="http://schemas.openxmlformats.org/officeDocument/2006/relationships/slide" Target="slides/slide4608.xml"/><Relationship Id="rId7015" Type="http://schemas.openxmlformats.org/officeDocument/2006/relationships/slide" Target="slides/slide7014.xml"/><Relationship Id="rId479" Type="http://schemas.openxmlformats.org/officeDocument/2006/relationships/slide" Target="slides/slide478.xml"/><Relationship Id="rId893" Type="http://schemas.openxmlformats.org/officeDocument/2006/relationships/slide" Target="slides/slide892.xml"/><Relationship Id="rId2574" Type="http://schemas.openxmlformats.org/officeDocument/2006/relationships/slide" Target="slides/slide2573.xml"/><Relationship Id="rId3625" Type="http://schemas.openxmlformats.org/officeDocument/2006/relationships/slide" Target="slides/slide3624.xml"/><Relationship Id="rId6031" Type="http://schemas.openxmlformats.org/officeDocument/2006/relationships/slide" Target="slides/slide6030.xml"/><Relationship Id="rId546" Type="http://schemas.openxmlformats.org/officeDocument/2006/relationships/slide" Target="slides/slide545.xml"/><Relationship Id="rId1176" Type="http://schemas.openxmlformats.org/officeDocument/2006/relationships/slide" Target="slides/slide1175.xml"/><Relationship Id="rId2227" Type="http://schemas.openxmlformats.org/officeDocument/2006/relationships/slide" Target="slides/slide2226.xml"/><Relationship Id="rId960" Type="http://schemas.openxmlformats.org/officeDocument/2006/relationships/slide" Target="slides/slide959.xml"/><Relationship Id="rId1243" Type="http://schemas.openxmlformats.org/officeDocument/2006/relationships/slide" Target="slides/slide1242.xml"/><Relationship Id="rId1590" Type="http://schemas.openxmlformats.org/officeDocument/2006/relationships/slide" Target="slides/slide1589.xml"/><Relationship Id="rId2641" Type="http://schemas.openxmlformats.org/officeDocument/2006/relationships/slide" Target="slides/slide2640.xml"/><Relationship Id="rId4399" Type="http://schemas.openxmlformats.org/officeDocument/2006/relationships/slide" Target="slides/slide4398.xml"/><Relationship Id="rId5797" Type="http://schemas.openxmlformats.org/officeDocument/2006/relationships/slide" Target="slides/slide5796.xml"/><Relationship Id="rId6848" Type="http://schemas.openxmlformats.org/officeDocument/2006/relationships/slide" Target="slides/slide6847.xml"/><Relationship Id="rId613" Type="http://schemas.openxmlformats.org/officeDocument/2006/relationships/slide" Target="slides/slide612.xml"/><Relationship Id="rId5864" Type="http://schemas.openxmlformats.org/officeDocument/2006/relationships/slide" Target="slides/slide5863.xml"/><Relationship Id="rId6915" Type="http://schemas.openxmlformats.org/officeDocument/2006/relationships/slide" Target="slides/slide6914.xml"/><Relationship Id="rId1310" Type="http://schemas.openxmlformats.org/officeDocument/2006/relationships/slide" Target="slides/slide1309.xml"/><Relationship Id="rId4466" Type="http://schemas.openxmlformats.org/officeDocument/2006/relationships/slide" Target="slides/slide4465.xml"/><Relationship Id="rId4880" Type="http://schemas.openxmlformats.org/officeDocument/2006/relationships/slide" Target="slides/slide4879.xml"/><Relationship Id="rId5517" Type="http://schemas.openxmlformats.org/officeDocument/2006/relationships/slide" Target="slides/slide5516.xml"/><Relationship Id="rId5931" Type="http://schemas.openxmlformats.org/officeDocument/2006/relationships/slide" Target="slides/slide5930.xml"/><Relationship Id="rId3068" Type="http://schemas.openxmlformats.org/officeDocument/2006/relationships/slide" Target="slides/slide3067.xml"/><Relationship Id="rId3482" Type="http://schemas.openxmlformats.org/officeDocument/2006/relationships/slide" Target="slides/slide3481.xml"/><Relationship Id="rId4119" Type="http://schemas.openxmlformats.org/officeDocument/2006/relationships/slide" Target="slides/slide4118.xml"/><Relationship Id="rId4533" Type="http://schemas.openxmlformats.org/officeDocument/2006/relationships/slide" Target="slides/slide4532.xml"/><Relationship Id="rId2084" Type="http://schemas.openxmlformats.org/officeDocument/2006/relationships/slide" Target="slides/slide2083.xml"/><Relationship Id="rId3135" Type="http://schemas.openxmlformats.org/officeDocument/2006/relationships/slide" Target="slides/slide3134.xml"/><Relationship Id="rId4600" Type="http://schemas.openxmlformats.org/officeDocument/2006/relationships/slide" Target="slides/slide4599.xml"/><Relationship Id="rId470" Type="http://schemas.openxmlformats.org/officeDocument/2006/relationships/slide" Target="slides/slide469.xml"/><Relationship Id="rId2151" Type="http://schemas.openxmlformats.org/officeDocument/2006/relationships/slide" Target="slides/slide2150.xml"/><Relationship Id="rId3202" Type="http://schemas.openxmlformats.org/officeDocument/2006/relationships/slide" Target="slides/slide3201.xml"/><Relationship Id="rId6358" Type="http://schemas.openxmlformats.org/officeDocument/2006/relationships/slide" Target="slides/slide6357.xml"/><Relationship Id="rId123" Type="http://schemas.openxmlformats.org/officeDocument/2006/relationships/slide" Target="slides/slide122.xml"/><Relationship Id="rId5374" Type="http://schemas.openxmlformats.org/officeDocument/2006/relationships/slide" Target="slides/slide5373.xml"/><Relationship Id="rId6772" Type="http://schemas.openxmlformats.org/officeDocument/2006/relationships/slide" Target="slides/slide6771.xml"/><Relationship Id="rId2968" Type="http://schemas.openxmlformats.org/officeDocument/2006/relationships/slide" Target="slides/slide2967.xml"/><Relationship Id="rId5027" Type="http://schemas.openxmlformats.org/officeDocument/2006/relationships/slide" Target="slides/slide5026.xml"/><Relationship Id="rId6425" Type="http://schemas.openxmlformats.org/officeDocument/2006/relationships/slide" Target="slides/slide6424.xml"/><Relationship Id="rId1984" Type="http://schemas.openxmlformats.org/officeDocument/2006/relationships/slide" Target="slides/slide1983.xml"/><Relationship Id="rId4390" Type="http://schemas.openxmlformats.org/officeDocument/2006/relationships/slide" Target="slides/slide4389.xml"/><Relationship Id="rId5441" Type="http://schemas.openxmlformats.org/officeDocument/2006/relationships/slide" Target="slides/slide5440.xml"/><Relationship Id="rId1637" Type="http://schemas.openxmlformats.org/officeDocument/2006/relationships/slide" Target="slides/slide1636.xml"/><Relationship Id="rId4043" Type="http://schemas.openxmlformats.org/officeDocument/2006/relationships/slide" Target="slides/slide4042.xml"/><Relationship Id="rId1704" Type="http://schemas.openxmlformats.org/officeDocument/2006/relationships/slide" Target="slides/slide1703.xml"/><Relationship Id="rId4110" Type="http://schemas.openxmlformats.org/officeDocument/2006/relationships/slide" Target="slides/slide4109.xml"/><Relationship Id="rId6282" Type="http://schemas.openxmlformats.org/officeDocument/2006/relationships/slide" Target="slides/slide6281.xml"/><Relationship Id="rId797" Type="http://schemas.openxmlformats.org/officeDocument/2006/relationships/slide" Target="slides/slide796.xml"/><Relationship Id="rId2478" Type="http://schemas.openxmlformats.org/officeDocument/2006/relationships/slide" Target="slides/slide2477.xml"/><Relationship Id="rId3876" Type="http://schemas.openxmlformats.org/officeDocument/2006/relationships/slide" Target="slides/slide3875.xml"/><Relationship Id="rId4927" Type="http://schemas.openxmlformats.org/officeDocument/2006/relationships/slide" Target="slides/slide4926.xml"/><Relationship Id="rId2892" Type="http://schemas.openxmlformats.org/officeDocument/2006/relationships/slide" Target="slides/slide2891.xml"/><Relationship Id="rId3529" Type="http://schemas.openxmlformats.org/officeDocument/2006/relationships/slide" Target="slides/slide3528.xml"/><Relationship Id="rId3943" Type="http://schemas.openxmlformats.org/officeDocument/2006/relationships/slide" Target="slides/slide3942.xml"/><Relationship Id="rId6002" Type="http://schemas.openxmlformats.org/officeDocument/2006/relationships/slide" Target="slides/slide6001.xml"/><Relationship Id="rId864" Type="http://schemas.openxmlformats.org/officeDocument/2006/relationships/slide" Target="slides/slide863.xml"/><Relationship Id="rId1494" Type="http://schemas.openxmlformats.org/officeDocument/2006/relationships/slide" Target="slides/slide1493.xml"/><Relationship Id="rId2545" Type="http://schemas.openxmlformats.org/officeDocument/2006/relationships/slide" Target="slides/slide2544.xml"/><Relationship Id="rId517" Type="http://schemas.openxmlformats.org/officeDocument/2006/relationships/slide" Target="slides/slide516.xml"/><Relationship Id="rId931" Type="http://schemas.openxmlformats.org/officeDocument/2006/relationships/slide" Target="slides/slide930.xml"/><Relationship Id="rId1147" Type="http://schemas.openxmlformats.org/officeDocument/2006/relationships/slide" Target="slides/slide1146.xml"/><Relationship Id="rId1561" Type="http://schemas.openxmlformats.org/officeDocument/2006/relationships/slide" Target="slides/slide1560.xml"/><Relationship Id="rId2612" Type="http://schemas.openxmlformats.org/officeDocument/2006/relationships/slide" Target="slides/slide2611.xml"/><Relationship Id="rId5768" Type="http://schemas.openxmlformats.org/officeDocument/2006/relationships/slide" Target="slides/slide5767.xml"/><Relationship Id="rId6819" Type="http://schemas.openxmlformats.org/officeDocument/2006/relationships/slide" Target="slides/slide6818.xml"/><Relationship Id="rId1214" Type="http://schemas.openxmlformats.org/officeDocument/2006/relationships/slide" Target="slides/slide1213.xml"/><Relationship Id="rId4784" Type="http://schemas.openxmlformats.org/officeDocument/2006/relationships/slide" Target="slides/slide4783.xml"/><Relationship Id="rId5835" Type="http://schemas.openxmlformats.org/officeDocument/2006/relationships/slide" Target="slides/slide5834.xml"/><Relationship Id="rId3386" Type="http://schemas.openxmlformats.org/officeDocument/2006/relationships/slide" Target="slides/slide3385.xml"/><Relationship Id="rId4437" Type="http://schemas.openxmlformats.org/officeDocument/2006/relationships/slide" Target="slides/slide4436.xml"/><Relationship Id="rId3039" Type="http://schemas.openxmlformats.org/officeDocument/2006/relationships/slide" Target="slides/slide3038.xml"/><Relationship Id="rId3453" Type="http://schemas.openxmlformats.org/officeDocument/2006/relationships/slide" Target="slides/slide3452.xml"/><Relationship Id="rId4851" Type="http://schemas.openxmlformats.org/officeDocument/2006/relationships/slide" Target="slides/slide4850.xml"/><Relationship Id="rId5902" Type="http://schemas.openxmlformats.org/officeDocument/2006/relationships/slide" Target="slides/slide5901.xml"/><Relationship Id="rId374" Type="http://schemas.openxmlformats.org/officeDocument/2006/relationships/slide" Target="slides/slide373.xml"/><Relationship Id="rId2055" Type="http://schemas.openxmlformats.org/officeDocument/2006/relationships/slide" Target="slides/slide2054.xml"/><Relationship Id="rId3106" Type="http://schemas.openxmlformats.org/officeDocument/2006/relationships/slide" Target="slides/slide3105.xml"/><Relationship Id="rId4504" Type="http://schemas.openxmlformats.org/officeDocument/2006/relationships/slide" Target="slides/slide4503.xml"/><Relationship Id="rId3520" Type="http://schemas.openxmlformats.org/officeDocument/2006/relationships/slide" Target="slides/slide3519.xml"/><Relationship Id="rId6676" Type="http://schemas.openxmlformats.org/officeDocument/2006/relationships/slide" Target="slides/slide6675.xml"/><Relationship Id="rId441" Type="http://schemas.openxmlformats.org/officeDocument/2006/relationships/slide" Target="slides/slide440.xml"/><Relationship Id="rId1071" Type="http://schemas.openxmlformats.org/officeDocument/2006/relationships/slide" Target="slides/slide1070.xml"/><Relationship Id="rId2122" Type="http://schemas.openxmlformats.org/officeDocument/2006/relationships/slide" Target="slides/slide2121.xml"/><Relationship Id="rId5278" Type="http://schemas.openxmlformats.org/officeDocument/2006/relationships/slide" Target="slides/slide5277.xml"/><Relationship Id="rId5692" Type="http://schemas.openxmlformats.org/officeDocument/2006/relationships/slide" Target="slides/slide5691.xml"/><Relationship Id="rId6329" Type="http://schemas.openxmlformats.org/officeDocument/2006/relationships/slide" Target="slides/slide6328.xml"/><Relationship Id="rId6743" Type="http://schemas.openxmlformats.org/officeDocument/2006/relationships/slide" Target="slides/slide6742.xml"/><Relationship Id="rId1888" Type="http://schemas.openxmlformats.org/officeDocument/2006/relationships/slide" Target="slides/slide1887.xml"/><Relationship Id="rId2939" Type="http://schemas.openxmlformats.org/officeDocument/2006/relationships/slide" Target="slides/slide2938.xml"/><Relationship Id="rId4294" Type="http://schemas.openxmlformats.org/officeDocument/2006/relationships/slide" Target="slides/slide4293.xml"/><Relationship Id="rId5345" Type="http://schemas.openxmlformats.org/officeDocument/2006/relationships/slide" Target="slides/slide5344.xml"/><Relationship Id="rId6810" Type="http://schemas.openxmlformats.org/officeDocument/2006/relationships/slide" Target="slides/slide6809.xml"/><Relationship Id="rId4361" Type="http://schemas.openxmlformats.org/officeDocument/2006/relationships/slide" Target="slides/slide4360.xml"/><Relationship Id="rId5412" Type="http://schemas.openxmlformats.org/officeDocument/2006/relationships/slide" Target="slides/slide5411.xml"/><Relationship Id="rId1955" Type="http://schemas.openxmlformats.org/officeDocument/2006/relationships/slide" Target="slides/slide1954.xml"/><Relationship Id="rId4014" Type="http://schemas.openxmlformats.org/officeDocument/2006/relationships/slide" Target="slides/slide4013.xml"/><Relationship Id="rId1608" Type="http://schemas.openxmlformats.org/officeDocument/2006/relationships/slide" Target="slides/slide1607.xml"/><Relationship Id="rId3030" Type="http://schemas.openxmlformats.org/officeDocument/2006/relationships/slide" Target="slides/slide3029.xml"/><Relationship Id="rId6186" Type="http://schemas.openxmlformats.org/officeDocument/2006/relationships/slide" Target="slides/slide6185.xml"/><Relationship Id="rId2796" Type="http://schemas.openxmlformats.org/officeDocument/2006/relationships/slide" Target="slides/slide2795.xml"/><Relationship Id="rId3847" Type="http://schemas.openxmlformats.org/officeDocument/2006/relationships/slide" Target="slides/slide3846.xml"/><Relationship Id="rId6253" Type="http://schemas.openxmlformats.org/officeDocument/2006/relationships/slide" Target="slides/slide6252.xml"/><Relationship Id="rId768" Type="http://schemas.openxmlformats.org/officeDocument/2006/relationships/slide" Target="slides/slide767.xml"/><Relationship Id="rId1398" Type="http://schemas.openxmlformats.org/officeDocument/2006/relationships/slide" Target="slides/slide1397.xml"/><Relationship Id="rId2449" Type="http://schemas.openxmlformats.org/officeDocument/2006/relationships/slide" Target="slides/slide2448.xml"/><Relationship Id="rId2863" Type="http://schemas.openxmlformats.org/officeDocument/2006/relationships/slide" Target="slides/slide2862.xml"/><Relationship Id="rId3914" Type="http://schemas.openxmlformats.org/officeDocument/2006/relationships/slide" Target="slides/slide3913.xml"/><Relationship Id="rId6320" Type="http://schemas.openxmlformats.org/officeDocument/2006/relationships/slide" Target="slides/slide6319.xml"/><Relationship Id="rId835" Type="http://schemas.openxmlformats.org/officeDocument/2006/relationships/slide" Target="slides/slide834.xml"/><Relationship Id="rId1465" Type="http://schemas.openxmlformats.org/officeDocument/2006/relationships/slide" Target="slides/slide1464.xml"/><Relationship Id="rId2516" Type="http://schemas.openxmlformats.org/officeDocument/2006/relationships/slide" Target="slides/slide2515.xml"/><Relationship Id="rId1118" Type="http://schemas.openxmlformats.org/officeDocument/2006/relationships/slide" Target="slides/slide1117.xml"/><Relationship Id="rId1532" Type="http://schemas.openxmlformats.org/officeDocument/2006/relationships/slide" Target="slides/slide1531.xml"/><Relationship Id="rId2930" Type="http://schemas.openxmlformats.org/officeDocument/2006/relationships/slide" Target="slides/slide2929.xml"/><Relationship Id="rId4688" Type="http://schemas.openxmlformats.org/officeDocument/2006/relationships/slide" Target="slides/slide4687.xml"/><Relationship Id="rId902" Type="http://schemas.openxmlformats.org/officeDocument/2006/relationships/slide" Target="slides/slide901.xml"/><Relationship Id="rId5739" Type="http://schemas.openxmlformats.org/officeDocument/2006/relationships/slide" Target="slides/slide5738.xml"/><Relationship Id="rId4755" Type="http://schemas.openxmlformats.org/officeDocument/2006/relationships/slide" Target="slides/slide4754.xml"/><Relationship Id="rId5806" Type="http://schemas.openxmlformats.org/officeDocument/2006/relationships/slide" Target="slides/slide5805.xml"/><Relationship Id="rId278" Type="http://schemas.openxmlformats.org/officeDocument/2006/relationships/slide" Target="slides/slide277.xml"/><Relationship Id="rId3357" Type="http://schemas.openxmlformats.org/officeDocument/2006/relationships/slide" Target="slides/slide3356.xml"/><Relationship Id="rId3771" Type="http://schemas.openxmlformats.org/officeDocument/2006/relationships/slide" Target="slides/slide3770.xml"/><Relationship Id="rId4408" Type="http://schemas.openxmlformats.org/officeDocument/2006/relationships/slide" Target="slides/slide4407.xml"/><Relationship Id="rId4822" Type="http://schemas.openxmlformats.org/officeDocument/2006/relationships/slide" Target="slides/slide4821.xml"/><Relationship Id="rId692" Type="http://schemas.openxmlformats.org/officeDocument/2006/relationships/slide" Target="slides/slide691.xml"/><Relationship Id="rId2373" Type="http://schemas.openxmlformats.org/officeDocument/2006/relationships/slide" Target="slides/slide2372.xml"/><Relationship Id="rId3424" Type="http://schemas.openxmlformats.org/officeDocument/2006/relationships/slide" Target="slides/slide3423.xml"/><Relationship Id="rId6994" Type="http://schemas.openxmlformats.org/officeDocument/2006/relationships/slide" Target="slides/slide6993.xml"/><Relationship Id="rId345" Type="http://schemas.openxmlformats.org/officeDocument/2006/relationships/slide" Target="slides/slide344.xml"/><Relationship Id="rId2026" Type="http://schemas.openxmlformats.org/officeDocument/2006/relationships/slide" Target="slides/slide2025.xml"/><Relationship Id="rId2440" Type="http://schemas.openxmlformats.org/officeDocument/2006/relationships/slide" Target="slides/slide2439.xml"/><Relationship Id="rId5596" Type="http://schemas.openxmlformats.org/officeDocument/2006/relationships/slide" Target="slides/slide5595.xml"/><Relationship Id="rId6647" Type="http://schemas.openxmlformats.org/officeDocument/2006/relationships/slide" Target="slides/slide6646.xml"/><Relationship Id="rId412" Type="http://schemas.openxmlformats.org/officeDocument/2006/relationships/slide" Target="slides/slide411.xml"/><Relationship Id="rId1042" Type="http://schemas.openxmlformats.org/officeDocument/2006/relationships/slide" Target="slides/slide1041.xml"/><Relationship Id="rId4198" Type="http://schemas.openxmlformats.org/officeDocument/2006/relationships/slide" Target="slides/slide4197.xml"/><Relationship Id="rId5249" Type="http://schemas.openxmlformats.org/officeDocument/2006/relationships/slide" Target="slides/slide5248.xml"/><Relationship Id="rId5663" Type="http://schemas.openxmlformats.org/officeDocument/2006/relationships/slide" Target="slides/slide5662.xml"/><Relationship Id="rId4265" Type="http://schemas.openxmlformats.org/officeDocument/2006/relationships/slide" Target="slides/slide4264.xml"/><Relationship Id="rId5316" Type="http://schemas.openxmlformats.org/officeDocument/2006/relationships/slide" Target="slides/slide5315.xml"/><Relationship Id="rId6714" Type="http://schemas.openxmlformats.org/officeDocument/2006/relationships/slide" Target="slides/slide6713.xml"/><Relationship Id="rId1859" Type="http://schemas.openxmlformats.org/officeDocument/2006/relationships/slide" Target="slides/slide1858.xml"/><Relationship Id="rId5730" Type="http://schemas.openxmlformats.org/officeDocument/2006/relationships/slide" Target="slides/slide5729.xml"/><Relationship Id="rId1926" Type="http://schemas.openxmlformats.org/officeDocument/2006/relationships/slide" Target="slides/slide1925.xml"/><Relationship Id="rId3281" Type="http://schemas.openxmlformats.org/officeDocument/2006/relationships/slide" Target="slides/slide3280.xml"/><Relationship Id="rId4332" Type="http://schemas.openxmlformats.org/officeDocument/2006/relationships/slide" Target="slides/slide4331.xml"/><Relationship Id="rId3001" Type="http://schemas.openxmlformats.org/officeDocument/2006/relationships/slide" Target="slides/slide3000.xml"/><Relationship Id="rId6157" Type="http://schemas.openxmlformats.org/officeDocument/2006/relationships/slide" Target="slides/slide6156.xml"/><Relationship Id="rId6571" Type="http://schemas.openxmlformats.org/officeDocument/2006/relationships/slide" Target="slides/slide6570.xml"/><Relationship Id="rId2767" Type="http://schemas.openxmlformats.org/officeDocument/2006/relationships/slide" Target="slides/slide2766.xml"/><Relationship Id="rId5173" Type="http://schemas.openxmlformats.org/officeDocument/2006/relationships/slide" Target="slides/slide5172.xml"/><Relationship Id="rId6224" Type="http://schemas.openxmlformats.org/officeDocument/2006/relationships/slide" Target="slides/slide6223.xml"/><Relationship Id="rId739" Type="http://schemas.openxmlformats.org/officeDocument/2006/relationships/slide" Target="slides/slide738.xml"/><Relationship Id="rId1369" Type="http://schemas.openxmlformats.org/officeDocument/2006/relationships/slide" Target="slides/slide1368.xml"/><Relationship Id="rId3818" Type="http://schemas.openxmlformats.org/officeDocument/2006/relationships/slide" Target="slides/slide3817.xml"/><Relationship Id="rId5240" Type="http://schemas.openxmlformats.org/officeDocument/2006/relationships/slide" Target="slides/slide5239.xml"/><Relationship Id="rId1783" Type="http://schemas.openxmlformats.org/officeDocument/2006/relationships/slide" Target="slides/slide1782.xml"/><Relationship Id="rId2834" Type="http://schemas.openxmlformats.org/officeDocument/2006/relationships/slide" Target="slides/slide2833.xml"/><Relationship Id="rId75" Type="http://schemas.openxmlformats.org/officeDocument/2006/relationships/slide" Target="slides/slide74.xml"/><Relationship Id="rId806" Type="http://schemas.openxmlformats.org/officeDocument/2006/relationships/slide" Target="slides/slide805.xml"/><Relationship Id="rId1436" Type="http://schemas.openxmlformats.org/officeDocument/2006/relationships/slide" Target="slides/slide1435.xml"/><Relationship Id="rId1850" Type="http://schemas.openxmlformats.org/officeDocument/2006/relationships/slide" Target="slides/slide1849.xml"/><Relationship Id="rId2901" Type="http://schemas.openxmlformats.org/officeDocument/2006/relationships/slide" Target="slides/slide2900.xml"/><Relationship Id="rId1503" Type="http://schemas.openxmlformats.org/officeDocument/2006/relationships/slide" Target="slides/slide1502.xml"/><Relationship Id="rId4659" Type="http://schemas.openxmlformats.org/officeDocument/2006/relationships/slide" Target="slides/slide4658.xml"/><Relationship Id="rId3675" Type="http://schemas.openxmlformats.org/officeDocument/2006/relationships/slide" Target="slides/slide3674.xml"/><Relationship Id="rId4726" Type="http://schemas.openxmlformats.org/officeDocument/2006/relationships/slide" Target="slides/slide4725.xml"/><Relationship Id="rId6081" Type="http://schemas.openxmlformats.org/officeDocument/2006/relationships/slide" Target="slides/slide6080.xml"/><Relationship Id="rId596" Type="http://schemas.openxmlformats.org/officeDocument/2006/relationships/slide" Target="slides/slide595.xml"/><Relationship Id="rId2277" Type="http://schemas.openxmlformats.org/officeDocument/2006/relationships/slide" Target="slides/slide2276.xml"/><Relationship Id="rId2691" Type="http://schemas.openxmlformats.org/officeDocument/2006/relationships/slide" Target="slides/slide2690.xml"/><Relationship Id="rId3328" Type="http://schemas.openxmlformats.org/officeDocument/2006/relationships/slide" Target="slides/slide3327.xml"/><Relationship Id="rId3742" Type="http://schemas.openxmlformats.org/officeDocument/2006/relationships/slide" Target="slides/slide3741.xml"/><Relationship Id="rId6898" Type="http://schemas.openxmlformats.org/officeDocument/2006/relationships/slide" Target="slides/slide6897.xml"/><Relationship Id="rId249" Type="http://schemas.openxmlformats.org/officeDocument/2006/relationships/slide" Target="slides/slide248.xml"/><Relationship Id="rId663" Type="http://schemas.openxmlformats.org/officeDocument/2006/relationships/slide" Target="slides/slide662.xml"/><Relationship Id="rId1293" Type="http://schemas.openxmlformats.org/officeDocument/2006/relationships/slide" Target="slides/slide1292.xml"/><Relationship Id="rId2344" Type="http://schemas.openxmlformats.org/officeDocument/2006/relationships/slide" Target="slides/slide2343.xml"/><Relationship Id="rId316" Type="http://schemas.openxmlformats.org/officeDocument/2006/relationships/slide" Target="slides/slide315.xml"/><Relationship Id="rId6965" Type="http://schemas.openxmlformats.org/officeDocument/2006/relationships/slide" Target="slides/slide6964.xml"/><Relationship Id="rId730" Type="http://schemas.openxmlformats.org/officeDocument/2006/relationships/slide" Target="slides/slide729.xml"/><Relationship Id="rId1013" Type="http://schemas.openxmlformats.org/officeDocument/2006/relationships/slide" Target="slides/slide1012.xml"/><Relationship Id="rId1360" Type="http://schemas.openxmlformats.org/officeDocument/2006/relationships/slide" Target="slides/slide1359.xml"/><Relationship Id="rId2411" Type="http://schemas.openxmlformats.org/officeDocument/2006/relationships/slide" Target="slides/slide2410.xml"/><Relationship Id="rId4169" Type="http://schemas.openxmlformats.org/officeDocument/2006/relationships/slide" Target="slides/slide4168.xml"/><Relationship Id="rId5567" Type="http://schemas.openxmlformats.org/officeDocument/2006/relationships/slide" Target="slides/slide5566.xml"/><Relationship Id="rId5981" Type="http://schemas.openxmlformats.org/officeDocument/2006/relationships/slide" Target="slides/slide5980.xml"/><Relationship Id="rId6618" Type="http://schemas.openxmlformats.org/officeDocument/2006/relationships/slide" Target="slides/slide6617.xml"/><Relationship Id="rId4583" Type="http://schemas.openxmlformats.org/officeDocument/2006/relationships/slide" Target="slides/slide4582.xml"/><Relationship Id="rId5634" Type="http://schemas.openxmlformats.org/officeDocument/2006/relationships/slide" Target="slides/slide5633.xml"/><Relationship Id="rId3185" Type="http://schemas.openxmlformats.org/officeDocument/2006/relationships/slide" Target="slides/slide3184.xml"/><Relationship Id="rId4236" Type="http://schemas.openxmlformats.org/officeDocument/2006/relationships/slide" Target="slides/slide4235.xml"/><Relationship Id="rId4650" Type="http://schemas.openxmlformats.org/officeDocument/2006/relationships/slide" Target="slides/slide4649.xml"/><Relationship Id="rId5701" Type="http://schemas.openxmlformats.org/officeDocument/2006/relationships/slide" Target="slides/slide5700.xml"/><Relationship Id="rId3252" Type="http://schemas.openxmlformats.org/officeDocument/2006/relationships/slide" Target="slides/slide3251.xml"/><Relationship Id="rId4303" Type="http://schemas.openxmlformats.org/officeDocument/2006/relationships/slide" Target="slides/slide4302.xml"/><Relationship Id="rId173" Type="http://schemas.openxmlformats.org/officeDocument/2006/relationships/slide" Target="slides/slide172.xml"/><Relationship Id="rId6475" Type="http://schemas.openxmlformats.org/officeDocument/2006/relationships/slide" Target="slides/slide6474.xml"/><Relationship Id="rId240" Type="http://schemas.openxmlformats.org/officeDocument/2006/relationships/slide" Target="slides/slide239.xml"/><Relationship Id="rId5077" Type="http://schemas.openxmlformats.org/officeDocument/2006/relationships/slide" Target="slides/slide5076.xml"/><Relationship Id="rId6128" Type="http://schemas.openxmlformats.org/officeDocument/2006/relationships/slide" Target="slides/slide6127.xml"/><Relationship Id="rId4093" Type="http://schemas.openxmlformats.org/officeDocument/2006/relationships/slide" Target="slides/slide4092.xml"/><Relationship Id="rId5144" Type="http://schemas.openxmlformats.org/officeDocument/2006/relationships/slide" Target="slides/slide5143.xml"/><Relationship Id="rId5491" Type="http://schemas.openxmlformats.org/officeDocument/2006/relationships/slide" Target="slides/slide5490.xml"/><Relationship Id="rId6542" Type="http://schemas.openxmlformats.org/officeDocument/2006/relationships/slide" Target="slides/slide6541.xml"/><Relationship Id="rId1687" Type="http://schemas.openxmlformats.org/officeDocument/2006/relationships/slide" Target="slides/slide1686.xml"/><Relationship Id="rId2738" Type="http://schemas.openxmlformats.org/officeDocument/2006/relationships/slide" Target="slides/slide2737.xml"/><Relationship Id="rId1754" Type="http://schemas.openxmlformats.org/officeDocument/2006/relationships/slide" Target="slides/slide1753.xml"/><Relationship Id="rId2805" Type="http://schemas.openxmlformats.org/officeDocument/2006/relationships/slide" Target="slides/slide2804.xml"/><Relationship Id="rId4160" Type="http://schemas.openxmlformats.org/officeDocument/2006/relationships/slide" Target="slides/slide4159.xml"/><Relationship Id="rId5211" Type="http://schemas.openxmlformats.org/officeDocument/2006/relationships/slide" Target="slides/slide5210.xml"/><Relationship Id="rId46" Type="http://schemas.openxmlformats.org/officeDocument/2006/relationships/slide" Target="slides/slide45.xml"/><Relationship Id="rId1407" Type="http://schemas.openxmlformats.org/officeDocument/2006/relationships/slide" Target="slides/slide1406.xml"/><Relationship Id="rId1821" Type="http://schemas.openxmlformats.org/officeDocument/2006/relationships/slide" Target="slides/slide1820.xml"/><Relationship Id="rId4977" Type="http://schemas.openxmlformats.org/officeDocument/2006/relationships/slide" Target="slides/slide4976.xml"/><Relationship Id="rId3579" Type="http://schemas.openxmlformats.org/officeDocument/2006/relationships/slide" Target="slides/slide3578.xml"/><Relationship Id="rId7036" Type="http://schemas.openxmlformats.org/officeDocument/2006/relationships/slide" Target="slides/slide7035.xml"/><Relationship Id="rId2595" Type="http://schemas.openxmlformats.org/officeDocument/2006/relationships/slide" Target="slides/slide2594.xml"/><Relationship Id="rId3993" Type="http://schemas.openxmlformats.org/officeDocument/2006/relationships/slide" Target="slides/slide3992.xml"/><Relationship Id="rId6052" Type="http://schemas.openxmlformats.org/officeDocument/2006/relationships/slide" Target="slides/slide6051.xml"/><Relationship Id="rId567" Type="http://schemas.openxmlformats.org/officeDocument/2006/relationships/slide" Target="slides/slide566.xml"/><Relationship Id="rId1197" Type="http://schemas.openxmlformats.org/officeDocument/2006/relationships/slide" Target="slides/slide1196.xml"/><Relationship Id="rId2248" Type="http://schemas.openxmlformats.org/officeDocument/2006/relationships/slide" Target="slides/slide2247.xml"/><Relationship Id="rId3646" Type="http://schemas.openxmlformats.org/officeDocument/2006/relationships/slide" Target="slides/slide3645.xml"/><Relationship Id="rId981" Type="http://schemas.openxmlformats.org/officeDocument/2006/relationships/slide" Target="slides/slide980.xml"/><Relationship Id="rId2662" Type="http://schemas.openxmlformats.org/officeDocument/2006/relationships/slide" Target="slides/slide2661.xml"/><Relationship Id="rId3713" Type="http://schemas.openxmlformats.org/officeDocument/2006/relationships/slide" Target="slides/slide3712.xml"/><Relationship Id="rId6869" Type="http://schemas.openxmlformats.org/officeDocument/2006/relationships/slide" Target="slides/slide6868.xml"/><Relationship Id="rId634" Type="http://schemas.openxmlformats.org/officeDocument/2006/relationships/slide" Target="slides/slide633.xml"/><Relationship Id="rId1264" Type="http://schemas.openxmlformats.org/officeDocument/2006/relationships/slide" Target="slides/slide1263.xml"/><Relationship Id="rId2315" Type="http://schemas.openxmlformats.org/officeDocument/2006/relationships/slide" Target="slides/slide2314.xml"/><Relationship Id="rId5885" Type="http://schemas.openxmlformats.org/officeDocument/2006/relationships/slide" Target="slides/slide5884.xml"/><Relationship Id="rId6936" Type="http://schemas.openxmlformats.org/officeDocument/2006/relationships/slide" Target="slides/slide6935.xml"/><Relationship Id="rId701" Type="http://schemas.openxmlformats.org/officeDocument/2006/relationships/slide" Target="slides/slide700.xml"/><Relationship Id="rId1331" Type="http://schemas.openxmlformats.org/officeDocument/2006/relationships/slide" Target="slides/slide1330.xml"/><Relationship Id="rId4487" Type="http://schemas.openxmlformats.org/officeDocument/2006/relationships/slide" Target="slides/slide4486.xml"/><Relationship Id="rId5538" Type="http://schemas.openxmlformats.org/officeDocument/2006/relationships/slide" Target="slides/slide5537.xml"/><Relationship Id="rId5952" Type="http://schemas.openxmlformats.org/officeDocument/2006/relationships/slide" Target="slides/slide5951.xml"/><Relationship Id="rId3089" Type="http://schemas.openxmlformats.org/officeDocument/2006/relationships/slide" Target="slides/slide3088.xml"/><Relationship Id="rId4554" Type="http://schemas.openxmlformats.org/officeDocument/2006/relationships/slide" Target="slides/slide4553.xml"/><Relationship Id="rId5605" Type="http://schemas.openxmlformats.org/officeDocument/2006/relationships/slide" Target="slides/slide5604.xml"/><Relationship Id="rId3156" Type="http://schemas.openxmlformats.org/officeDocument/2006/relationships/slide" Target="slides/slide3155.xml"/><Relationship Id="rId4207" Type="http://schemas.openxmlformats.org/officeDocument/2006/relationships/slide" Target="slides/slide4206.xml"/><Relationship Id="rId491" Type="http://schemas.openxmlformats.org/officeDocument/2006/relationships/slide" Target="slides/slide490.xml"/><Relationship Id="rId2172" Type="http://schemas.openxmlformats.org/officeDocument/2006/relationships/slide" Target="slides/slide2171.xml"/><Relationship Id="rId3223" Type="http://schemas.openxmlformats.org/officeDocument/2006/relationships/slide" Target="slides/slide3222.xml"/><Relationship Id="rId3570" Type="http://schemas.openxmlformats.org/officeDocument/2006/relationships/slide" Target="slides/slide3569.xml"/><Relationship Id="rId4621" Type="http://schemas.openxmlformats.org/officeDocument/2006/relationships/slide" Target="slides/slide4620.xml"/><Relationship Id="rId6379" Type="http://schemas.openxmlformats.org/officeDocument/2006/relationships/slide" Target="slides/slide6378.xml"/><Relationship Id="rId144" Type="http://schemas.openxmlformats.org/officeDocument/2006/relationships/slide" Target="slides/slide143.xml"/><Relationship Id="rId6793" Type="http://schemas.openxmlformats.org/officeDocument/2006/relationships/slide" Target="slides/slide6792.xml"/><Relationship Id="rId2989" Type="http://schemas.openxmlformats.org/officeDocument/2006/relationships/slide" Target="slides/slide2988.xml"/><Relationship Id="rId5395" Type="http://schemas.openxmlformats.org/officeDocument/2006/relationships/slide" Target="slides/slide5394.xml"/><Relationship Id="rId6446" Type="http://schemas.openxmlformats.org/officeDocument/2006/relationships/slide" Target="slides/slide6445.xml"/><Relationship Id="rId6860" Type="http://schemas.openxmlformats.org/officeDocument/2006/relationships/slide" Target="slides/slide6859.xml"/><Relationship Id="rId211" Type="http://schemas.openxmlformats.org/officeDocument/2006/relationships/slide" Target="slides/slide210.xml"/><Relationship Id="rId5048" Type="http://schemas.openxmlformats.org/officeDocument/2006/relationships/slide" Target="slides/slide5047.xml"/><Relationship Id="rId5462" Type="http://schemas.openxmlformats.org/officeDocument/2006/relationships/slide" Target="slides/slide5461.xml"/><Relationship Id="rId6513" Type="http://schemas.openxmlformats.org/officeDocument/2006/relationships/slide" Target="slides/slide6512.xml"/><Relationship Id="rId1658" Type="http://schemas.openxmlformats.org/officeDocument/2006/relationships/slide" Target="slides/slide1657.xml"/><Relationship Id="rId2709" Type="http://schemas.openxmlformats.org/officeDocument/2006/relationships/slide" Target="slides/slide2708.xml"/><Relationship Id="rId4064" Type="http://schemas.openxmlformats.org/officeDocument/2006/relationships/slide" Target="slides/slide4063.xml"/><Relationship Id="rId5115" Type="http://schemas.openxmlformats.org/officeDocument/2006/relationships/slide" Target="slides/slide5114.xml"/><Relationship Id="rId3080" Type="http://schemas.openxmlformats.org/officeDocument/2006/relationships/slide" Target="slides/slide3079.xml"/><Relationship Id="rId4131" Type="http://schemas.openxmlformats.org/officeDocument/2006/relationships/slide" Target="slides/slide4130.xml"/><Relationship Id="rId1725" Type="http://schemas.openxmlformats.org/officeDocument/2006/relationships/slide" Target="slides/slide1724.xml"/><Relationship Id="rId17" Type="http://schemas.openxmlformats.org/officeDocument/2006/relationships/slide" Target="slides/slide16.xml"/><Relationship Id="rId3897" Type="http://schemas.openxmlformats.org/officeDocument/2006/relationships/slide" Target="slides/slide3896.xml"/><Relationship Id="rId4948" Type="http://schemas.openxmlformats.org/officeDocument/2006/relationships/slide" Target="slides/slide4947.xml"/><Relationship Id="rId7007" Type="http://schemas.openxmlformats.org/officeDocument/2006/relationships/slide" Target="slides/slide7006.xml"/><Relationship Id="rId2499" Type="http://schemas.openxmlformats.org/officeDocument/2006/relationships/slide" Target="slides/slide2498.xml"/><Relationship Id="rId3964" Type="http://schemas.openxmlformats.org/officeDocument/2006/relationships/slide" Target="slides/slide3963.xml"/><Relationship Id="rId6370" Type="http://schemas.openxmlformats.org/officeDocument/2006/relationships/slide" Target="slides/slide6369.xml"/><Relationship Id="rId1" Type="http://schemas.openxmlformats.org/officeDocument/2006/relationships/slideMaster" Target="slideMasters/slideMaster1.xml"/><Relationship Id="rId885" Type="http://schemas.openxmlformats.org/officeDocument/2006/relationships/slide" Target="slides/slide884.xml"/><Relationship Id="rId2566" Type="http://schemas.openxmlformats.org/officeDocument/2006/relationships/slide" Target="slides/slide2565.xml"/><Relationship Id="rId2980" Type="http://schemas.openxmlformats.org/officeDocument/2006/relationships/slide" Target="slides/slide2979.xml"/><Relationship Id="rId3617" Type="http://schemas.openxmlformats.org/officeDocument/2006/relationships/slide" Target="slides/slide3616.xml"/><Relationship Id="rId6023" Type="http://schemas.openxmlformats.org/officeDocument/2006/relationships/slide" Target="slides/slide6022.xml"/><Relationship Id="rId538" Type="http://schemas.openxmlformats.org/officeDocument/2006/relationships/slide" Target="slides/slide537.xml"/><Relationship Id="rId952" Type="http://schemas.openxmlformats.org/officeDocument/2006/relationships/slide" Target="slides/slide951.xml"/><Relationship Id="rId1168" Type="http://schemas.openxmlformats.org/officeDocument/2006/relationships/slide" Target="slides/slide1167.xml"/><Relationship Id="rId1582" Type="http://schemas.openxmlformats.org/officeDocument/2006/relationships/slide" Target="slides/slide1581.xml"/><Relationship Id="rId2219" Type="http://schemas.openxmlformats.org/officeDocument/2006/relationships/slide" Target="slides/slide2218.xml"/><Relationship Id="rId2633" Type="http://schemas.openxmlformats.org/officeDocument/2006/relationships/slide" Target="slides/slide2632.xml"/><Relationship Id="rId5789" Type="http://schemas.openxmlformats.org/officeDocument/2006/relationships/slide" Target="slides/slide5788.xml"/><Relationship Id="rId605" Type="http://schemas.openxmlformats.org/officeDocument/2006/relationships/slide" Target="slides/slide604.xml"/><Relationship Id="rId1235" Type="http://schemas.openxmlformats.org/officeDocument/2006/relationships/slide" Target="slides/slide1234.xml"/><Relationship Id="rId1302" Type="http://schemas.openxmlformats.org/officeDocument/2006/relationships/slide" Target="slides/slide1301.xml"/><Relationship Id="rId2700" Type="http://schemas.openxmlformats.org/officeDocument/2006/relationships/slide" Target="slides/slide2699.xml"/><Relationship Id="rId4458" Type="http://schemas.openxmlformats.org/officeDocument/2006/relationships/slide" Target="slides/slide4457.xml"/><Relationship Id="rId5856" Type="http://schemas.openxmlformats.org/officeDocument/2006/relationships/slide" Target="slides/slide5855.xml"/><Relationship Id="rId6907" Type="http://schemas.openxmlformats.org/officeDocument/2006/relationships/slide" Target="slides/slide6906.xml"/><Relationship Id="rId4872" Type="http://schemas.openxmlformats.org/officeDocument/2006/relationships/slide" Target="slides/slide4871.xml"/><Relationship Id="rId5509" Type="http://schemas.openxmlformats.org/officeDocument/2006/relationships/slide" Target="slides/slide5508.xml"/><Relationship Id="rId5923" Type="http://schemas.openxmlformats.org/officeDocument/2006/relationships/slide" Target="slides/slide5922.xml"/><Relationship Id="rId395" Type="http://schemas.openxmlformats.org/officeDocument/2006/relationships/slide" Target="slides/slide394.xml"/><Relationship Id="rId2076" Type="http://schemas.openxmlformats.org/officeDocument/2006/relationships/slide" Target="slides/slide2075.xml"/><Relationship Id="rId3474" Type="http://schemas.openxmlformats.org/officeDocument/2006/relationships/slide" Target="slides/slide3473.xml"/><Relationship Id="rId4525" Type="http://schemas.openxmlformats.org/officeDocument/2006/relationships/slide" Target="slides/slide4524.xml"/><Relationship Id="rId2490" Type="http://schemas.openxmlformats.org/officeDocument/2006/relationships/slide" Target="slides/slide2489.xml"/><Relationship Id="rId3127" Type="http://schemas.openxmlformats.org/officeDocument/2006/relationships/slide" Target="slides/slide3126.xml"/><Relationship Id="rId3541" Type="http://schemas.openxmlformats.org/officeDocument/2006/relationships/slide" Target="slides/slide3540.xml"/><Relationship Id="rId6697" Type="http://schemas.openxmlformats.org/officeDocument/2006/relationships/slide" Target="slides/slide6696.xml"/><Relationship Id="rId462" Type="http://schemas.openxmlformats.org/officeDocument/2006/relationships/slide" Target="slides/slide461.xml"/><Relationship Id="rId1092" Type="http://schemas.openxmlformats.org/officeDocument/2006/relationships/slide" Target="slides/slide1091.xml"/><Relationship Id="rId2143" Type="http://schemas.openxmlformats.org/officeDocument/2006/relationships/slide" Target="slides/slide2142.xml"/><Relationship Id="rId5299" Type="http://schemas.openxmlformats.org/officeDocument/2006/relationships/slide" Target="slides/slide5298.xml"/><Relationship Id="rId6764" Type="http://schemas.openxmlformats.org/officeDocument/2006/relationships/slide" Target="slides/slide6763.xml"/><Relationship Id="rId115" Type="http://schemas.openxmlformats.org/officeDocument/2006/relationships/slide" Target="slides/slide114.xml"/><Relationship Id="rId2210" Type="http://schemas.openxmlformats.org/officeDocument/2006/relationships/slide" Target="slides/slide2209.xml"/><Relationship Id="rId5366" Type="http://schemas.openxmlformats.org/officeDocument/2006/relationships/slide" Target="slides/slide5365.xml"/><Relationship Id="rId6417" Type="http://schemas.openxmlformats.org/officeDocument/2006/relationships/slide" Target="slides/slide6416.xml"/><Relationship Id="rId4382" Type="http://schemas.openxmlformats.org/officeDocument/2006/relationships/slide" Target="slides/slide4381.xml"/><Relationship Id="rId5019" Type="http://schemas.openxmlformats.org/officeDocument/2006/relationships/slide" Target="slides/slide5018.xml"/><Relationship Id="rId5433" Type="http://schemas.openxmlformats.org/officeDocument/2006/relationships/slide" Target="slides/slide5432.xml"/><Relationship Id="rId5780" Type="http://schemas.openxmlformats.org/officeDocument/2006/relationships/slide" Target="slides/slide5779.xml"/><Relationship Id="rId6831" Type="http://schemas.openxmlformats.org/officeDocument/2006/relationships/slide" Target="slides/slide6830.xml"/><Relationship Id="rId1976" Type="http://schemas.openxmlformats.org/officeDocument/2006/relationships/slide" Target="slides/slide1975.xml"/><Relationship Id="rId4035" Type="http://schemas.openxmlformats.org/officeDocument/2006/relationships/slide" Target="slides/slide4034.xml"/><Relationship Id="rId1629" Type="http://schemas.openxmlformats.org/officeDocument/2006/relationships/slide" Target="slides/slide1628.xml"/><Relationship Id="rId5500" Type="http://schemas.openxmlformats.org/officeDocument/2006/relationships/slide" Target="slides/slide5499.xml"/><Relationship Id="rId3051" Type="http://schemas.openxmlformats.org/officeDocument/2006/relationships/slide" Target="slides/slide3050.xml"/><Relationship Id="rId4102" Type="http://schemas.openxmlformats.org/officeDocument/2006/relationships/slide" Target="slides/slide4101.xml"/><Relationship Id="rId3868" Type="http://schemas.openxmlformats.org/officeDocument/2006/relationships/slide" Target="slides/slide3867.xml"/><Relationship Id="rId4919" Type="http://schemas.openxmlformats.org/officeDocument/2006/relationships/slide" Target="slides/slide4918.xml"/><Relationship Id="rId6274" Type="http://schemas.openxmlformats.org/officeDocument/2006/relationships/slide" Target="slides/slide6273.xml"/><Relationship Id="rId789" Type="http://schemas.openxmlformats.org/officeDocument/2006/relationships/slide" Target="slides/slide788.xml"/><Relationship Id="rId2884" Type="http://schemas.openxmlformats.org/officeDocument/2006/relationships/slide" Target="slides/slide2883.xml"/><Relationship Id="rId5290" Type="http://schemas.openxmlformats.org/officeDocument/2006/relationships/slide" Target="slides/slide5289.xml"/><Relationship Id="rId6341" Type="http://schemas.openxmlformats.org/officeDocument/2006/relationships/slide" Target="slides/slide6340.xml"/><Relationship Id="rId856" Type="http://schemas.openxmlformats.org/officeDocument/2006/relationships/slide" Target="slides/slide855.xml"/><Relationship Id="rId1486" Type="http://schemas.openxmlformats.org/officeDocument/2006/relationships/slide" Target="slides/slide1485.xml"/><Relationship Id="rId2537" Type="http://schemas.openxmlformats.org/officeDocument/2006/relationships/slide" Target="slides/slide2536.xml"/><Relationship Id="rId3935" Type="http://schemas.openxmlformats.org/officeDocument/2006/relationships/slide" Target="slides/slide3934.xml"/><Relationship Id="rId509" Type="http://schemas.openxmlformats.org/officeDocument/2006/relationships/slide" Target="slides/slide508.xml"/><Relationship Id="rId1139" Type="http://schemas.openxmlformats.org/officeDocument/2006/relationships/slide" Target="slides/slide1138.xml"/><Relationship Id="rId2951" Type="http://schemas.openxmlformats.org/officeDocument/2006/relationships/slide" Target="slides/slide2950.xml"/><Relationship Id="rId5010" Type="http://schemas.openxmlformats.org/officeDocument/2006/relationships/slide" Target="slides/slide5009.xml"/><Relationship Id="rId923" Type="http://schemas.openxmlformats.org/officeDocument/2006/relationships/slide" Target="slides/slide922.xml"/><Relationship Id="rId1553" Type="http://schemas.openxmlformats.org/officeDocument/2006/relationships/slide" Target="slides/slide1552.xml"/><Relationship Id="rId2604" Type="http://schemas.openxmlformats.org/officeDocument/2006/relationships/slide" Target="slides/slide2603.xml"/><Relationship Id="rId1206" Type="http://schemas.openxmlformats.org/officeDocument/2006/relationships/slide" Target="slides/slide1205.xml"/><Relationship Id="rId1620" Type="http://schemas.openxmlformats.org/officeDocument/2006/relationships/slide" Target="slides/slide1619.xml"/><Relationship Id="rId4776" Type="http://schemas.openxmlformats.org/officeDocument/2006/relationships/slide" Target="slides/slide4775.xml"/><Relationship Id="rId5827" Type="http://schemas.openxmlformats.org/officeDocument/2006/relationships/slide" Target="slides/slide5826.xml"/><Relationship Id="rId3378" Type="http://schemas.openxmlformats.org/officeDocument/2006/relationships/slide" Target="slides/slide3377.xml"/><Relationship Id="rId3792" Type="http://schemas.openxmlformats.org/officeDocument/2006/relationships/slide" Target="slides/slide3791.xml"/><Relationship Id="rId4429" Type="http://schemas.openxmlformats.org/officeDocument/2006/relationships/slide" Target="slides/slide4428.xml"/><Relationship Id="rId4843" Type="http://schemas.openxmlformats.org/officeDocument/2006/relationships/slide" Target="slides/slide4842.xml"/><Relationship Id="rId299" Type="http://schemas.openxmlformats.org/officeDocument/2006/relationships/slide" Target="slides/slide298.xml"/><Relationship Id="rId2394" Type="http://schemas.openxmlformats.org/officeDocument/2006/relationships/slide" Target="slides/slide2393.xml"/><Relationship Id="rId3445" Type="http://schemas.openxmlformats.org/officeDocument/2006/relationships/slide" Target="slides/slide3444.xml"/><Relationship Id="rId366" Type="http://schemas.openxmlformats.org/officeDocument/2006/relationships/slide" Target="slides/slide365.xml"/><Relationship Id="rId780" Type="http://schemas.openxmlformats.org/officeDocument/2006/relationships/slide" Target="slides/slide779.xml"/><Relationship Id="rId2047" Type="http://schemas.openxmlformats.org/officeDocument/2006/relationships/slide" Target="slides/slide2046.xml"/><Relationship Id="rId2461" Type="http://schemas.openxmlformats.org/officeDocument/2006/relationships/slide" Target="slides/slide2460.xml"/><Relationship Id="rId3512" Type="http://schemas.openxmlformats.org/officeDocument/2006/relationships/slide" Target="slides/slide3511.xml"/><Relationship Id="rId4910" Type="http://schemas.openxmlformats.org/officeDocument/2006/relationships/slide" Target="slides/slide4909.xml"/><Relationship Id="rId6668" Type="http://schemas.openxmlformats.org/officeDocument/2006/relationships/slide" Target="slides/slide6667.xml"/><Relationship Id="rId433" Type="http://schemas.openxmlformats.org/officeDocument/2006/relationships/slide" Target="slides/slide432.xml"/><Relationship Id="rId1063" Type="http://schemas.openxmlformats.org/officeDocument/2006/relationships/slide" Target="slides/slide1062.xml"/><Relationship Id="rId2114" Type="http://schemas.openxmlformats.org/officeDocument/2006/relationships/slide" Target="slides/slide2113.xml"/><Relationship Id="rId4286" Type="http://schemas.openxmlformats.org/officeDocument/2006/relationships/slide" Target="slides/slide4285.xml"/><Relationship Id="rId5684" Type="http://schemas.openxmlformats.org/officeDocument/2006/relationships/slide" Target="slides/slide5683.xml"/><Relationship Id="rId6735" Type="http://schemas.openxmlformats.org/officeDocument/2006/relationships/slide" Target="slides/slide6734.xml"/><Relationship Id="rId500" Type="http://schemas.openxmlformats.org/officeDocument/2006/relationships/slide" Target="slides/slide499.xml"/><Relationship Id="rId1130" Type="http://schemas.openxmlformats.org/officeDocument/2006/relationships/slide" Target="slides/slide1129.xml"/><Relationship Id="rId5337" Type="http://schemas.openxmlformats.org/officeDocument/2006/relationships/slide" Target="slides/slide5336.xml"/><Relationship Id="rId5751" Type="http://schemas.openxmlformats.org/officeDocument/2006/relationships/slide" Target="slides/slide5750.xml"/><Relationship Id="rId6802" Type="http://schemas.openxmlformats.org/officeDocument/2006/relationships/slide" Target="slides/slide6801.xml"/><Relationship Id="rId1947" Type="http://schemas.openxmlformats.org/officeDocument/2006/relationships/slide" Target="slides/slide1946.xml"/><Relationship Id="rId4353" Type="http://schemas.openxmlformats.org/officeDocument/2006/relationships/slide" Target="slides/slide4352.xml"/><Relationship Id="rId5404" Type="http://schemas.openxmlformats.org/officeDocument/2006/relationships/slide" Target="slides/slide5403.xml"/><Relationship Id="rId4006" Type="http://schemas.openxmlformats.org/officeDocument/2006/relationships/slide" Target="slides/slide4005.xml"/><Relationship Id="rId4420" Type="http://schemas.openxmlformats.org/officeDocument/2006/relationships/slide" Target="slides/slide4419.xml"/><Relationship Id="rId290" Type="http://schemas.openxmlformats.org/officeDocument/2006/relationships/slide" Target="slides/slide289.xml"/><Relationship Id="rId3022" Type="http://schemas.openxmlformats.org/officeDocument/2006/relationships/slide" Target="slides/slide3021.xml"/><Relationship Id="rId6178" Type="http://schemas.openxmlformats.org/officeDocument/2006/relationships/slide" Target="slides/slide6177.xml"/><Relationship Id="rId6592" Type="http://schemas.openxmlformats.org/officeDocument/2006/relationships/slide" Target="slides/slide6591.xml"/><Relationship Id="rId5194" Type="http://schemas.openxmlformats.org/officeDocument/2006/relationships/slide" Target="slides/slide5193.xml"/><Relationship Id="rId6245" Type="http://schemas.openxmlformats.org/officeDocument/2006/relationships/slide" Target="slides/slide6244.xml"/><Relationship Id="rId2788" Type="http://schemas.openxmlformats.org/officeDocument/2006/relationships/slide" Target="slides/slide2787.xml"/><Relationship Id="rId3839" Type="http://schemas.openxmlformats.org/officeDocument/2006/relationships/slide" Target="slides/slide3838.xml"/><Relationship Id="rId2855" Type="http://schemas.openxmlformats.org/officeDocument/2006/relationships/slide" Target="slides/slide2854.xml"/><Relationship Id="rId3906" Type="http://schemas.openxmlformats.org/officeDocument/2006/relationships/slide" Target="slides/slide3905.xml"/><Relationship Id="rId5261" Type="http://schemas.openxmlformats.org/officeDocument/2006/relationships/slide" Target="slides/slide5260.xml"/><Relationship Id="rId6312" Type="http://schemas.openxmlformats.org/officeDocument/2006/relationships/slide" Target="slides/slide6311.xml"/><Relationship Id="rId96" Type="http://schemas.openxmlformats.org/officeDocument/2006/relationships/slide" Target="slides/slide95.xml"/><Relationship Id="rId827" Type="http://schemas.openxmlformats.org/officeDocument/2006/relationships/slide" Target="slides/slide826.xml"/><Relationship Id="rId1457" Type="http://schemas.openxmlformats.org/officeDocument/2006/relationships/slide" Target="slides/slide1456.xml"/><Relationship Id="rId1871" Type="http://schemas.openxmlformats.org/officeDocument/2006/relationships/slide" Target="slides/slide1870.xml"/><Relationship Id="rId2508" Type="http://schemas.openxmlformats.org/officeDocument/2006/relationships/slide" Target="slides/slide2507.xml"/><Relationship Id="rId2922" Type="http://schemas.openxmlformats.org/officeDocument/2006/relationships/slide" Target="slides/slide2921.xml"/><Relationship Id="rId1524" Type="http://schemas.openxmlformats.org/officeDocument/2006/relationships/slide" Target="slides/slide1523.xml"/><Relationship Id="rId3696" Type="http://schemas.openxmlformats.org/officeDocument/2006/relationships/slide" Target="slides/slide3695.xml"/><Relationship Id="rId4747" Type="http://schemas.openxmlformats.org/officeDocument/2006/relationships/slide" Target="slides/slide4746.xml"/><Relationship Id="rId2298" Type="http://schemas.openxmlformats.org/officeDocument/2006/relationships/slide" Target="slides/slide2297.xml"/><Relationship Id="rId3349" Type="http://schemas.openxmlformats.org/officeDocument/2006/relationships/slide" Target="slides/slide3348.xml"/><Relationship Id="rId684" Type="http://schemas.openxmlformats.org/officeDocument/2006/relationships/slide" Target="slides/slide683.xml"/><Relationship Id="rId2365" Type="http://schemas.openxmlformats.org/officeDocument/2006/relationships/slide" Target="slides/slide2364.xml"/><Relationship Id="rId3763" Type="http://schemas.openxmlformats.org/officeDocument/2006/relationships/slide" Target="slides/slide3762.xml"/><Relationship Id="rId4814" Type="http://schemas.openxmlformats.org/officeDocument/2006/relationships/slide" Target="slides/slide4813.xml"/><Relationship Id="rId337" Type="http://schemas.openxmlformats.org/officeDocument/2006/relationships/slide" Target="slides/slide336.xml"/><Relationship Id="rId2018" Type="http://schemas.openxmlformats.org/officeDocument/2006/relationships/slide" Target="slides/slide2017.xml"/><Relationship Id="rId3416" Type="http://schemas.openxmlformats.org/officeDocument/2006/relationships/slide" Target="slides/slide3415.xml"/><Relationship Id="rId3830" Type="http://schemas.openxmlformats.org/officeDocument/2006/relationships/slide" Target="slides/slide3829.xml"/><Relationship Id="rId6986" Type="http://schemas.openxmlformats.org/officeDocument/2006/relationships/slide" Target="slides/slide6985.xml"/><Relationship Id="rId751" Type="http://schemas.openxmlformats.org/officeDocument/2006/relationships/slide" Target="slides/slide750.xml"/><Relationship Id="rId1381" Type="http://schemas.openxmlformats.org/officeDocument/2006/relationships/slide" Target="slides/slide1380.xml"/><Relationship Id="rId2432" Type="http://schemas.openxmlformats.org/officeDocument/2006/relationships/slide" Target="slides/slide2431.xml"/><Relationship Id="rId5588" Type="http://schemas.openxmlformats.org/officeDocument/2006/relationships/slide" Target="slides/slide5587.xml"/><Relationship Id="rId6639" Type="http://schemas.openxmlformats.org/officeDocument/2006/relationships/slide" Target="slides/slide6638.xml"/><Relationship Id="rId404" Type="http://schemas.openxmlformats.org/officeDocument/2006/relationships/slide" Target="slides/slide403.xml"/><Relationship Id="rId1034" Type="http://schemas.openxmlformats.org/officeDocument/2006/relationships/slide" Target="slides/slide1033.xml"/><Relationship Id="rId5655" Type="http://schemas.openxmlformats.org/officeDocument/2006/relationships/slide" Target="slides/slide5654.xml"/><Relationship Id="rId6706" Type="http://schemas.openxmlformats.org/officeDocument/2006/relationships/slide" Target="slides/slide6705.xml"/><Relationship Id="rId1101" Type="http://schemas.openxmlformats.org/officeDocument/2006/relationships/slide" Target="slides/slide1100.xml"/><Relationship Id="rId4257" Type="http://schemas.openxmlformats.org/officeDocument/2006/relationships/slide" Target="slides/slide4256.xml"/><Relationship Id="rId4671" Type="http://schemas.openxmlformats.org/officeDocument/2006/relationships/slide" Target="slides/slide4670.xml"/><Relationship Id="rId5308" Type="http://schemas.openxmlformats.org/officeDocument/2006/relationships/slide" Target="slides/slide5307.xml"/><Relationship Id="rId5722" Type="http://schemas.openxmlformats.org/officeDocument/2006/relationships/slide" Target="slides/slide5721.xml"/><Relationship Id="rId3273" Type="http://schemas.openxmlformats.org/officeDocument/2006/relationships/slide" Target="slides/slide3272.xml"/><Relationship Id="rId4324" Type="http://schemas.openxmlformats.org/officeDocument/2006/relationships/slide" Target="slides/slide4323.xml"/><Relationship Id="rId194" Type="http://schemas.openxmlformats.org/officeDocument/2006/relationships/slide" Target="slides/slide193.xml"/><Relationship Id="rId1918" Type="http://schemas.openxmlformats.org/officeDocument/2006/relationships/slide" Target="slides/slide1917.xml"/><Relationship Id="rId6496" Type="http://schemas.openxmlformats.org/officeDocument/2006/relationships/slide" Target="slides/slide6495.xml"/><Relationship Id="rId261" Type="http://schemas.openxmlformats.org/officeDocument/2006/relationships/slide" Target="slides/slide260.xml"/><Relationship Id="rId3340" Type="http://schemas.openxmlformats.org/officeDocument/2006/relationships/slide" Target="slides/slide3339.xml"/><Relationship Id="rId5098" Type="http://schemas.openxmlformats.org/officeDocument/2006/relationships/slide" Target="slides/slide5097.xml"/><Relationship Id="rId6149" Type="http://schemas.openxmlformats.org/officeDocument/2006/relationships/slide" Target="slides/slide6148.xml"/><Relationship Id="rId6563" Type="http://schemas.openxmlformats.org/officeDocument/2006/relationships/slide" Target="slides/slide6562.xml"/><Relationship Id="rId2759" Type="http://schemas.openxmlformats.org/officeDocument/2006/relationships/slide" Target="slides/slide2758.xml"/><Relationship Id="rId5165" Type="http://schemas.openxmlformats.org/officeDocument/2006/relationships/slide" Target="slides/slide5164.xml"/><Relationship Id="rId6216" Type="http://schemas.openxmlformats.org/officeDocument/2006/relationships/slide" Target="slides/slide6215.xml"/><Relationship Id="rId6630" Type="http://schemas.openxmlformats.org/officeDocument/2006/relationships/slide" Target="slides/slide6629.xml"/><Relationship Id="rId1775" Type="http://schemas.openxmlformats.org/officeDocument/2006/relationships/slide" Target="slides/slide1774.xml"/><Relationship Id="rId2826" Type="http://schemas.openxmlformats.org/officeDocument/2006/relationships/slide" Target="slides/slide2825.xml"/><Relationship Id="rId4181" Type="http://schemas.openxmlformats.org/officeDocument/2006/relationships/slide" Target="slides/slide4180.xml"/><Relationship Id="rId5232" Type="http://schemas.openxmlformats.org/officeDocument/2006/relationships/slide" Target="slides/slide5231.xml"/><Relationship Id="rId67" Type="http://schemas.openxmlformats.org/officeDocument/2006/relationships/slide" Target="slides/slide66.xml"/><Relationship Id="rId1428" Type="http://schemas.openxmlformats.org/officeDocument/2006/relationships/slide" Target="slides/slide1427.xml"/><Relationship Id="rId1842" Type="http://schemas.openxmlformats.org/officeDocument/2006/relationships/slide" Target="slides/slide1841.xml"/><Relationship Id="rId4998" Type="http://schemas.openxmlformats.org/officeDocument/2006/relationships/slide" Target="slides/slide4997.xml"/><Relationship Id="rId7057" Type="http://schemas.openxmlformats.org/officeDocument/2006/relationships/tableStyles" Target="tableStyles.xml"/><Relationship Id="rId6073" Type="http://schemas.openxmlformats.org/officeDocument/2006/relationships/slide" Target="slides/slide6072.xml"/><Relationship Id="rId3667" Type="http://schemas.openxmlformats.org/officeDocument/2006/relationships/slide" Target="slides/slide3666.xml"/><Relationship Id="rId4718" Type="http://schemas.openxmlformats.org/officeDocument/2006/relationships/slide" Target="slides/slide4717.xml"/><Relationship Id="rId588" Type="http://schemas.openxmlformats.org/officeDocument/2006/relationships/slide" Target="slides/slide587.xml"/><Relationship Id="rId2269" Type="http://schemas.openxmlformats.org/officeDocument/2006/relationships/slide" Target="slides/slide2268.xml"/><Relationship Id="rId2683" Type="http://schemas.openxmlformats.org/officeDocument/2006/relationships/slide" Target="slides/slide2682.xml"/><Relationship Id="rId3734" Type="http://schemas.openxmlformats.org/officeDocument/2006/relationships/slide" Target="slides/slide3733.xml"/><Relationship Id="rId6140" Type="http://schemas.openxmlformats.org/officeDocument/2006/relationships/slide" Target="slides/slide6139.xml"/><Relationship Id="rId655" Type="http://schemas.openxmlformats.org/officeDocument/2006/relationships/slide" Target="slides/slide654.xml"/><Relationship Id="rId1285" Type="http://schemas.openxmlformats.org/officeDocument/2006/relationships/slide" Target="slides/slide1284.xml"/><Relationship Id="rId2336" Type="http://schemas.openxmlformats.org/officeDocument/2006/relationships/slide" Target="slides/slide2335.xml"/><Relationship Id="rId2750" Type="http://schemas.openxmlformats.org/officeDocument/2006/relationships/slide" Target="slides/slide2749.xml"/><Relationship Id="rId3801" Type="http://schemas.openxmlformats.org/officeDocument/2006/relationships/slide" Target="slides/slide3800.xml"/><Relationship Id="rId6957" Type="http://schemas.openxmlformats.org/officeDocument/2006/relationships/slide" Target="slides/slide6956.xml"/><Relationship Id="rId308" Type="http://schemas.openxmlformats.org/officeDocument/2006/relationships/slide" Target="slides/slide307.xml"/><Relationship Id="rId722" Type="http://schemas.openxmlformats.org/officeDocument/2006/relationships/slide" Target="slides/slide721.xml"/><Relationship Id="rId1352" Type="http://schemas.openxmlformats.org/officeDocument/2006/relationships/slide" Target="slides/slide1351.xml"/><Relationship Id="rId2403" Type="http://schemas.openxmlformats.org/officeDocument/2006/relationships/slide" Target="slides/slide2402.xml"/><Relationship Id="rId5559" Type="http://schemas.openxmlformats.org/officeDocument/2006/relationships/slide" Target="slides/slide5558.xml"/><Relationship Id="rId1005" Type="http://schemas.openxmlformats.org/officeDocument/2006/relationships/slide" Target="slides/slide1004.xml"/><Relationship Id="rId4575" Type="http://schemas.openxmlformats.org/officeDocument/2006/relationships/slide" Target="slides/slide4574.xml"/><Relationship Id="rId5973" Type="http://schemas.openxmlformats.org/officeDocument/2006/relationships/slide" Target="slides/slide5972.xml"/><Relationship Id="rId3177" Type="http://schemas.openxmlformats.org/officeDocument/2006/relationships/slide" Target="slides/slide3176.xml"/><Relationship Id="rId4228" Type="http://schemas.openxmlformats.org/officeDocument/2006/relationships/slide" Target="slides/slide4227.xml"/><Relationship Id="rId5626" Type="http://schemas.openxmlformats.org/officeDocument/2006/relationships/slide" Target="slides/slide5625.xml"/><Relationship Id="rId3591" Type="http://schemas.openxmlformats.org/officeDocument/2006/relationships/slide" Target="slides/slide3590.xml"/><Relationship Id="rId4642" Type="http://schemas.openxmlformats.org/officeDocument/2006/relationships/slide" Target="slides/slide4641.xml"/><Relationship Id="rId2193" Type="http://schemas.openxmlformats.org/officeDocument/2006/relationships/slide" Target="slides/slide2192.xml"/><Relationship Id="rId3244" Type="http://schemas.openxmlformats.org/officeDocument/2006/relationships/slide" Target="slides/slide3243.xml"/><Relationship Id="rId165" Type="http://schemas.openxmlformats.org/officeDocument/2006/relationships/slide" Target="slides/slide164.xml"/><Relationship Id="rId2260" Type="http://schemas.openxmlformats.org/officeDocument/2006/relationships/slide" Target="slides/slide2259.xml"/><Relationship Id="rId3311" Type="http://schemas.openxmlformats.org/officeDocument/2006/relationships/slide" Target="slides/slide3310.xml"/><Relationship Id="rId6467" Type="http://schemas.openxmlformats.org/officeDocument/2006/relationships/slide" Target="slides/slide6466.xml"/><Relationship Id="rId6881" Type="http://schemas.openxmlformats.org/officeDocument/2006/relationships/slide" Target="slides/slide6880.xml"/><Relationship Id="rId232" Type="http://schemas.openxmlformats.org/officeDocument/2006/relationships/slide" Target="slides/slide231.xml"/><Relationship Id="rId5069" Type="http://schemas.openxmlformats.org/officeDocument/2006/relationships/slide" Target="slides/slide5068.xml"/><Relationship Id="rId5483" Type="http://schemas.openxmlformats.org/officeDocument/2006/relationships/slide" Target="slides/slide5482.xml"/><Relationship Id="rId6534" Type="http://schemas.openxmlformats.org/officeDocument/2006/relationships/slide" Target="slides/slide6533.xml"/><Relationship Id="rId1679" Type="http://schemas.openxmlformats.org/officeDocument/2006/relationships/slide" Target="slides/slide1678.xml"/><Relationship Id="rId4085" Type="http://schemas.openxmlformats.org/officeDocument/2006/relationships/slide" Target="slides/slide4084.xml"/><Relationship Id="rId5136" Type="http://schemas.openxmlformats.org/officeDocument/2006/relationships/slide" Target="slides/slide5135.xml"/><Relationship Id="rId4152" Type="http://schemas.openxmlformats.org/officeDocument/2006/relationships/slide" Target="slides/slide4151.xml"/><Relationship Id="rId5203" Type="http://schemas.openxmlformats.org/officeDocument/2006/relationships/slide" Target="slides/slide5202.xml"/><Relationship Id="rId5550" Type="http://schemas.openxmlformats.org/officeDocument/2006/relationships/slide" Target="slides/slide5549.xml"/><Relationship Id="rId6601" Type="http://schemas.openxmlformats.org/officeDocument/2006/relationships/slide" Target="slides/slide6600.xml"/><Relationship Id="rId1746" Type="http://schemas.openxmlformats.org/officeDocument/2006/relationships/slide" Target="slides/slide1745.xml"/><Relationship Id="rId38" Type="http://schemas.openxmlformats.org/officeDocument/2006/relationships/slide" Target="slides/slide37.xml"/><Relationship Id="rId1813" Type="http://schemas.openxmlformats.org/officeDocument/2006/relationships/slide" Target="slides/slide1812.xml"/><Relationship Id="rId4969" Type="http://schemas.openxmlformats.org/officeDocument/2006/relationships/slide" Target="slides/slide4968.xml"/><Relationship Id="rId3985" Type="http://schemas.openxmlformats.org/officeDocument/2006/relationships/slide" Target="slides/slide3984.xml"/><Relationship Id="rId6391" Type="http://schemas.openxmlformats.org/officeDocument/2006/relationships/slide" Target="slides/slide6390.xml"/><Relationship Id="rId7028" Type="http://schemas.openxmlformats.org/officeDocument/2006/relationships/slide" Target="slides/slide7027.xml"/><Relationship Id="rId2587" Type="http://schemas.openxmlformats.org/officeDocument/2006/relationships/slide" Target="slides/slide2586.xml"/><Relationship Id="rId3638" Type="http://schemas.openxmlformats.org/officeDocument/2006/relationships/slide" Target="slides/slide3637.xml"/><Relationship Id="rId6044" Type="http://schemas.openxmlformats.org/officeDocument/2006/relationships/slide" Target="slides/slide6043.xml"/><Relationship Id="rId559" Type="http://schemas.openxmlformats.org/officeDocument/2006/relationships/slide" Target="slides/slide558.xml"/><Relationship Id="rId1189" Type="http://schemas.openxmlformats.org/officeDocument/2006/relationships/slide" Target="slides/slide1188.xml"/><Relationship Id="rId5060" Type="http://schemas.openxmlformats.org/officeDocument/2006/relationships/slide" Target="slides/slide5059.xml"/><Relationship Id="rId6111" Type="http://schemas.openxmlformats.org/officeDocument/2006/relationships/slide" Target="slides/slide6110.xml"/><Relationship Id="rId626" Type="http://schemas.openxmlformats.org/officeDocument/2006/relationships/slide" Target="slides/slide625.xml"/><Relationship Id="rId973" Type="http://schemas.openxmlformats.org/officeDocument/2006/relationships/slide" Target="slides/slide972.xml"/><Relationship Id="rId1256" Type="http://schemas.openxmlformats.org/officeDocument/2006/relationships/slide" Target="slides/slide1255.xml"/><Relationship Id="rId2307" Type="http://schemas.openxmlformats.org/officeDocument/2006/relationships/slide" Target="slides/slide2306.xml"/><Relationship Id="rId2654" Type="http://schemas.openxmlformats.org/officeDocument/2006/relationships/slide" Target="slides/slide2653.xml"/><Relationship Id="rId3705" Type="http://schemas.openxmlformats.org/officeDocument/2006/relationships/slide" Target="slides/slide3704.xml"/><Relationship Id="rId1670" Type="http://schemas.openxmlformats.org/officeDocument/2006/relationships/slide" Target="slides/slide1669.xml"/><Relationship Id="rId2721" Type="http://schemas.openxmlformats.org/officeDocument/2006/relationships/slide" Target="slides/slide2720.xml"/><Relationship Id="rId5877" Type="http://schemas.openxmlformats.org/officeDocument/2006/relationships/slide" Target="slides/slide5876.xml"/><Relationship Id="rId6928" Type="http://schemas.openxmlformats.org/officeDocument/2006/relationships/slide" Target="slides/slide6927.xml"/><Relationship Id="rId1323" Type="http://schemas.openxmlformats.org/officeDocument/2006/relationships/slide" Target="slides/slide1322.xml"/><Relationship Id="rId4479" Type="http://schemas.openxmlformats.org/officeDocument/2006/relationships/slide" Target="slides/slide4478.xml"/><Relationship Id="rId4893" Type="http://schemas.openxmlformats.org/officeDocument/2006/relationships/slide" Target="slides/slide4892.xml"/><Relationship Id="rId5944" Type="http://schemas.openxmlformats.org/officeDocument/2006/relationships/slide" Target="slides/slide5943.xml"/><Relationship Id="rId3495" Type="http://schemas.openxmlformats.org/officeDocument/2006/relationships/slide" Target="slides/slide3494.xml"/><Relationship Id="rId4546" Type="http://schemas.openxmlformats.org/officeDocument/2006/relationships/slide" Target="slides/slide4545.xml"/><Relationship Id="rId4960" Type="http://schemas.openxmlformats.org/officeDocument/2006/relationships/slide" Target="slides/slide4959.xml"/><Relationship Id="rId2097" Type="http://schemas.openxmlformats.org/officeDocument/2006/relationships/slide" Target="slides/slide2096.xml"/><Relationship Id="rId3148" Type="http://schemas.openxmlformats.org/officeDocument/2006/relationships/slide" Target="slides/slide3147.xml"/><Relationship Id="rId3562" Type="http://schemas.openxmlformats.org/officeDocument/2006/relationships/slide" Target="slides/slide3561.xml"/><Relationship Id="rId4613" Type="http://schemas.openxmlformats.org/officeDocument/2006/relationships/slide" Target="slides/slide4612.xml"/><Relationship Id="rId483" Type="http://schemas.openxmlformats.org/officeDocument/2006/relationships/slide" Target="slides/slide482.xml"/><Relationship Id="rId2164" Type="http://schemas.openxmlformats.org/officeDocument/2006/relationships/slide" Target="slides/slide2163.xml"/><Relationship Id="rId3215" Type="http://schemas.openxmlformats.org/officeDocument/2006/relationships/slide" Target="slides/slide3214.xml"/><Relationship Id="rId6785" Type="http://schemas.openxmlformats.org/officeDocument/2006/relationships/slide" Target="slides/slide6784.xml"/><Relationship Id="rId136" Type="http://schemas.openxmlformats.org/officeDocument/2006/relationships/slide" Target="slides/slide135.xml"/><Relationship Id="rId550" Type="http://schemas.openxmlformats.org/officeDocument/2006/relationships/slide" Target="slides/slide549.xml"/><Relationship Id="rId1180" Type="http://schemas.openxmlformats.org/officeDocument/2006/relationships/slide" Target="slides/slide1179.xml"/><Relationship Id="rId2231" Type="http://schemas.openxmlformats.org/officeDocument/2006/relationships/slide" Target="slides/slide2230.xml"/><Relationship Id="rId5387" Type="http://schemas.openxmlformats.org/officeDocument/2006/relationships/slide" Target="slides/slide5386.xml"/><Relationship Id="rId6438" Type="http://schemas.openxmlformats.org/officeDocument/2006/relationships/slide" Target="slides/slide6437.xml"/><Relationship Id="rId203" Type="http://schemas.openxmlformats.org/officeDocument/2006/relationships/slide" Target="slides/slide202.xml"/><Relationship Id="rId6852" Type="http://schemas.openxmlformats.org/officeDocument/2006/relationships/slide" Target="slides/slide6851.xml"/><Relationship Id="rId1997" Type="http://schemas.openxmlformats.org/officeDocument/2006/relationships/slide" Target="slides/slide1996.xml"/><Relationship Id="rId4056" Type="http://schemas.openxmlformats.org/officeDocument/2006/relationships/slide" Target="slides/slide4055.xml"/><Relationship Id="rId5454" Type="http://schemas.openxmlformats.org/officeDocument/2006/relationships/slide" Target="slides/slide5453.xml"/><Relationship Id="rId6505" Type="http://schemas.openxmlformats.org/officeDocument/2006/relationships/slide" Target="slides/slide6504.xml"/><Relationship Id="rId4470" Type="http://schemas.openxmlformats.org/officeDocument/2006/relationships/slide" Target="slides/slide4469.xml"/><Relationship Id="rId5107" Type="http://schemas.openxmlformats.org/officeDocument/2006/relationships/slide" Target="slides/slide5106.xml"/><Relationship Id="rId5521" Type="http://schemas.openxmlformats.org/officeDocument/2006/relationships/slide" Target="slides/slide5520.xml"/><Relationship Id="rId1717" Type="http://schemas.openxmlformats.org/officeDocument/2006/relationships/slide" Target="slides/slide1716.xml"/><Relationship Id="rId3072" Type="http://schemas.openxmlformats.org/officeDocument/2006/relationships/slide" Target="slides/slide3071.xml"/><Relationship Id="rId4123" Type="http://schemas.openxmlformats.org/officeDocument/2006/relationships/slide" Target="slides/slide4122.xml"/><Relationship Id="rId3889" Type="http://schemas.openxmlformats.org/officeDocument/2006/relationships/slide" Target="slides/slide3888.xml"/><Relationship Id="rId6295" Type="http://schemas.openxmlformats.org/officeDocument/2006/relationships/slide" Target="slides/slide6294.xml"/><Relationship Id="rId6362" Type="http://schemas.openxmlformats.org/officeDocument/2006/relationships/slide" Target="slides/slide6361.xml"/><Relationship Id="rId3956" Type="http://schemas.openxmlformats.org/officeDocument/2006/relationships/slide" Target="slides/slide3955.xml"/><Relationship Id="rId6015" Type="http://schemas.openxmlformats.org/officeDocument/2006/relationships/slide" Target="slides/slide6014.xml"/><Relationship Id="rId877" Type="http://schemas.openxmlformats.org/officeDocument/2006/relationships/slide" Target="slides/slide876.xml"/><Relationship Id="rId2558" Type="http://schemas.openxmlformats.org/officeDocument/2006/relationships/slide" Target="slides/slide2557.xml"/><Relationship Id="rId2972" Type="http://schemas.openxmlformats.org/officeDocument/2006/relationships/slide" Target="slides/slide2971.xml"/><Relationship Id="rId3609" Type="http://schemas.openxmlformats.org/officeDocument/2006/relationships/slide" Target="slides/slide3608.xml"/><Relationship Id="rId944" Type="http://schemas.openxmlformats.org/officeDocument/2006/relationships/slide" Target="slides/slide943.xml"/><Relationship Id="rId1574" Type="http://schemas.openxmlformats.org/officeDocument/2006/relationships/slide" Target="slides/slide1573.xml"/><Relationship Id="rId2625" Type="http://schemas.openxmlformats.org/officeDocument/2006/relationships/slide" Target="slides/slide2624.xml"/><Relationship Id="rId5031" Type="http://schemas.openxmlformats.org/officeDocument/2006/relationships/slide" Target="slides/slide5030.xml"/><Relationship Id="rId1227" Type="http://schemas.openxmlformats.org/officeDocument/2006/relationships/slide" Target="slides/slide1226.xml"/><Relationship Id="rId1641" Type="http://schemas.openxmlformats.org/officeDocument/2006/relationships/slide" Target="slides/slide1640.xml"/><Relationship Id="rId4797" Type="http://schemas.openxmlformats.org/officeDocument/2006/relationships/slide" Target="slides/slide4796.xml"/><Relationship Id="rId5848" Type="http://schemas.openxmlformats.org/officeDocument/2006/relationships/slide" Target="slides/slide5847.xml"/><Relationship Id="rId3399" Type="http://schemas.openxmlformats.org/officeDocument/2006/relationships/slide" Target="slides/slide3398.xml"/><Relationship Id="rId4864" Type="http://schemas.openxmlformats.org/officeDocument/2006/relationships/slide" Target="slides/slide4863.xml"/><Relationship Id="rId3466" Type="http://schemas.openxmlformats.org/officeDocument/2006/relationships/slide" Target="slides/slide3465.xml"/><Relationship Id="rId4517" Type="http://schemas.openxmlformats.org/officeDocument/2006/relationships/slide" Target="slides/slide4516.xml"/><Relationship Id="rId5915" Type="http://schemas.openxmlformats.org/officeDocument/2006/relationships/slide" Target="slides/slide5914.xml"/><Relationship Id="rId387" Type="http://schemas.openxmlformats.org/officeDocument/2006/relationships/slide" Target="slides/slide386.xml"/><Relationship Id="rId2068" Type="http://schemas.openxmlformats.org/officeDocument/2006/relationships/slide" Target="slides/slide2067.xml"/><Relationship Id="rId3119" Type="http://schemas.openxmlformats.org/officeDocument/2006/relationships/slide" Target="slides/slide3118.xml"/><Relationship Id="rId3880" Type="http://schemas.openxmlformats.org/officeDocument/2006/relationships/slide" Target="slides/slide3879.xml"/><Relationship Id="rId4931" Type="http://schemas.openxmlformats.org/officeDocument/2006/relationships/slide" Target="slides/slide4930.xml"/><Relationship Id="rId1084" Type="http://schemas.openxmlformats.org/officeDocument/2006/relationships/slide" Target="slides/slide1083.xml"/><Relationship Id="rId2482" Type="http://schemas.openxmlformats.org/officeDocument/2006/relationships/slide" Target="slides/slide2481.xml"/><Relationship Id="rId3533" Type="http://schemas.openxmlformats.org/officeDocument/2006/relationships/slide" Target="slides/slide3532.xml"/><Relationship Id="rId6689" Type="http://schemas.openxmlformats.org/officeDocument/2006/relationships/slide" Target="slides/slide6688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2135" Type="http://schemas.openxmlformats.org/officeDocument/2006/relationships/slide" Target="slides/slide2134.xml"/><Relationship Id="rId3600" Type="http://schemas.openxmlformats.org/officeDocument/2006/relationships/slide" Target="slides/slide3599.xml"/><Relationship Id="rId6756" Type="http://schemas.openxmlformats.org/officeDocument/2006/relationships/slide" Target="slides/slide6755.xml"/><Relationship Id="rId521" Type="http://schemas.openxmlformats.org/officeDocument/2006/relationships/slide" Target="slides/slide520.xml"/><Relationship Id="rId1151" Type="http://schemas.openxmlformats.org/officeDocument/2006/relationships/slide" Target="slides/slide1150.xml"/><Relationship Id="rId2202" Type="http://schemas.openxmlformats.org/officeDocument/2006/relationships/slide" Target="slides/slide2201.xml"/><Relationship Id="rId5358" Type="http://schemas.openxmlformats.org/officeDocument/2006/relationships/slide" Target="slides/slide5357.xml"/><Relationship Id="rId5772" Type="http://schemas.openxmlformats.org/officeDocument/2006/relationships/slide" Target="slides/slide5771.xml"/><Relationship Id="rId6409" Type="http://schemas.openxmlformats.org/officeDocument/2006/relationships/slide" Target="slides/slide6408.xml"/><Relationship Id="rId6823" Type="http://schemas.openxmlformats.org/officeDocument/2006/relationships/slide" Target="slides/slide6822.xml"/><Relationship Id="rId1968" Type="http://schemas.openxmlformats.org/officeDocument/2006/relationships/slide" Target="slides/slide1967.xml"/><Relationship Id="rId4374" Type="http://schemas.openxmlformats.org/officeDocument/2006/relationships/slide" Target="slides/slide4373.xml"/><Relationship Id="rId5425" Type="http://schemas.openxmlformats.org/officeDocument/2006/relationships/slide" Target="slides/slide5424.xml"/><Relationship Id="rId3390" Type="http://schemas.openxmlformats.org/officeDocument/2006/relationships/slide" Target="slides/slide3389.xml"/><Relationship Id="rId4027" Type="http://schemas.openxmlformats.org/officeDocument/2006/relationships/slide" Target="slides/slide4026.xml"/><Relationship Id="rId4441" Type="http://schemas.openxmlformats.org/officeDocument/2006/relationships/slide" Target="slides/slide4440.xml"/><Relationship Id="rId3043" Type="http://schemas.openxmlformats.org/officeDocument/2006/relationships/slide" Target="slides/slide3042.xml"/><Relationship Id="rId6199" Type="http://schemas.openxmlformats.org/officeDocument/2006/relationships/slide" Target="slides/slide6198.xml"/><Relationship Id="rId6266" Type="http://schemas.openxmlformats.org/officeDocument/2006/relationships/slide" Target="slides/slide6265.xml"/><Relationship Id="rId3110" Type="http://schemas.openxmlformats.org/officeDocument/2006/relationships/slide" Target="slides/slide3109.xml"/><Relationship Id="rId6680" Type="http://schemas.openxmlformats.org/officeDocument/2006/relationships/slide" Target="slides/slide6679.xml"/><Relationship Id="rId2876" Type="http://schemas.openxmlformats.org/officeDocument/2006/relationships/slide" Target="slides/slide2875.xml"/><Relationship Id="rId3927" Type="http://schemas.openxmlformats.org/officeDocument/2006/relationships/slide" Target="slides/slide3926.xml"/><Relationship Id="rId5282" Type="http://schemas.openxmlformats.org/officeDocument/2006/relationships/slide" Target="slides/slide5281.xml"/><Relationship Id="rId6333" Type="http://schemas.openxmlformats.org/officeDocument/2006/relationships/slide" Target="slides/slide6332.xml"/><Relationship Id="rId848" Type="http://schemas.openxmlformats.org/officeDocument/2006/relationships/slide" Target="slides/slide847.xml"/><Relationship Id="rId1478" Type="http://schemas.openxmlformats.org/officeDocument/2006/relationships/slide" Target="slides/slide1477.xml"/><Relationship Id="rId1892" Type="http://schemas.openxmlformats.org/officeDocument/2006/relationships/slide" Target="slides/slide1891.xml"/><Relationship Id="rId2529" Type="http://schemas.openxmlformats.org/officeDocument/2006/relationships/slide" Target="slides/slide2528.xml"/><Relationship Id="rId6400" Type="http://schemas.openxmlformats.org/officeDocument/2006/relationships/slide" Target="slides/slide6399.xml"/><Relationship Id="rId915" Type="http://schemas.openxmlformats.org/officeDocument/2006/relationships/slide" Target="slides/slide914.xml"/><Relationship Id="rId1545" Type="http://schemas.openxmlformats.org/officeDocument/2006/relationships/slide" Target="slides/slide1544.xml"/><Relationship Id="rId2943" Type="http://schemas.openxmlformats.org/officeDocument/2006/relationships/slide" Target="slides/slide2942.xml"/><Relationship Id="rId5002" Type="http://schemas.openxmlformats.org/officeDocument/2006/relationships/slide" Target="slides/slide5001.xml"/><Relationship Id="rId1612" Type="http://schemas.openxmlformats.org/officeDocument/2006/relationships/slide" Target="slides/slide1611.xml"/><Relationship Id="rId4768" Type="http://schemas.openxmlformats.org/officeDocument/2006/relationships/slide" Target="slides/slide4767.xml"/><Relationship Id="rId5819" Type="http://schemas.openxmlformats.org/officeDocument/2006/relationships/slide" Target="slides/slide5818.xml"/><Relationship Id="rId6190" Type="http://schemas.openxmlformats.org/officeDocument/2006/relationships/slide" Target="slides/slide6189.xml"/><Relationship Id="rId3784" Type="http://schemas.openxmlformats.org/officeDocument/2006/relationships/slide" Target="slides/slide3783.xml"/><Relationship Id="rId4835" Type="http://schemas.openxmlformats.org/officeDocument/2006/relationships/slide" Target="slides/slide4834.xml"/><Relationship Id="rId2386" Type="http://schemas.openxmlformats.org/officeDocument/2006/relationships/slide" Target="slides/slide2385.xml"/><Relationship Id="rId3437" Type="http://schemas.openxmlformats.org/officeDocument/2006/relationships/slide" Target="slides/slide3436.xml"/><Relationship Id="rId3851" Type="http://schemas.openxmlformats.org/officeDocument/2006/relationships/slide" Target="slides/slide3850.xml"/><Relationship Id="rId4902" Type="http://schemas.openxmlformats.org/officeDocument/2006/relationships/slide" Target="slides/slide4901.xml"/><Relationship Id="rId358" Type="http://schemas.openxmlformats.org/officeDocument/2006/relationships/slide" Target="slides/slide357.xml"/><Relationship Id="rId772" Type="http://schemas.openxmlformats.org/officeDocument/2006/relationships/slide" Target="slides/slide771.xml"/><Relationship Id="rId2039" Type="http://schemas.openxmlformats.org/officeDocument/2006/relationships/slide" Target="slides/slide2038.xml"/><Relationship Id="rId2453" Type="http://schemas.openxmlformats.org/officeDocument/2006/relationships/slide" Target="slides/slide2452.xml"/><Relationship Id="rId3504" Type="http://schemas.openxmlformats.org/officeDocument/2006/relationships/slide" Target="slides/slide3503.xml"/><Relationship Id="rId425" Type="http://schemas.openxmlformats.org/officeDocument/2006/relationships/slide" Target="slides/slide424.xml"/><Relationship Id="rId1055" Type="http://schemas.openxmlformats.org/officeDocument/2006/relationships/slide" Target="slides/slide1054.xml"/><Relationship Id="rId2106" Type="http://schemas.openxmlformats.org/officeDocument/2006/relationships/slide" Target="slides/slide2105.xml"/><Relationship Id="rId2520" Type="http://schemas.openxmlformats.org/officeDocument/2006/relationships/slide" Target="slides/slide2519.xml"/><Relationship Id="rId5676" Type="http://schemas.openxmlformats.org/officeDocument/2006/relationships/slide" Target="slides/slide5675.xml"/><Relationship Id="rId6727" Type="http://schemas.openxmlformats.org/officeDocument/2006/relationships/slide" Target="slides/slide6726.xml"/><Relationship Id="rId1122" Type="http://schemas.openxmlformats.org/officeDocument/2006/relationships/slide" Target="slides/slide1121.xml"/><Relationship Id="rId4278" Type="http://schemas.openxmlformats.org/officeDocument/2006/relationships/slide" Target="slides/slide4277.xml"/><Relationship Id="rId5329" Type="http://schemas.openxmlformats.org/officeDocument/2006/relationships/slide" Target="slides/slide5328.xml"/><Relationship Id="rId3294" Type="http://schemas.openxmlformats.org/officeDocument/2006/relationships/slide" Target="slides/slide3293.xml"/><Relationship Id="rId4345" Type="http://schemas.openxmlformats.org/officeDocument/2006/relationships/slide" Target="slides/slide4344.xml"/><Relationship Id="rId4692" Type="http://schemas.openxmlformats.org/officeDocument/2006/relationships/slide" Target="slides/slide4691.xml"/><Relationship Id="rId5743" Type="http://schemas.openxmlformats.org/officeDocument/2006/relationships/slide" Target="slides/slide5742.xml"/><Relationship Id="rId1939" Type="http://schemas.openxmlformats.org/officeDocument/2006/relationships/slide" Target="slides/slide1938.xml"/><Relationship Id="rId5810" Type="http://schemas.openxmlformats.org/officeDocument/2006/relationships/slide" Target="slides/slide5809.xml"/><Relationship Id="rId3361" Type="http://schemas.openxmlformats.org/officeDocument/2006/relationships/slide" Target="slides/slide3360.xml"/><Relationship Id="rId4412" Type="http://schemas.openxmlformats.org/officeDocument/2006/relationships/slide" Target="slides/slide4411.xml"/><Relationship Id="rId282" Type="http://schemas.openxmlformats.org/officeDocument/2006/relationships/slide" Target="slides/slide281.xml"/><Relationship Id="rId3014" Type="http://schemas.openxmlformats.org/officeDocument/2006/relationships/slide" Target="slides/slide3013.xml"/><Relationship Id="rId6584" Type="http://schemas.openxmlformats.org/officeDocument/2006/relationships/slide" Target="slides/slide6583.xml"/><Relationship Id="rId2030" Type="http://schemas.openxmlformats.org/officeDocument/2006/relationships/slide" Target="slides/slide2029.xml"/><Relationship Id="rId5186" Type="http://schemas.openxmlformats.org/officeDocument/2006/relationships/slide" Target="slides/slide5185.xml"/><Relationship Id="rId6237" Type="http://schemas.openxmlformats.org/officeDocument/2006/relationships/slide" Target="slides/slide6236.xml"/><Relationship Id="rId6651" Type="http://schemas.openxmlformats.org/officeDocument/2006/relationships/slide" Target="slides/slide6650.xml"/><Relationship Id="rId5253" Type="http://schemas.openxmlformats.org/officeDocument/2006/relationships/slide" Target="slides/slide5252.xml"/><Relationship Id="rId6304" Type="http://schemas.openxmlformats.org/officeDocument/2006/relationships/slide" Target="slides/slide6303.xml"/><Relationship Id="rId1449" Type="http://schemas.openxmlformats.org/officeDocument/2006/relationships/slide" Target="slides/slide1448.xml"/><Relationship Id="rId1796" Type="http://schemas.openxmlformats.org/officeDocument/2006/relationships/slide" Target="slides/slide1795.xml"/><Relationship Id="rId2847" Type="http://schemas.openxmlformats.org/officeDocument/2006/relationships/slide" Target="slides/slide2846.xml"/><Relationship Id="rId88" Type="http://schemas.openxmlformats.org/officeDocument/2006/relationships/slide" Target="slides/slide87.xml"/><Relationship Id="rId819" Type="http://schemas.openxmlformats.org/officeDocument/2006/relationships/slide" Target="slides/slide818.xml"/><Relationship Id="rId1863" Type="http://schemas.openxmlformats.org/officeDocument/2006/relationships/slide" Target="slides/slide1862.xml"/><Relationship Id="rId2914" Type="http://schemas.openxmlformats.org/officeDocument/2006/relationships/slide" Target="slides/slide2913.xml"/><Relationship Id="rId5320" Type="http://schemas.openxmlformats.org/officeDocument/2006/relationships/slide" Target="slides/slide5319.xml"/><Relationship Id="rId1516" Type="http://schemas.openxmlformats.org/officeDocument/2006/relationships/slide" Target="slides/slide1515.xml"/><Relationship Id="rId1930" Type="http://schemas.openxmlformats.org/officeDocument/2006/relationships/slide" Target="slides/slide1929.xml"/><Relationship Id="rId3688" Type="http://schemas.openxmlformats.org/officeDocument/2006/relationships/slide" Target="slides/slide3687.xml"/><Relationship Id="rId4739" Type="http://schemas.openxmlformats.org/officeDocument/2006/relationships/slide" Target="slides/slide4738.xml"/><Relationship Id="rId6094" Type="http://schemas.openxmlformats.org/officeDocument/2006/relationships/slide" Target="slides/slide6093.xml"/><Relationship Id="rId3755" Type="http://schemas.openxmlformats.org/officeDocument/2006/relationships/slide" Target="slides/slide3754.xml"/><Relationship Id="rId4806" Type="http://schemas.openxmlformats.org/officeDocument/2006/relationships/slide" Target="slides/slide4805.xml"/><Relationship Id="rId6161" Type="http://schemas.openxmlformats.org/officeDocument/2006/relationships/slide" Target="slides/slide6160.xml"/><Relationship Id="rId676" Type="http://schemas.openxmlformats.org/officeDocument/2006/relationships/slide" Target="slides/slide675.xml"/><Relationship Id="rId2357" Type="http://schemas.openxmlformats.org/officeDocument/2006/relationships/slide" Target="slides/slide2356.xml"/><Relationship Id="rId3408" Type="http://schemas.openxmlformats.org/officeDocument/2006/relationships/slide" Target="slides/slide3407.xml"/><Relationship Id="rId329" Type="http://schemas.openxmlformats.org/officeDocument/2006/relationships/slide" Target="slides/slide328.xml"/><Relationship Id="rId1373" Type="http://schemas.openxmlformats.org/officeDocument/2006/relationships/slide" Target="slides/slide1372.xml"/><Relationship Id="rId2771" Type="http://schemas.openxmlformats.org/officeDocument/2006/relationships/slide" Target="slides/slide2770.xml"/><Relationship Id="rId3822" Type="http://schemas.openxmlformats.org/officeDocument/2006/relationships/slide" Target="slides/slide3821.xml"/><Relationship Id="rId6978" Type="http://schemas.openxmlformats.org/officeDocument/2006/relationships/slide" Target="slides/slide6977.xml"/><Relationship Id="rId743" Type="http://schemas.openxmlformats.org/officeDocument/2006/relationships/slide" Target="slides/slide742.xml"/><Relationship Id="rId1026" Type="http://schemas.openxmlformats.org/officeDocument/2006/relationships/slide" Target="slides/slide1025.xml"/><Relationship Id="rId2424" Type="http://schemas.openxmlformats.org/officeDocument/2006/relationships/slide" Target="slides/slide2423.xml"/><Relationship Id="rId5994" Type="http://schemas.openxmlformats.org/officeDocument/2006/relationships/slide" Target="slides/slide5993.xml"/><Relationship Id="rId810" Type="http://schemas.openxmlformats.org/officeDocument/2006/relationships/slide" Target="slides/slide809.xml"/><Relationship Id="rId1440" Type="http://schemas.openxmlformats.org/officeDocument/2006/relationships/slide" Target="slides/slide1439.xml"/><Relationship Id="rId4596" Type="http://schemas.openxmlformats.org/officeDocument/2006/relationships/slide" Target="slides/slide4595.xml"/><Relationship Id="rId5647" Type="http://schemas.openxmlformats.org/officeDocument/2006/relationships/slide" Target="slides/slide5646.xml"/><Relationship Id="rId3198" Type="http://schemas.openxmlformats.org/officeDocument/2006/relationships/slide" Target="slides/slide3197.xml"/><Relationship Id="rId4249" Type="http://schemas.openxmlformats.org/officeDocument/2006/relationships/slide" Target="slides/slide4248.xml"/><Relationship Id="rId4663" Type="http://schemas.openxmlformats.org/officeDocument/2006/relationships/slide" Target="slides/slide4662.xml"/><Relationship Id="rId5714" Type="http://schemas.openxmlformats.org/officeDocument/2006/relationships/slide" Target="slides/slide5713.xml"/><Relationship Id="rId3265" Type="http://schemas.openxmlformats.org/officeDocument/2006/relationships/slide" Target="slides/slide3264.xml"/><Relationship Id="rId4316" Type="http://schemas.openxmlformats.org/officeDocument/2006/relationships/slide" Target="slides/slide4315.xml"/><Relationship Id="rId4730" Type="http://schemas.openxmlformats.org/officeDocument/2006/relationships/slide" Target="slides/slide4729.xml"/><Relationship Id="rId186" Type="http://schemas.openxmlformats.org/officeDocument/2006/relationships/slide" Target="slides/slide185.xml"/><Relationship Id="rId2281" Type="http://schemas.openxmlformats.org/officeDocument/2006/relationships/slide" Target="slides/slide2280.xml"/><Relationship Id="rId3332" Type="http://schemas.openxmlformats.org/officeDocument/2006/relationships/slide" Target="slides/slide3331.xml"/><Relationship Id="rId6488" Type="http://schemas.openxmlformats.org/officeDocument/2006/relationships/slide" Target="slides/slide6487.xml"/><Relationship Id="rId253" Type="http://schemas.openxmlformats.org/officeDocument/2006/relationships/slide" Target="slides/slide252.xml"/><Relationship Id="rId6555" Type="http://schemas.openxmlformats.org/officeDocument/2006/relationships/slide" Target="slides/slide6554.xml"/><Relationship Id="rId320" Type="http://schemas.openxmlformats.org/officeDocument/2006/relationships/slide" Target="slides/slide319.xml"/><Relationship Id="rId2001" Type="http://schemas.openxmlformats.org/officeDocument/2006/relationships/slide" Target="slides/slide2000.xml"/><Relationship Id="rId5157" Type="http://schemas.openxmlformats.org/officeDocument/2006/relationships/slide" Target="slides/slide5156.xml"/><Relationship Id="rId6208" Type="http://schemas.openxmlformats.org/officeDocument/2006/relationships/slide" Target="slides/slide6207.xml"/><Relationship Id="rId5571" Type="http://schemas.openxmlformats.org/officeDocument/2006/relationships/slide" Target="slides/slide5570.xml"/><Relationship Id="rId6622" Type="http://schemas.openxmlformats.org/officeDocument/2006/relationships/slide" Target="slides/slide6621.xml"/><Relationship Id="rId1767" Type="http://schemas.openxmlformats.org/officeDocument/2006/relationships/slide" Target="slides/slide1766.xml"/><Relationship Id="rId2818" Type="http://schemas.openxmlformats.org/officeDocument/2006/relationships/slide" Target="slides/slide2817.xml"/><Relationship Id="rId4173" Type="http://schemas.openxmlformats.org/officeDocument/2006/relationships/slide" Target="slides/slide4172.xml"/><Relationship Id="rId5224" Type="http://schemas.openxmlformats.org/officeDocument/2006/relationships/slide" Target="slides/slide5223.xml"/><Relationship Id="rId59" Type="http://schemas.openxmlformats.org/officeDocument/2006/relationships/slide" Target="slides/slide58.xml"/><Relationship Id="rId1834" Type="http://schemas.openxmlformats.org/officeDocument/2006/relationships/slide" Target="slides/slide1833.xml"/><Relationship Id="rId4240" Type="http://schemas.openxmlformats.org/officeDocument/2006/relationships/slide" Target="slides/slide4239.xml"/><Relationship Id="rId7049" Type="http://schemas.openxmlformats.org/officeDocument/2006/relationships/slide" Target="slides/slide7048.xml"/><Relationship Id="rId1901" Type="http://schemas.openxmlformats.org/officeDocument/2006/relationships/slide" Target="slides/slide1900.xml"/><Relationship Id="rId3659" Type="http://schemas.openxmlformats.org/officeDocument/2006/relationships/slide" Target="slides/slide3658.xml"/><Relationship Id="rId6065" Type="http://schemas.openxmlformats.org/officeDocument/2006/relationships/slide" Target="slides/slide6064.xml"/><Relationship Id="rId5081" Type="http://schemas.openxmlformats.org/officeDocument/2006/relationships/slide" Target="slides/slide5080.xml"/><Relationship Id="rId6132" Type="http://schemas.openxmlformats.org/officeDocument/2006/relationships/slide" Target="slides/slide6131.xml"/><Relationship Id="rId994" Type="http://schemas.openxmlformats.org/officeDocument/2006/relationships/slide" Target="slides/slide993.xml"/><Relationship Id="rId2675" Type="http://schemas.openxmlformats.org/officeDocument/2006/relationships/slide" Target="slides/slide2674.xml"/><Relationship Id="rId3726" Type="http://schemas.openxmlformats.org/officeDocument/2006/relationships/slide" Target="slides/slide3725.xml"/><Relationship Id="rId647" Type="http://schemas.openxmlformats.org/officeDocument/2006/relationships/slide" Target="slides/slide646.xml"/><Relationship Id="rId1277" Type="http://schemas.openxmlformats.org/officeDocument/2006/relationships/slide" Target="slides/slide1276.xml"/><Relationship Id="rId1691" Type="http://schemas.openxmlformats.org/officeDocument/2006/relationships/slide" Target="slides/slide1690.xml"/><Relationship Id="rId2328" Type="http://schemas.openxmlformats.org/officeDocument/2006/relationships/slide" Target="slides/slide2327.xml"/><Relationship Id="rId2742" Type="http://schemas.openxmlformats.org/officeDocument/2006/relationships/slide" Target="slides/slide2741.xml"/><Relationship Id="rId5898" Type="http://schemas.openxmlformats.org/officeDocument/2006/relationships/slide" Target="slides/slide5897.xml"/><Relationship Id="rId6949" Type="http://schemas.openxmlformats.org/officeDocument/2006/relationships/slide" Target="slides/slide6948.xml"/><Relationship Id="rId714" Type="http://schemas.openxmlformats.org/officeDocument/2006/relationships/slide" Target="slides/slide713.xml"/><Relationship Id="rId1344" Type="http://schemas.openxmlformats.org/officeDocument/2006/relationships/slide" Target="slides/slide1343.xml"/><Relationship Id="rId5965" Type="http://schemas.openxmlformats.org/officeDocument/2006/relationships/slide" Target="slides/slide5964.xml"/><Relationship Id="rId50" Type="http://schemas.openxmlformats.org/officeDocument/2006/relationships/slide" Target="slides/slide49.xml"/><Relationship Id="rId1411" Type="http://schemas.openxmlformats.org/officeDocument/2006/relationships/slide" Target="slides/slide1410.xml"/><Relationship Id="rId4567" Type="http://schemas.openxmlformats.org/officeDocument/2006/relationships/slide" Target="slides/slide4566.xml"/><Relationship Id="rId5618" Type="http://schemas.openxmlformats.org/officeDocument/2006/relationships/slide" Target="slides/slide5617.xml"/><Relationship Id="rId3169" Type="http://schemas.openxmlformats.org/officeDocument/2006/relationships/slide" Target="slides/slide3168.xml"/><Relationship Id="rId3583" Type="http://schemas.openxmlformats.org/officeDocument/2006/relationships/slide" Target="slides/slide3582.xml"/><Relationship Id="rId4981" Type="http://schemas.openxmlformats.org/officeDocument/2006/relationships/slide" Target="slides/slide4980.xml"/><Relationship Id="rId7040" Type="http://schemas.openxmlformats.org/officeDocument/2006/relationships/slide" Target="slides/slide7039.xml"/><Relationship Id="rId2185" Type="http://schemas.openxmlformats.org/officeDocument/2006/relationships/slide" Target="slides/slide2184.xml"/><Relationship Id="rId3236" Type="http://schemas.openxmlformats.org/officeDocument/2006/relationships/slide" Target="slides/slide3235.xml"/><Relationship Id="rId4634" Type="http://schemas.openxmlformats.org/officeDocument/2006/relationships/slide" Target="slides/slide4633.xml"/><Relationship Id="rId157" Type="http://schemas.openxmlformats.org/officeDocument/2006/relationships/slide" Target="slides/slide156.xml"/><Relationship Id="rId3650" Type="http://schemas.openxmlformats.org/officeDocument/2006/relationships/slide" Target="slides/slide3649.xml"/><Relationship Id="rId4701" Type="http://schemas.openxmlformats.org/officeDocument/2006/relationships/slide" Target="slides/slide4700.xml"/><Relationship Id="rId571" Type="http://schemas.openxmlformats.org/officeDocument/2006/relationships/slide" Target="slides/slide570.xml"/><Relationship Id="rId2252" Type="http://schemas.openxmlformats.org/officeDocument/2006/relationships/slide" Target="slides/slide2251.xml"/><Relationship Id="rId3303" Type="http://schemas.openxmlformats.org/officeDocument/2006/relationships/slide" Target="slides/slide3302.xml"/><Relationship Id="rId6459" Type="http://schemas.openxmlformats.org/officeDocument/2006/relationships/slide" Target="slides/slide6458.xml"/><Relationship Id="rId6873" Type="http://schemas.openxmlformats.org/officeDocument/2006/relationships/slide" Target="slides/slide6872.xml"/><Relationship Id="rId224" Type="http://schemas.openxmlformats.org/officeDocument/2006/relationships/slide" Target="slides/slide223.xml"/><Relationship Id="rId5475" Type="http://schemas.openxmlformats.org/officeDocument/2006/relationships/slide" Target="slides/slide5474.xml"/><Relationship Id="rId6526" Type="http://schemas.openxmlformats.org/officeDocument/2006/relationships/slide" Target="slides/slide6525.xml"/><Relationship Id="rId6940" Type="http://schemas.openxmlformats.org/officeDocument/2006/relationships/slide" Target="slides/slide6939.xml"/><Relationship Id="rId4077" Type="http://schemas.openxmlformats.org/officeDocument/2006/relationships/slide" Target="slides/slide4076.xml"/><Relationship Id="rId4491" Type="http://schemas.openxmlformats.org/officeDocument/2006/relationships/slide" Target="slides/slide4490.xml"/><Relationship Id="rId5128" Type="http://schemas.openxmlformats.org/officeDocument/2006/relationships/slide" Target="slides/slide5127.xml"/><Relationship Id="rId5542" Type="http://schemas.openxmlformats.org/officeDocument/2006/relationships/slide" Target="slides/slide5541.xml"/><Relationship Id="rId1738" Type="http://schemas.openxmlformats.org/officeDocument/2006/relationships/slide" Target="slides/slide1737.xml"/><Relationship Id="rId3093" Type="http://schemas.openxmlformats.org/officeDocument/2006/relationships/slide" Target="slides/slide3092.xml"/><Relationship Id="rId4144" Type="http://schemas.openxmlformats.org/officeDocument/2006/relationships/slide" Target="slides/slide4143.xml"/><Relationship Id="rId3160" Type="http://schemas.openxmlformats.org/officeDocument/2006/relationships/slide" Target="slides/slide3159.xml"/><Relationship Id="rId4211" Type="http://schemas.openxmlformats.org/officeDocument/2006/relationships/slide" Target="slides/slide4210.xml"/><Relationship Id="rId1805" Type="http://schemas.openxmlformats.org/officeDocument/2006/relationships/slide" Target="slides/slide1804.xml"/><Relationship Id="rId3977" Type="http://schemas.openxmlformats.org/officeDocument/2006/relationships/slide" Target="slides/slide3976.xml"/><Relationship Id="rId6036" Type="http://schemas.openxmlformats.org/officeDocument/2006/relationships/slide" Target="slides/slide6035.xml"/><Relationship Id="rId6383" Type="http://schemas.openxmlformats.org/officeDocument/2006/relationships/slide" Target="slides/slide6382.xml"/><Relationship Id="rId898" Type="http://schemas.openxmlformats.org/officeDocument/2006/relationships/slide" Target="slides/slide897.xml"/><Relationship Id="rId2579" Type="http://schemas.openxmlformats.org/officeDocument/2006/relationships/slide" Target="slides/slide2578.xml"/><Relationship Id="rId2993" Type="http://schemas.openxmlformats.org/officeDocument/2006/relationships/slide" Target="slides/slide2992.xml"/><Relationship Id="rId6450" Type="http://schemas.openxmlformats.org/officeDocument/2006/relationships/slide" Target="slides/slide6449.xml"/><Relationship Id="rId965" Type="http://schemas.openxmlformats.org/officeDocument/2006/relationships/slide" Target="slides/slide964.xml"/><Relationship Id="rId1595" Type="http://schemas.openxmlformats.org/officeDocument/2006/relationships/slide" Target="slides/slide1594.xml"/><Relationship Id="rId2646" Type="http://schemas.openxmlformats.org/officeDocument/2006/relationships/slide" Target="slides/slide2645.xml"/><Relationship Id="rId5052" Type="http://schemas.openxmlformats.org/officeDocument/2006/relationships/slide" Target="slides/slide5051.xml"/><Relationship Id="rId6103" Type="http://schemas.openxmlformats.org/officeDocument/2006/relationships/slide" Target="slides/slide6102.xml"/><Relationship Id="rId618" Type="http://schemas.openxmlformats.org/officeDocument/2006/relationships/slide" Target="slides/slide617.xml"/><Relationship Id="rId1248" Type="http://schemas.openxmlformats.org/officeDocument/2006/relationships/slide" Target="slides/slide1247.xml"/><Relationship Id="rId1662" Type="http://schemas.openxmlformats.org/officeDocument/2006/relationships/slide" Target="slides/slide1661.xml"/><Relationship Id="rId5869" Type="http://schemas.openxmlformats.org/officeDocument/2006/relationships/slide" Target="slides/slide5868.xml"/><Relationship Id="rId1315" Type="http://schemas.openxmlformats.org/officeDocument/2006/relationships/slide" Target="slides/slide1314.xml"/><Relationship Id="rId2713" Type="http://schemas.openxmlformats.org/officeDocument/2006/relationships/slide" Target="slides/slide2712.xml"/><Relationship Id="rId4885" Type="http://schemas.openxmlformats.org/officeDocument/2006/relationships/slide" Target="slides/slide4884.xml"/><Relationship Id="rId5936" Type="http://schemas.openxmlformats.org/officeDocument/2006/relationships/slide" Target="slides/slide5935.xml"/><Relationship Id="rId21" Type="http://schemas.openxmlformats.org/officeDocument/2006/relationships/slide" Target="slides/slide20.xml"/><Relationship Id="rId2089" Type="http://schemas.openxmlformats.org/officeDocument/2006/relationships/slide" Target="slides/slide2088.xml"/><Relationship Id="rId3487" Type="http://schemas.openxmlformats.org/officeDocument/2006/relationships/slide" Target="slides/slide3486.xml"/><Relationship Id="rId4538" Type="http://schemas.openxmlformats.org/officeDocument/2006/relationships/slide" Target="slides/slide4537.xml"/><Relationship Id="rId4952" Type="http://schemas.openxmlformats.org/officeDocument/2006/relationships/slide" Target="slides/slide4951.xml"/><Relationship Id="rId3554" Type="http://schemas.openxmlformats.org/officeDocument/2006/relationships/slide" Target="slides/slide3553.xml"/><Relationship Id="rId4605" Type="http://schemas.openxmlformats.org/officeDocument/2006/relationships/slide" Target="slides/slide4604.xml"/><Relationship Id="rId7011" Type="http://schemas.openxmlformats.org/officeDocument/2006/relationships/slide" Target="slides/slide7010.xml"/><Relationship Id="rId475" Type="http://schemas.openxmlformats.org/officeDocument/2006/relationships/slide" Target="slides/slide474.xml"/><Relationship Id="rId2156" Type="http://schemas.openxmlformats.org/officeDocument/2006/relationships/slide" Target="slides/slide2155.xml"/><Relationship Id="rId2570" Type="http://schemas.openxmlformats.org/officeDocument/2006/relationships/slide" Target="slides/slide2569.xml"/><Relationship Id="rId3207" Type="http://schemas.openxmlformats.org/officeDocument/2006/relationships/slide" Target="slides/slide3206.xml"/><Relationship Id="rId3621" Type="http://schemas.openxmlformats.org/officeDocument/2006/relationships/slide" Target="slides/slide3620.xml"/><Relationship Id="rId6777" Type="http://schemas.openxmlformats.org/officeDocument/2006/relationships/slide" Target="slides/slide6776.xml"/><Relationship Id="rId128" Type="http://schemas.openxmlformats.org/officeDocument/2006/relationships/slide" Target="slides/slide127.xml"/><Relationship Id="rId542" Type="http://schemas.openxmlformats.org/officeDocument/2006/relationships/slide" Target="slides/slide541.xml"/><Relationship Id="rId1172" Type="http://schemas.openxmlformats.org/officeDocument/2006/relationships/slide" Target="slides/slide1171.xml"/><Relationship Id="rId2223" Type="http://schemas.openxmlformats.org/officeDocument/2006/relationships/slide" Target="slides/slide2222.xml"/><Relationship Id="rId5379" Type="http://schemas.openxmlformats.org/officeDocument/2006/relationships/slide" Target="slides/slide5378.xml"/><Relationship Id="rId5793" Type="http://schemas.openxmlformats.org/officeDocument/2006/relationships/slide" Target="slides/slide5792.xml"/><Relationship Id="rId6844" Type="http://schemas.openxmlformats.org/officeDocument/2006/relationships/slide" Target="slides/slide6843.xml"/><Relationship Id="rId4395" Type="http://schemas.openxmlformats.org/officeDocument/2006/relationships/slide" Target="slides/slide4394.xml"/><Relationship Id="rId5446" Type="http://schemas.openxmlformats.org/officeDocument/2006/relationships/slide" Target="slides/slide5445.xml"/><Relationship Id="rId1989" Type="http://schemas.openxmlformats.org/officeDocument/2006/relationships/slide" Target="slides/slide1988.xml"/><Relationship Id="rId4048" Type="http://schemas.openxmlformats.org/officeDocument/2006/relationships/slide" Target="slides/slide4047.xml"/><Relationship Id="rId5860" Type="http://schemas.openxmlformats.org/officeDocument/2006/relationships/slide" Target="slides/slide5859.xml"/><Relationship Id="rId6911" Type="http://schemas.openxmlformats.org/officeDocument/2006/relationships/slide" Target="slides/slide6910.xml"/><Relationship Id="rId3064" Type="http://schemas.openxmlformats.org/officeDocument/2006/relationships/slide" Target="slides/slide3063.xml"/><Relationship Id="rId4462" Type="http://schemas.openxmlformats.org/officeDocument/2006/relationships/slide" Target="slides/slide4461.xml"/><Relationship Id="rId5513" Type="http://schemas.openxmlformats.org/officeDocument/2006/relationships/slide" Target="slides/slide5512.xml"/><Relationship Id="rId1709" Type="http://schemas.openxmlformats.org/officeDocument/2006/relationships/slide" Target="slides/slide1708.xml"/><Relationship Id="rId4115" Type="http://schemas.openxmlformats.org/officeDocument/2006/relationships/slide" Target="slides/slide4114.xml"/><Relationship Id="rId2080" Type="http://schemas.openxmlformats.org/officeDocument/2006/relationships/slide" Target="slides/slide2079.xml"/><Relationship Id="rId3131" Type="http://schemas.openxmlformats.org/officeDocument/2006/relationships/slide" Target="slides/slide3130.xml"/><Relationship Id="rId6287" Type="http://schemas.openxmlformats.org/officeDocument/2006/relationships/slide" Target="slides/slide6286.xml"/><Relationship Id="rId2897" Type="http://schemas.openxmlformats.org/officeDocument/2006/relationships/slide" Target="slides/slide2896.xml"/><Relationship Id="rId3948" Type="http://schemas.openxmlformats.org/officeDocument/2006/relationships/slide" Target="slides/slide3947.xml"/><Relationship Id="rId6354" Type="http://schemas.openxmlformats.org/officeDocument/2006/relationships/slide" Target="slides/slide6353.xml"/><Relationship Id="rId869" Type="http://schemas.openxmlformats.org/officeDocument/2006/relationships/slide" Target="slides/slide868.xml"/><Relationship Id="rId1499" Type="http://schemas.openxmlformats.org/officeDocument/2006/relationships/slide" Target="slides/slide1498.xml"/><Relationship Id="rId5370" Type="http://schemas.openxmlformats.org/officeDocument/2006/relationships/slide" Target="slides/slide5369.xml"/><Relationship Id="rId6007" Type="http://schemas.openxmlformats.org/officeDocument/2006/relationships/slide" Target="slides/slide6006.xml"/><Relationship Id="rId6421" Type="http://schemas.openxmlformats.org/officeDocument/2006/relationships/slide" Target="slides/slide6420.xml"/><Relationship Id="rId2964" Type="http://schemas.openxmlformats.org/officeDocument/2006/relationships/slide" Target="slides/slide2963.xml"/><Relationship Id="rId5023" Type="http://schemas.openxmlformats.org/officeDocument/2006/relationships/slide" Target="slides/slide5022.xml"/><Relationship Id="rId936" Type="http://schemas.openxmlformats.org/officeDocument/2006/relationships/slide" Target="slides/slide935.xml"/><Relationship Id="rId1219" Type="http://schemas.openxmlformats.org/officeDocument/2006/relationships/slide" Target="slides/slide1218.xml"/><Relationship Id="rId1566" Type="http://schemas.openxmlformats.org/officeDocument/2006/relationships/slide" Target="slides/slide1565.xml"/><Relationship Id="rId1980" Type="http://schemas.openxmlformats.org/officeDocument/2006/relationships/slide" Target="slides/slide1979.xml"/><Relationship Id="rId2617" Type="http://schemas.openxmlformats.org/officeDocument/2006/relationships/slide" Target="slides/slide2616.xml"/><Relationship Id="rId1633" Type="http://schemas.openxmlformats.org/officeDocument/2006/relationships/slide" Target="slides/slide1632.xml"/><Relationship Id="rId4789" Type="http://schemas.openxmlformats.org/officeDocument/2006/relationships/slide" Target="slides/slide4788.xml"/><Relationship Id="rId1700" Type="http://schemas.openxmlformats.org/officeDocument/2006/relationships/slide" Target="slides/slide1699.xml"/><Relationship Id="rId4856" Type="http://schemas.openxmlformats.org/officeDocument/2006/relationships/slide" Target="slides/slide4855.xml"/><Relationship Id="rId5907" Type="http://schemas.openxmlformats.org/officeDocument/2006/relationships/slide" Target="slides/slide5906.xml"/><Relationship Id="rId3458" Type="http://schemas.openxmlformats.org/officeDocument/2006/relationships/slide" Target="slides/slide3457.xml"/><Relationship Id="rId3872" Type="http://schemas.openxmlformats.org/officeDocument/2006/relationships/slide" Target="slides/slide3871.xml"/><Relationship Id="rId4509" Type="http://schemas.openxmlformats.org/officeDocument/2006/relationships/slide" Target="slides/slide4508.xml"/><Relationship Id="rId379" Type="http://schemas.openxmlformats.org/officeDocument/2006/relationships/slide" Target="slides/slide378.xml"/><Relationship Id="rId793" Type="http://schemas.openxmlformats.org/officeDocument/2006/relationships/slide" Target="slides/slide792.xml"/><Relationship Id="rId2474" Type="http://schemas.openxmlformats.org/officeDocument/2006/relationships/slide" Target="slides/slide2473.xml"/><Relationship Id="rId3525" Type="http://schemas.openxmlformats.org/officeDocument/2006/relationships/slide" Target="slides/slide3524.xml"/><Relationship Id="rId4923" Type="http://schemas.openxmlformats.org/officeDocument/2006/relationships/slide" Target="slides/slide4922.xml"/><Relationship Id="rId446" Type="http://schemas.openxmlformats.org/officeDocument/2006/relationships/slide" Target="slides/slide445.xml"/><Relationship Id="rId1076" Type="http://schemas.openxmlformats.org/officeDocument/2006/relationships/slide" Target="slides/slide1075.xml"/><Relationship Id="rId1490" Type="http://schemas.openxmlformats.org/officeDocument/2006/relationships/slide" Target="slides/slide1489.xml"/><Relationship Id="rId2127" Type="http://schemas.openxmlformats.org/officeDocument/2006/relationships/slide" Target="slides/slide2126.xml"/><Relationship Id="rId860" Type="http://schemas.openxmlformats.org/officeDocument/2006/relationships/slide" Target="slides/slide859.xml"/><Relationship Id="rId1143" Type="http://schemas.openxmlformats.org/officeDocument/2006/relationships/slide" Target="slides/slide1142.xml"/><Relationship Id="rId2541" Type="http://schemas.openxmlformats.org/officeDocument/2006/relationships/slide" Target="slides/slide2540.xml"/><Relationship Id="rId4299" Type="http://schemas.openxmlformats.org/officeDocument/2006/relationships/slide" Target="slides/slide4298.xml"/><Relationship Id="rId5697" Type="http://schemas.openxmlformats.org/officeDocument/2006/relationships/slide" Target="slides/slide5696.xml"/><Relationship Id="rId6748" Type="http://schemas.openxmlformats.org/officeDocument/2006/relationships/slide" Target="slides/slide6747.xml"/><Relationship Id="rId513" Type="http://schemas.openxmlformats.org/officeDocument/2006/relationships/slide" Target="slides/slide512.xml"/><Relationship Id="rId5764" Type="http://schemas.openxmlformats.org/officeDocument/2006/relationships/slide" Target="slides/slide5763.xml"/><Relationship Id="rId6815" Type="http://schemas.openxmlformats.org/officeDocument/2006/relationships/slide" Target="slides/slide6814.xml"/><Relationship Id="rId1210" Type="http://schemas.openxmlformats.org/officeDocument/2006/relationships/slide" Target="slides/slide1209.xml"/><Relationship Id="rId4366" Type="http://schemas.openxmlformats.org/officeDocument/2006/relationships/slide" Target="slides/slide4365.xml"/><Relationship Id="rId4780" Type="http://schemas.openxmlformats.org/officeDocument/2006/relationships/slide" Target="slides/slide4779.xml"/><Relationship Id="rId5417" Type="http://schemas.openxmlformats.org/officeDocument/2006/relationships/slide" Target="slides/slide5416.xml"/><Relationship Id="rId5831" Type="http://schemas.openxmlformats.org/officeDocument/2006/relationships/slide" Target="slides/slide5830.xml"/><Relationship Id="rId3382" Type="http://schemas.openxmlformats.org/officeDocument/2006/relationships/slide" Target="slides/slide3381.xml"/><Relationship Id="rId4019" Type="http://schemas.openxmlformats.org/officeDocument/2006/relationships/slide" Target="slides/slide4018.xml"/><Relationship Id="rId4433" Type="http://schemas.openxmlformats.org/officeDocument/2006/relationships/slide" Target="slides/slide4432.xml"/><Relationship Id="rId3035" Type="http://schemas.openxmlformats.org/officeDocument/2006/relationships/slide" Target="slides/slide3034.xml"/><Relationship Id="rId4500" Type="http://schemas.openxmlformats.org/officeDocument/2006/relationships/slide" Target="slides/slide4499.xml"/><Relationship Id="rId370" Type="http://schemas.openxmlformats.org/officeDocument/2006/relationships/slide" Target="slides/slide369.xml"/><Relationship Id="rId2051" Type="http://schemas.openxmlformats.org/officeDocument/2006/relationships/slide" Target="slides/slide2050.xml"/><Relationship Id="rId3102" Type="http://schemas.openxmlformats.org/officeDocument/2006/relationships/slide" Target="slides/slide3101.xml"/><Relationship Id="rId6258" Type="http://schemas.openxmlformats.org/officeDocument/2006/relationships/slide" Target="slides/slide6257.xml"/><Relationship Id="rId5274" Type="http://schemas.openxmlformats.org/officeDocument/2006/relationships/slide" Target="slides/slide5273.xml"/><Relationship Id="rId6325" Type="http://schemas.openxmlformats.org/officeDocument/2006/relationships/slide" Target="slides/slide6324.xml"/><Relationship Id="rId6672" Type="http://schemas.openxmlformats.org/officeDocument/2006/relationships/slide" Target="slides/slide6671.xml"/><Relationship Id="rId2868" Type="http://schemas.openxmlformats.org/officeDocument/2006/relationships/slide" Target="slides/slide2867.xml"/><Relationship Id="rId3919" Type="http://schemas.openxmlformats.org/officeDocument/2006/relationships/slide" Target="slides/slide3918.xml"/><Relationship Id="rId1884" Type="http://schemas.openxmlformats.org/officeDocument/2006/relationships/slide" Target="slides/slide1883.xml"/><Relationship Id="rId2935" Type="http://schemas.openxmlformats.org/officeDocument/2006/relationships/slide" Target="slides/slide2934.xml"/><Relationship Id="rId4290" Type="http://schemas.openxmlformats.org/officeDocument/2006/relationships/slide" Target="slides/slide4289.xml"/><Relationship Id="rId5341" Type="http://schemas.openxmlformats.org/officeDocument/2006/relationships/slide" Target="slides/slide5340.xml"/><Relationship Id="rId907" Type="http://schemas.openxmlformats.org/officeDocument/2006/relationships/slide" Target="slides/slide906.xml"/><Relationship Id="rId1537" Type="http://schemas.openxmlformats.org/officeDocument/2006/relationships/slide" Target="slides/slide1536.xml"/><Relationship Id="rId1951" Type="http://schemas.openxmlformats.org/officeDocument/2006/relationships/slide" Target="slides/slide1950.xml"/><Relationship Id="rId1604" Type="http://schemas.openxmlformats.org/officeDocument/2006/relationships/slide" Target="slides/slide1603.xml"/><Relationship Id="rId4010" Type="http://schemas.openxmlformats.org/officeDocument/2006/relationships/slide" Target="slides/slide4009.xml"/><Relationship Id="rId6182" Type="http://schemas.openxmlformats.org/officeDocument/2006/relationships/slide" Target="slides/slide6181.xml"/><Relationship Id="rId697" Type="http://schemas.openxmlformats.org/officeDocument/2006/relationships/slide" Target="slides/slide696.xml"/><Relationship Id="rId2378" Type="http://schemas.openxmlformats.org/officeDocument/2006/relationships/slide" Target="slides/slide2377.xml"/><Relationship Id="rId3429" Type="http://schemas.openxmlformats.org/officeDocument/2006/relationships/slide" Target="slides/slide3428.xml"/><Relationship Id="rId3776" Type="http://schemas.openxmlformats.org/officeDocument/2006/relationships/slide" Target="slides/slide3775.xml"/><Relationship Id="rId4827" Type="http://schemas.openxmlformats.org/officeDocument/2006/relationships/slide" Target="slides/slide4826.xml"/><Relationship Id="rId2792" Type="http://schemas.openxmlformats.org/officeDocument/2006/relationships/slide" Target="slides/slide2791.xml"/><Relationship Id="rId3843" Type="http://schemas.openxmlformats.org/officeDocument/2006/relationships/slide" Target="slides/slide3842.xml"/><Relationship Id="rId6999" Type="http://schemas.openxmlformats.org/officeDocument/2006/relationships/slide" Target="slides/slide6998.xml"/><Relationship Id="rId764" Type="http://schemas.openxmlformats.org/officeDocument/2006/relationships/slide" Target="slides/slide763.xml"/><Relationship Id="rId1394" Type="http://schemas.openxmlformats.org/officeDocument/2006/relationships/slide" Target="slides/slide1393.xml"/><Relationship Id="rId2445" Type="http://schemas.openxmlformats.org/officeDocument/2006/relationships/slide" Target="slides/slide2444.xml"/><Relationship Id="rId3910" Type="http://schemas.openxmlformats.org/officeDocument/2006/relationships/slide" Target="slides/slide3909.xml"/><Relationship Id="rId417" Type="http://schemas.openxmlformats.org/officeDocument/2006/relationships/slide" Target="slides/slide416.xml"/><Relationship Id="rId831" Type="http://schemas.openxmlformats.org/officeDocument/2006/relationships/slide" Target="slides/slide830.xml"/><Relationship Id="rId1047" Type="http://schemas.openxmlformats.org/officeDocument/2006/relationships/slide" Target="slides/slide1046.xml"/><Relationship Id="rId1461" Type="http://schemas.openxmlformats.org/officeDocument/2006/relationships/slide" Target="slides/slide1460.xml"/><Relationship Id="rId2512" Type="http://schemas.openxmlformats.org/officeDocument/2006/relationships/slide" Target="slides/slide2511.xml"/><Relationship Id="rId5668" Type="http://schemas.openxmlformats.org/officeDocument/2006/relationships/slide" Target="slides/slide5667.xml"/><Relationship Id="rId6719" Type="http://schemas.openxmlformats.org/officeDocument/2006/relationships/slide" Target="slides/slide6718.xml"/><Relationship Id="rId1114" Type="http://schemas.openxmlformats.org/officeDocument/2006/relationships/slide" Target="slides/slide1113.xml"/><Relationship Id="rId4684" Type="http://schemas.openxmlformats.org/officeDocument/2006/relationships/slide" Target="slides/slide4683.xml"/><Relationship Id="rId5735" Type="http://schemas.openxmlformats.org/officeDocument/2006/relationships/slide" Target="slides/slide5734.xml"/><Relationship Id="rId3286" Type="http://schemas.openxmlformats.org/officeDocument/2006/relationships/slide" Target="slides/slide3285.xml"/><Relationship Id="rId4337" Type="http://schemas.openxmlformats.org/officeDocument/2006/relationships/slide" Target="slides/slide4336.xml"/><Relationship Id="rId3353" Type="http://schemas.openxmlformats.org/officeDocument/2006/relationships/slide" Target="slides/slide3352.xml"/><Relationship Id="rId4751" Type="http://schemas.openxmlformats.org/officeDocument/2006/relationships/slide" Target="slides/slide4750.xml"/><Relationship Id="rId5802" Type="http://schemas.openxmlformats.org/officeDocument/2006/relationships/slide" Target="slides/slide5801.xml"/><Relationship Id="rId274" Type="http://schemas.openxmlformats.org/officeDocument/2006/relationships/slide" Target="slides/slide273.xml"/><Relationship Id="rId3006" Type="http://schemas.openxmlformats.org/officeDocument/2006/relationships/slide" Target="slides/slide3005.xml"/><Relationship Id="rId4404" Type="http://schemas.openxmlformats.org/officeDocument/2006/relationships/slide" Target="slides/slide4403.xml"/><Relationship Id="rId3420" Type="http://schemas.openxmlformats.org/officeDocument/2006/relationships/slide" Target="slides/slide3419.xml"/><Relationship Id="rId6576" Type="http://schemas.openxmlformats.org/officeDocument/2006/relationships/slide" Target="slides/slide6575.xml"/><Relationship Id="rId6990" Type="http://schemas.openxmlformats.org/officeDocument/2006/relationships/slide" Target="slides/slide6989.xml"/><Relationship Id="rId341" Type="http://schemas.openxmlformats.org/officeDocument/2006/relationships/slide" Target="slides/slide340.xml"/><Relationship Id="rId2022" Type="http://schemas.openxmlformats.org/officeDocument/2006/relationships/slide" Target="slides/slide2021.xml"/><Relationship Id="rId5178" Type="http://schemas.openxmlformats.org/officeDocument/2006/relationships/slide" Target="slides/slide5177.xml"/><Relationship Id="rId5592" Type="http://schemas.openxmlformats.org/officeDocument/2006/relationships/slide" Target="slides/slide5591.xml"/><Relationship Id="rId6229" Type="http://schemas.openxmlformats.org/officeDocument/2006/relationships/slide" Target="slides/slide6228.xml"/><Relationship Id="rId6643" Type="http://schemas.openxmlformats.org/officeDocument/2006/relationships/slide" Target="slides/slide6642.xml"/><Relationship Id="rId1788" Type="http://schemas.openxmlformats.org/officeDocument/2006/relationships/slide" Target="slides/slide1787.xml"/><Relationship Id="rId2839" Type="http://schemas.openxmlformats.org/officeDocument/2006/relationships/slide" Target="slides/slide2838.xml"/><Relationship Id="rId4194" Type="http://schemas.openxmlformats.org/officeDocument/2006/relationships/slide" Target="slides/slide4193.xml"/><Relationship Id="rId5245" Type="http://schemas.openxmlformats.org/officeDocument/2006/relationships/slide" Target="slides/slide5244.xml"/><Relationship Id="rId6710" Type="http://schemas.openxmlformats.org/officeDocument/2006/relationships/slide" Target="slides/slide6709.xml"/><Relationship Id="rId4261" Type="http://schemas.openxmlformats.org/officeDocument/2006/relationships/slide" Target="slides/slide4260.xml"/><Relationship Id="rId5312" Type="http://schemas.openxmlformats.org/officeDocument/2006/relationships/slide" Target="slides/slide5311.xml"/><Relationship Id="rId1508" Type="http://schemas.openxmlformats.org/officeDocument/2006/relationships/slide" Target="slides/slide1507.xml"/><Relationship Id="rId1855" Type="http://schemas.openxmlformats.org/officeDocument/2006/relationships/slide" Target="slides/slide1854.xml"/><Relationship Id="rId2906" Type="http://schemas.openxmlformats.org/officeDocument/2006/relationships/slide" Target="slides/slide2905.xml"/><Relationship Id="rId1922" Type="http://schemas.openxmlformats.org/officeDocument/2006/relationships/slide" Target="slides/slide1921.xml"/><Relationship Id="rId6086" Type="http://schemas.openxmlformats.org/officeDocument/2006/relationships/slide" Target="slides/slide6085.xml"/><Relationship Id="rId2696" Type="http://schemas.openxmlformats.org/officeDocument/2006/relationships/slide" Target="slides/slide2695.xml"/><Relationship Id="rId3747" Type="http://schemas.openxmlformats.org/officeDocument/2006/relationships/slide" Target="slides/slide3746.xml"/><Relationship Id="rId6153" Type="http://schemas.openxmlformats.org/officeDocument/2006/relationships/slide" Target="slides/slide6152.xml"/><Relationship Id="rId668" Type="http://schemas.openxmlformats.org/officeDocument/2006/relationships/slide" Target="slides/slide667.xml"/><Relationship Id="rId1298" Type="http://schemas.openxmlformats.org/officeDocument/2006/relationships/slide" Target="slides/slide1297.xml"/><Relationship Id="rId2349" Type="http://schemas.openxmlformats.org/officeDocument/2006/relationships/slide" Target="slides/slide2348.xml"/><Relationship Id="rId2763" Type="http://schemas.openxmlformats.org/officeDocument/2006/relationships/slide" Target="slides/slide2762.xml"/><Relationship Id="rId3814" Type="http://schemas.openxmlformats.org/officeDocument/2006/relationships/slide" Target="slides/slide3813.xml"/><Relationship Id="rId6220" Type="http://schemas.openxmlformats.org/officeDocument/2006/relationships/slide" Target="slides/slide6219.xml"/><Relationship Id="rId735" Type="http://schemas.openxmlformats.org/officeDocument/2006/relationships/slide" Target="slides/slide734.xml"/><Relationship Id="rId1365" Type="http://schemas.openxmlformats.org/officeDocument/2006/relationships/slide" Target="slides/slide1364.xml"/><Relationship Id="rId2416" Type="http://schemas.openxmlformats.org/officeDocument/2006/relationships/slide" Target="slides/slide2415.xml"/><Relationship Id="rId1018" Type="http://schemas.openxmlformats.org/officeDocument/2006/relationships/slide" Target="slides/slide1017.xml"/><Relationship Id="rId1432" Type="http://schemas.openxmlformats.org/officeDocument/2006/relationships/slide" Target="slides/slide1431.xml"/><Relationship Id="rId2830" Type="http://schemas.openxmlformats.org/officeDocument/2006/relationships/slide" Target="slides/slide2829.xml"/><Relationship Id="rId4588" Type="http://schemas.openxmlformats.org/officeDocument/2006/relationships/slide" Target="slides/slide4587.xml"/><Relationship Id="rId5639" Type="http://schemas.openxmlformats.org/officeDocument/2006/relationships/slide" Target="slides/slide5638.xml"/><Relationship Id="rId5986" Type="http://schemas.openxmlformats.org/officeDocument/2006/relationships/slide" Target="slides/slide5985.xml"/><Relationship Id="rId71" Type="http://schemas.openxmlformats.org/officeDocument/2006/relationships/slide" Target="slides/slide70.xml"/><Relationship Id="rId802" Type="http://schemas.openxmlformats.org/officeDocument/2006/relationships/slide" Target="slides/slide801.xml"/><Relationship Id="rId4655" Type="http://schemas.openxmlformats.org/officeDocument/2006/relationships/slide" Target="slides/slide4654.xml"/><Relationship Id="rId5706" Type="http://schemas.openxmlformats.org/officeDocument/2006/relationships/slide" Target="slides/slide5705.xml"/><Relationship Id="rId178" Type="http://schemas.openxmlformats.org/officeDocument/2006/relationships/slide" Target="slides/slide177.xml"/><Relationship Id="rId3257" Type="http://schemas.openxmlformats.org/officeDocument/2006/relationships/slide" Target="slides/slide3256.xml"/><Relationship Id="rId3671" Type="http://schemas.openxmlformats.org/officeDocument/2006/relationships/slide" Target="slides/slide3670.xml"/><Relationship Id="rId4308" Type="http://schemas.openxmlformats.org/officeDocument/2006/relationships/slide" Target="slides/slide4307.xml"/><Relationship Id="rId4722" Type="http://schemas.openxmlformats.org/officeDocument/2006/relationships/slide" Target="slides/slide4721.xml"/><Relationship Id="rId592" Type="http://schemas.openxmlformats.org/officeDocument/2006/relationships/slide" Target="slides/slide591.xml"/><Relationship Id="rId2273" Type="http://schemas.openxmlformats.org/officeDocument/2006/relationships/slide" Target="slides/slide2272.xml"/><Relationship Id="rId3324" Type="http://schemas.openxmlformats.org/officeDocument/2006/relationships/slide" Target="slides/slide3323.xml"/><Relationship Id="rId6894" Type="http://schemas.openxmlformats.org/officeDocument/2006/relationships/slide" Target="slides/slide6893.xml"/><Relationship Id="rId245" Type="http://schemas.openxmlformats.org/officeDocument/2006/relationships/slide" Target="slides/slide244.xml"/><Relationship Id="rId2340" Type="http://schemas.openxmlformats.org/officeDocument/2006/relationships/slide" Target="slides/slide2339.xml"/><Relationship Id="rId5496" Type="http://schemas.openxmlformats.org/officeDocument/2006/relationships/slide" Target="slides/slide5495.xml"/><Relationship Id="rId6547" Type="http://schemas.openxmlformats.org/officeDocument/2006/relationships/slide" Target="slides/slide6546.xml"/><Relationship Id="rId312" Type="http://schemas.openxmlformats.org/officeDocument/2006/relationships/slide" Target="slides/slide311.xml"/><Relationship Id="rId4098" Type="http://schemas.openxmlformats.org/officeDocument/2006/relationships/slide" Target="slides/slide4097.xml"/><Relationship Id="rId5149" Type="http://schemas.openxmlformats.org/officeDocument/2006/relationships/slide" Target="slides/slide5148.xml"/><Relationship Id="rId5563" Type="http://schemas.openxmlformats.org/officeDocument/2006/relationships/slide" Target="slides/slide5562.xml"/><Relationship Id="rId6961" Type="http://schemas.openxmlformats.org/officeDocument/2006/relationships/slide" Target="slides/slide6960.xml"/><Relationship Id="rId4165" Type="http://schemas.openxmlformats.org/officeDocument/2006/relationships/slide" Target="slides/slide4164.xml"/><Relationship Id="rId5216" Type="http://schemas.openxmlformats.org/officeDocument/2006/relationships/slide" Target="slides/slide5215.xml"/><Relationship Id="rId6614" Type="http://schemas.openxmlformats.org/officeDocument/2006/relationships/slide" Target="slides/slide6613.xml"/><Relationship Id="rId1759" Type="http://schemas.openxmlformats.org/officeDocument/2006/relationships/slide" Target="slides/slide1758.xml"/><Relationship Id="rId3181" Type="http://schemas.openxmlformats.org/officeDocument/2006/relationships/slide" Target="slides/slide3180.xml"/><Relationship Id="rId5630" Type="http://schemas.openxmlformats.org/officeDocument/2006/relationships/slide" Target="slides/slide5629.xml"/><Relationship Id="rId1826" Type="http://schemas.openxmlformats.org/officeDocument/2006/relationships/slide" Target="slides/slide1825.xml"/><Relationship Id="rId4232" Type="http://schemas.openxmlformats.org/officeDocument/2006/relationships/slide" Target="slides/slide4231.xml"/><Relationship Id="rId3998" Type="http://schemas.openxmlformats.org/officeDocument/2006/relationships/slide" Target="slides/slide3997.xml"/><Relationship Id="rId6057" Type="http://schemas.openxmlformats.org/officeDocument/2006/relationships/slide" Target="slides/slide6056.xml"/><Relationship Id="rId6471" Type="http://schemas.openxmlformats.org/officeDocument/2006/relationships/slide" Target="slides/slide6470.xml"/><Relationship Id="rId986" Type="http://schemas.openxmlformats.org/officeDocument/2006/relationships/slide" Target="slides/slide985.xml"/><Relationship Id="rId2667" Type="http://schemas.openxmlformats.org/officeDocument/2006/relationships/slide" Target="slides/slide2666.xml"/><Relationship Id="rId3718" Type="http://schemas.openxmlformats.org/officeDocument/2006/relationships/slide" Target="slides/slide3717.xml"/><Relationship Id="rId5073" Type="http://schemas.openxmlformats.org/officeDocument/2006/relationships/slide" Target="slides/slide5072.xml"/><Relationship Id="rId6124" Type="http://schemas.openxmlformats.org/officeDocument/2006/relationships/slide" Target="slides/slide6123.xml"/><Relationship Id="rId639" Type="http://schemas.openxmlformats.org/officeDocument/2006/relationships/slide" Target="slides/slide638.xml"/><Relationship Id="rId1269" Type="http://schemas.openxmlformats.org/officeDocument/2006/relationships/slide" Target="slides/slide1268.xml"/><Relationship Id="rId5140" Type="http://schemas.openxmlformats.org/officeDocument/2006/relationships/slide" Target="slides/slide5139.xml"/><Relationship Id="rId1683" Type="http://schemas.openxmlformats.org/officeDocument/2006/relationships/slide" Target="slides/slide1682.xml"/><Relationship Id="rId2734" Type="http://schemas.openxmlformats.org/officeDocument/2006/relationships/slide" Target="slides/slide2733.xml"/><Relationship Id="rId706" Type="http://schemas.openxmlformats.org/officeDocument/2006/relationships/slide" Target="slides/slide705.xml"/><Relationship Id="rId1336" Type="http://schemas.openxmlformats.org/officeDocument/2006/relationships/slide" Target="slides/slide1335.xml"/><Relationship Id="rId1750" Type="http://schemas.openxmlformats.org/officeDocument/2006/relationships/slide" Target="slides/slide1749.xml"/><Relationship Id="rId2801" Type="http://schemas.openxmlformats.org/officeDocument/2006/relationships/slide" Target="slides/slide2800.xml"/><Relationship Id="rId5957" Type="http://schemas.openxmlformats.org/officeDocument/2006/relationships/slide" Target="slides/slide5956.xml"/><Relationship Id="rId42" Type="http://schemas.openxmlformats.org/officeDocument/2006/relationships/slide" Target="slides/slide41.xml"/><Relationship Id="rId1403" Type="http://schemas.openxmlformats.org/officeDocument/2006/relationships/slide" Target="slides/slide1402.xml"/><Relationship Id="rId4559" Type="http://schemas.openxmlformats.org/officeDocument/2006/relationships/slide" Target="slides/slide4558.xml"/><Relationship Id="rId4973" Type="http://schemas.openxmlformats.org/officeDocument/2006/relationships/slide" Target="slides/slide4972.xml"/><Relationship Id="rId3575" Type="http://schemas.openxmlformats.org/officeDocument/2006/relationships/slide" Target="slides/slide3574.xml"/><Relationship Id="rId4626" Type="http://schemas.openxmlformats.org/officeDocument/2006/relationships/slide" Target="slides/slide4625.xml"/><Relationship Id="rId7032" Type="http://schemas.openxmlformats.org/officeDocument/2006/relationships/slide" Target="slides/slide7031.xml"/><Relationship Id="rId496" Type="http://schemas.openxmlformats.org/officeDocument/2006/relationships/slide" Target="slides/slide495.xml"/><Relationship Id="rId2177" Type="http://schemas.openxmlformats.org/officeDocument/2006/relationships/slide" Target="slides/slide2176.xml"/><Relationship Id="rId2591" Type="http://schemas.openxmlformats.org/officeDocument/2006/relationships/slide" Target="slides/slide2590.xml"/><Relationship Id="rId3228" Type="http://schemas.openxmlformats.org/officeDocument/2006/relationships/slide" Target="slides/slide3227.xml"/><Relationship Id="rId3642" Type="http://schemas.openxmlformats.org/officeDocument/2006/relationships/slide" Target="slides/slide3641.xml"/><Relationship Id="rId6798" Type="http://schemas.openxmlformats.org/officeDocument/2006/relationships/slide" Target="slides/slide6797.xml"/><Relationship Id="rId149" Type="http://schemas.openxmlformats.org/officeDocument/2006/relationships/slide" Target="slides/slide148.xml"/><Relationship Id="rId563" Type="http://schemas.openxmlformats.org/officeDocument/2006/relationships/slide" Target="slides/slide562.xml"/><Relationship Id="rId1193" Type="http://schemas.openxmlformats.org/officeDocument/2006/relationships/slide" Target="slides/slide1192.xml"/><Relationship Id="rId2244" Type="http://schemas.openxmlformats.org/officeDocument/2006/relationships/slide" Target="slides/slide2243.xml"/><Relationship Id="rId216" Type="http://schemas.openxmlformats.org/officeDocument/2006/relationships/slide" Target="slides/slide215.xml"/><Relationship Id="rId1260" Type="http://schemas.openxmlformats.org/officeDocument/2006/relationships/slide" Target="slides/slide1259.xml"/><Relationship Id="rId6865" Type="http://schemas.openxmlformats.org/officeDocument/2006/relationships/slide" Target="slides/slide6864.xml"/><Relationship Id="rId630" Type="http://schemas.openxmlformats.org/officeDocument/2006/relationships/slide" Target="slides/slide629.xml"/><Relationship Id="rId2311" Type="http://schemas.openxmlformats.org/officeDocument/2006/relationships/slide" Target="slides/slide2310.xml"/><Relationship Id="rId4069" Type="http://schemas.openxmlformats.org/officeDocument/2006/relationships/slide" Target="slides/slide4068.xml"/><Relationship Id="rId5467" Type="http://schemas.openxmlformats.org/officeDocument/2006/relationships/slide" Target="slides/slide5466.xml"/><Relationship Id="rId5881" Type="http://schemas.openxmlformats.org/officeDocument/2006/relationships/slide" Target="slides/slide5880.xml"/><Relationship Id="rId6518" Type="http://schemas.openxmlformats.org/officeDocument/2006/relationships/slide" Target="slides/slide6517.xml"/><Relationship Id="rId6932" Type="http://schemas.openxmlformats.org/officeDocument/2006/relationships/slide" Target="slides/slide6931.xml"/><Relationship Id="rId4483" Type="http://schemas.openxmlformats.org/officeDocument/2006/relationships/slide" Target="slides/slide4482.xml"/><Relationship Id="rId5534" Type="http://schemas.openxmlformats.org/officeDocument/2006/relationships/slide" Target="slides/slide5533.xml"/><Relationship Id="rId3085" Type="http://schemas.openxmlformats.org/officeDocument/2006/relationships/slide" Target="slides/slide3084.xml"/><Relationship Id="rId4136" Type="http://schemas.openxmlformats.org/officeDocument/2006/relationships/slide" Target="slides/slide4135.xml"/><Relationship Id="rId4550" Type="http://schemas.openxmlformats.org/officeDocument/2006/relationships/slide" Target="slides/slide4549.xml"/><Relationship Id="rId5601" Type="http://schemas.openxmlformats.org/officeDocument/2006/relationships/slide" Target="slides/slide5600.xml"/><Relationship Id="rId3152" Type="http://schemas.openxmlformats.org/officeDocument/2006/relationships/slide" Target="slides/slide3151.xml"/><Relationship Id="rId4203" Type="http://schemas.openxmlformats.org/officeDocument/2006/relationships/slide" Target="slides/slide4202.xml"/><Relationship Id="rId6375" Type="http://schemas.openxmlformats.org/officeDocument/2006/relationships/slide" Target="slides/slide6374.xml"/><Relationship Id="rId140" Type="http://schemas.openxmlformats.org/officeDocument/2006/relationships/slide" Target="slides/slide139.xml"/><Relationship Id="rId3969" Type="http://schemas.openxmlformats.org/officeDocument/2006/relationships/slide" Target="slides/slide3968.xml"/><Relationship Id="rId5391" Type="http://schemas.openxmlformats.org/officeDocument/2006/relationships/slide" Target="slides/slide5390.xml"/><Relationship Id="rId6028" Type="http://schemas.openxmlformats.org/officeDocument/2006/relationships/slide" Target="slides/slide6027.xml"/><Relationship Id="rId6" Type="http://schemas.openxmlformats.org/officeDocument/2006/relationships/slide" Target="slides/slide5.xml"/><Relationship Id="rId2985" Type="http://schemas.openxmlformats.org/officeDocument/2006/relationships/slide" Target="slides/slide2984.xml"/><Relationship Id="rId5044" Type="http://schemas.openxmlformats.org/officeDocument/2006/relationships/slide" Target="slides/slide5043.xml"/><Relationship Id="rId6442" Type="http://schemas.openxmlformats.org/officeDocument/2006/relationships/slide" Target="slides/slide6441.xml"/><Relationship Id="rId957" Type="http://schemas.openxmlformats.org/officeDocument/2006/relationships/slide" Target="slides/slide956.xml"/><Relationship Id="rId1587" Type="http://schemas.openxmlformats.org/officeDocument/2006/relationships/slide" Target="slides/slide1586.xml"/><Relationship Id="rId2638" Type="http://schemas.openxmlformats.org/officeDocument/2006/relationships/slide" Target="slides/slide2637.xml"/><Relationship Id="rId1654" Type="http://schemas.openxmlformats.org/officeDocument/2006/relationships/slide" Target="slides/slide1653.xml"/><Relationship Id="rId2705" Type="http://schemas.openxmlformats.org/officeDocument/2006/relationships/slide" Target="slides/slide2704.xml"/><Relationship Id="rId4060" Type="http://schemas.openxmlformats.org/officeDocument/2006/relationships/slide" Target="slides/slide4059.xml"/><Relationship Id="rId5111" Type="http://schemas.openxmlformats.org/officeDocument/2006/relationships/slide" Target="slides/slide5110.xml"/><Relationship Id="rId1307" Type="http://schemas.openxmlformats.org/officeDocument/2006/relationships/slide" Target="slides/slide1306.xml"/><Relationship Id="rId1721" Type="http://schemas.openxmlformats.org/officeDocument/2006/relationships/slide" Target="slides/slide1720.xml"/><Relationship Id="rId4877" Type="http://schemas.openxmlformats.org/officeDocument/2006/relationships/slide" Target="slides/slide4876.xml"/><Relationship Id="rId5928" Type="http://schemas.openxmlformats.org/officeDocument/2006/relationships/slide" Target="slides/slide5927.xml"/><Relationship Id="rId13" Type="http://schemas.openxmlformats.org/officeDocument/2006/relationships/slide" Target="slides/slide12.xml"/><Relationship Id="rId3479" Type="http://schemas.openxmlformats.org/officeDocument/2006/relationships/slide" Target="slides/slide3478.xml"/><Relationship Id="rId2495" Type="http://schemas.openxmlformats.org/officeDocument/2006/relationships/slide" Target="slides/slide2494.xml"/><Relationship Id="rId3893" Type="http://schemas.openxmlformats.org/officeDocument/2006/relationships/slide" Target="slides/slide3892.xml"/><Relationship Id="rId4944" Type="http://schemas.openxmlformats.org/officeDocument/2006/relationships/slide" Target="slides/slide4943.xml"/><Relationship Id="rId7003" Type="http://schemas.openxmlformats.org/officeDocument/2006/relationships/slide" Target="slides/slide7002.xml"/><Relationship Id="rId467" Type="http://schemas.openxmlformats.org/officeDocument/2006/relationships/slide" Target="slides/slide466.xml"/><Relationship Id="rId1097" Type="http://schemas.openxmlformats.org/officeDocument/2006/relationships/slide" Target="slides/slide1096.xml"/><Relationship Id="rId2148" Type="http://schemas.openxmlformats.org/officeDocument/2006/relationships/slide" Target="slides/slide2147.xml"/><Relationship Id="rId3546" Type="http://schemas.openxmlformats.org/officeDocument/2006/relationships/slide" Target="slides/slide3545.xml"/><Relationship Id="rId3960" Type="http://schemas.openxmlformats.org/officeDocument/2006/relationships/slide" Target="slides/slide3959.xml"/><Relationship Id="rId881" Type="http://schemas.openxmlformats.org/officeDocument/2006/relationships/slide" Target="slides/slide880.xml"/><Relationship Id="rId2562" Type="http://schemas.openxmlformats.org/officeDocument/2006/relationships/slide" Target="slides/slide2561.xml"/><Relationship Id="rId3613" Type="http://schemas.openxmlformats.org/officeDocument/2006/relationships/slide" Target="slides/slide3612.xml"/><Relationship Id="rId6769" Type="http://schemas.openxmlformats.org/officeDocument/2006/relationships/slide" Target="slides/slide6768.xml"/><Relationship Id="rId534" Type="http://schemas.openxmlformats.org/officeDocument/2006/relationships/slide" Target="slides/slide533.xml"/><Relationship Id="rId1164" Type="http://schemas.openxmlformats.org/officeDocument/2006/relationships/slide" Target="slides/slide1163.xml"/><Relationship Id="rId2215" Type="http://schemas.openxmlformats.org/officeDocument/2006/relationships/slide" Target="slides/slide2214.xml"/><Relationship Id="rId5785" Type="http://schemas.openxmlformats.org/officeDocument/2006/relationships/slide" Target="slides/slide5784.xml"/><Relationship Id="rId6836" Type="http://schemas.openxmlformats.org/officeDocument/2006/relationships/slide" Target="slides/slide6835.xml"/><Relationship Id="rId601" Type="http://schemas.openxmlformats.org/officeDocument/2006/relationships/slide" Target="slides/slide600.xml"/><Relationship Id="rId1231" Type="http://schemas.openxmlformats.org/officeDocument/2006/relationships/slide" Target="slides/slide1230.xml"/><Relationship Id="rId4387" Type="http://schemas.openxmlformats.org/officeDocument/2006/relationships/slide" Target="slides/slide4386.xml"/><Relationship Id="rId5438" Type="http://schemas.openxmlformats.org/officeDocument/2006/relationships/slide" Target="slides/slide5437.xml"/><Relationship Id="rId5852" Type="http://schemas.openxmlformats.org/officeDocument/2006/relationships/slide" Target="slides/slide5851.xml"/><Relationship Id="rId4454" Type="http://schemas.openxmlformats.org/officeDocument/2006/relationships/slide" Target="slides/slide4453.xml"/><Relationship Id="rId5505" Type="http://schemas.openxmlformats.org/officeDocument/2006/relationships/slide" Target="slides/slide5504.xml"/><Relationship Id="rId6903" Type="http://schemas.openxmlformats.org/officeDocument/2006/relationships/slide" Target="slides/slide6902.xml"/><Relationship Id="rId3056" Type="http://schemas.openxmlformats.org/officeDocument/2006/relationships/slide" Target="slides/slide3055.xml"/><Relationship Id="rId3470" Type="http://schemas.openxmlformats.org/officeDocument/2006/relationships/slide" Target="slides/slide3469.xml"/><Relationship Id="rId4107" Type="http://schemas.openxmlformats.org/officeDocument/2006/relationships/slide" Target="slides/slide4106.xml"/><Relationship Id="rId391" Type="http://schemas.openxmlformats.org/officeDocument/2006/relationships/slide" Target="slides/slide390.xml"/><Relationship Id="rId2072" Type="http://schemas.openxmlformats.org/officeDocument/2006/relationships/slide" Target="slides/slide2071.xml"/><Relationship Id="rId3123" Type="http://schemas.openxmlformats.org/officeDocument/2006/relationships/slide" Target="slides/slide3122.xml"/><Relationship Id="rId4521" Type="http://schemas.openxmlformats.org/officeDocument/2006/relationships/slide" Target="slides/slide4520.xml"/><Relationship Id="rId6279" Type="http://schemas.openxmlformats.org/officeDocument/2006/relationships/slide" Target="slides/slide6278.xml"/><Relationship Id="rId6693" Type="http://schemas.openxmlformats.org/officeDocument/2006/relationships/slide" Target="slides/slide6692.xml"/><Relationship Id="rId2889" Type="http://schemas.openxmlformats.org/officeDocument/2006/relationships/slide" Target="slides/slide2888.xml"/><Relationship Id="rId5295" Type="http://schemas.openxmlformats.org/officeDocument/2006/relationships/slide" Target="slides/slide5294.xml"/><Relationship Id="rId6346" Type="http://schemas.openxmlformats.org/officeDocument/2006/relationships/slide" Target="slides/slide6345.xml"/><Relationship Id="rId6760" Type="http://schemas.openxmlformats.org/officeDocument/2006/relationships/slide" Target="slides/slide6759.xml"/><Relationship Id="rId111" Type="http://schemas.openxmlformats.org/officeDocument/2006/relationships/slide" Target="slides/slide110.xml"/><Relationship Id="rId2956" Type="http://schemas.openxmlformats.org/officeDocument/2006/relationships/slide" Target="slides/slide2955.xml"/><Relationship Id="rId5362" Type="http://schemas.openxmlformats.org/officeDocument/2006/relationships/slide" Target="slides/slide5361.xml"/><Relationship Id="rId6413" Type="http://schemas.openxmlformats.org/officeDocument/2006/relationships/slide" Target="slides/slide6412.xml"/><Relationship Id="rId928" Type="http://schemas.openxmlformats.org/officeDocument/2006/relationships/slide" Target="slides/slide927.xml"/><Relationship Id="rId1558" Type="http://schemas.openxmlformats.org/officeDocument/2006/relationships/slide" Target="slides/slide1557.xml"/><Relationship Id="rId2609" Type="http://schemas.openxmlformats.org/officeDocument/2006/relationships/slide" Target="slides/slide2608.xml"/><Relationship Id="rId5015" Type="http://schemas.openxmlformats.org/officeDocument/2006/relationships/slide" Target="slides/slide5014.xml"/><Relationship Id="rId1972" Type="http://schemas.openxmlformats.org/officeDocument/2006/relationships/slide" Target="slides/slide1971.xml"/><Relationship Id="rId4031" Type="http://schemas.openxmlformats.org/officeDocument/2006/relationships/slide" Target="slides/slide4030.xml"/><Relationship Id="rId1625" Type="http://schemas.openxmlformats.org/officeDocument/2006/relationships/slide" Target="slides/slide1624.xml"/><Relationship Id="rId3797" Type="http://schemas.openxmlformats.org/officeDocument/2006/relationships/slide" Target="slides/slide3796.xml"/><Relationship Id="rId4848" Type="http://schemas.openxmlformats.org/officeDocument/2006/relationships/slide" Target="slides/slide4847.xml"/><Relationship Id="rId2399" Type="http://schemas.openxmlformats.org/officeDocument/2006/relationships/slide" Target="slides/slide2398.xml"/><Relationship Id="rId3864" Type="http://schemas.openxmlformats.org/officeDocument/2006/relationships/slide" Target="slides/slide3863.xml"/><Relationship Id="rId4915" Type="http://schemas.openxmlformats.org/officeDocument/2006/relationships/slide" Target="slides/slide4914.xml"/><Relationship Id="rId6270" Type="http://schemas.openxmlformats.org/officeDocument/2006/relationships/slide" Target="slides/slide6269.xml"/><Relationship Id="rId785" Type="http://schemas.openxmlformats.org/officeDocument/2006/relationships/slide" Target="slides/slide784.xml"/><Relationship Id="rId2466" Type="http://schemas.openxmlformats.org/officeDocument/2006/relationships/slide" Target="slides/slide2465.xml"/><Relationship Id="rId2880" Type="http://schemas.openxmlformats.org/officeDocument/2006/relationships/slide" Target="slides/slide2879.xml"/><Relationship Id="rId3517" Type="http://schemas.openxmlformats.org/officeDocument/2006/relationships/slide" Target="slides/slide3516.xml"/><Relationship Id="rId3931" Type="http://schemas.openxmlformats.org/officeDocument/2006/relationships/slide" Target="slides/slide3930.xml"/><Relationship Id="rId438" Type="http://schemas.openxmlformats.org/officeDocument/2006/relationships/slide" Target="slides/slide437.xml"/><Relationship Id="rId852" Type="http://schemas.openxmlformats.org/officeDocument/2006/relationships/slide" Target="slides/slide851.xml"/><Relationship Id="rId1068" Type="http://schemas.openxmlformats.org/officeDocument/2006/relationships/slide" Target="slides/slide1067.xml"/><Relationship Id="rId1482" Type="http://schemas.openxmlformats.org/officeDocument/2006/relationships/slide" Target="slides/slide1481.xml"/><Relationship Id="rId2119" Type="http://schemas.openxmlformats.org/officeDocument/2006/relationships/slide" Target="slides/slide2118.xml"/><Relationship Id="rId2533" Type="http://schemas.openxmlformats.org/officeDocument/2006/relationships/slide" Target="slides/slide2532.xml"/><Relationship Id="rId5689" Type="http://schemas.openxmlformats.org/officeDocument/2006/relationships/slide" Target="slides/slide5688.xml"/><Relationship Id="rId505" Type="http://schemas.openxmlformats.org/officeDocument/2006/relationships/slide" Target="slides/slide504.xml"/><Relationship Id="rId1135" Type="http://schemas.openxmlformats.org/officeDocument/2006/relationships/slide" Target="slides/slide1134.xml"/><Relationship Id="rId1202" Type="http://schemas.openxmlformats.org/officeDocument/2006/relationships/slide" Target="slides/slide1201.xml"/><Relationship Id="rId2600" Type="http://schemas.openxmlformats.org/officeDocument/2006/relationships/slide" Target="slides/slide2599.xml"/><Relationship Id="rId4358" Type="http://schemas.openxmlformats.org/officeDocument/2006/relationships/slide" Target="slides/slide4357.xml"/><Relationship Id="rId5409" Type="http://schemas.openxmlformats.org/officeDocument/2006/relationships/slide" Target="slides/slide5408.xml"/><Relationship Id="rId5756" Type="http://schemas.openxmlformats.org/officeDocument/2006/relationships/slide" Target="slides/slide5755.xml"/><Relationship Id="rId6807" Type="http://schemas.openxmlformats.org/officeDocument/2006/relationships/slide" Target="slides/slide6806.xml"/><Relationship Id="rId4772" Type="http://schemas.openxmlformats.org/officeDocument/2006/relationships/slide" Target="slides/slide4771.xml"/><Relationship Id="rId5823" Type="http://schemas.openxmlformats.org/officeDocument/2006/relationships/slide" Target="slides/slide5822.xml"/><Relationship Id="rId295" Type="http://schemas.openxmlformats.org/officeDocument/2006/relationships/slide" Target="slides/slide294.xml"/><Relationship Id="rId3374" Type="http://schemas.openxmlformats.org/officeDocument/2006/relationships/slide" Target="slides/slide3373.xml"/><Relationship Id="rId4425" Type="http://schemas.openxmlformats.org/officeDocument/2006/relationships/slide" Target="slides/slide4424.xml"/><Relationship Id="rId2390" Type="http://schemas.openxmlformats.org/officeDocument/2006/relationships/slide" Target="slides/slide2389.xml"/><Relationship Id="rId3027" Type="http://schemas.openxmlformats.org/officeDocument/2006/relationships/slide" Target="slides/slide3026.xml"/><Relationship Id="rId3441" Type="http://schemas.openxmlformats.org/officeDocument/2006/relationships/slide" Target="slides/slide3440.xml"/><Relationship Id="rId6597" Type="http://schemas.openxmlformats.org/officeDocument/2006/relationships/slide" Target="slides/slide6596.xml"/><Relationship Id="rId362" Type="http://schemas.openxmlformats.org/officeDocument/2006/relationships/slide" Target="slides/slide361.xml"/><Relationship Id="rId2043" Type="http://schemas.openxmlformats.org/officeDocument/2006/relationships/slide" Target="slides/slide2042.xml"/><Relationship Id="rId5199" Type="http://schemas.openxmlformats.org/officeDocument/2006/relationships/slide" Target="slides/slide5198.xml"/><Relationship Id="rId6664" Type="http://schemas.openxmlformats.org/officeDocument/2006/relationships/slide" Target="slides/slide6663.xml"/><Relationship Id="rId2110" Type="http://schemas.openxmlformats.org/officeDocument/2006/relationships/slide" Target="slides/slide2109.xml"/><Relationship Id="rId5266" Type="http://schemas.openxmlformats.org/officeDocument/2006/relationships/slide" Target="slides/slide5265.xml"/><Relationship Id="rId5680" Type="http://schemas.openxmlformats.org/officeDocument/2006/relationships/slide" Target="slides/slide5679.xml"/><Relationship Id="rId6317" Type="http://schemas.openxmlformats.org/officeDocument/2006/relationships/slide" Target="slides/slide6316.xml"/><Relationship Id="rId4282" Type="http://schemas.openxmlformats.org/officeDocument/2006/relationships/slide" Target="slides/slide4281.xml"/><Relationship Id="rId5333" Type="http://schemas.openxmlformats.org/officeDocument/2006/relationships/slide" Target="slides/slide5332.xml"/><Relationship Id="rId6731" Type="http://schemas.openxmlformats.org/officeDocument/2006/relationships/slide" Target="slides/slide6730.xml"/><Relationship Id="rId1876" Type="http://schemas.openxmlformats.org/officeDocument/2006/relationships/slide" Target="slides/slide1875.xml"/><Relationship Id="rId2927" Type="http://schemas.openxmlformats.org/officeDocument/2006/relationships/slide" Target="slides/slide2926.xml"/><Relationship Id="rId1529" Type="http://schemas.openxmlformats.org/officeDocument/2006/relationships/slide" Target="slides/slide1528.xml"/><Relationship Id="rId1943" Type="http://schemas.openxmlformats.org/officeDocument/2006/relationships/slide" Target="slides/slide1942.xml"/><Relationship Id="rId5400" Type="http://schemas.openxmlformats.org/officeDocument/2006/relationships/slide" Target="slides/slide5399.xml"/><Relationship Id="rId4002" Type="http://schemas.openxmlformats.org/officeDocument/2006/relationships/slide" Target="slides/slide4001.xml"/><Relationship Id="rId3768" Type="http://schemas.openxmlformats.org/officeDocument/2006/relationships/slide" Target="slides/slide3767.xml"/><Relationship Id="rId4819" Type="http://schemas.openxmlformats.org/officeDocument/2006/relationships/slide" Target="slides/slide4818.xml"/><Relationship Id="rId6174" Type="http://schemas.openxmlformats.org/officeDocument/2006/relationships/slide" Target="slides/slide6173.xml"/><Relationship Id="rId689" Type="http://schemas.openxmlformats.org/officeDocument/2006/relationships/slide" Target="slides/slide688.xml"/><Relationship Id="rId2784" Type="http://schemas.openxmlformats.org/officeDocument/2006/relationships/slide" Target="slides/slide2783.xml"/><Relationship Id="rId5190" Type="http://schemas.openxmlformats.org/officeDocument/2006/relationships/slide" Target="slides/slide5189.xml"/><Relationship Id="rId6241" Type="http://schemas.openxmlformats.org/officeDocument/2006/relationships/slide" Target="slides/slide6240.xml"/><Relationship Id="rId756" Type="http://schemas.openxmlformats.org/officeDocument/2006/relationships/slide" Target="slides/slide755.xml"/><Relationship Id="rId1386" Type="http://schemas.openxmlformats.org/officeDocument/2006/relationships/slide" Target="slides/slide1385.xml"/><Relationship Id="rId2437" Type="http://schemas.openxmlformats.org/officeDocument/2006/relationships/slide" Target="slides/slide2436.xml"/><Relationship Id="rId3835" Type="http://schemas.openxmlformats.org/officeDocument/2006/relationships/slide" Target="slides/slide3834.xml"/><Relationship Id="rId409" Type="http://schemas.openxmlformats.org/officeDocument/2006/relationships/slide" Target="slides/slide408.xml"/><Relationship Id="rId1039" Type="http://schemas.openxmlformats.org/officeDocument/2006/relationships/slide" Target="slides/slide1038.xml"/><Relationship Id="rId2851" Type="http://schemas.openxmlformats.org/officeDocument/2006/relationships/slide" Target="slides/slide2850.xml"/><Relationship Id="rId3902" Type="http://schemas.openxmlformats.org/officeDocument/2006/relationships/slide" Target="slides/slide3901.xml"/><Relationship Id="rId92" Type="http://schemas.openxmlformats.org/officeDocument/2006/relationships/slide" Target="slides/slide91.xml"/><Relationship Id="rId823" Type="http://schemas.openxmlformats.org/officeDocument/2006/relationships/slide" Target="slides/slide822.xml"/><Relationship Id="rId1453" Type="http://schemas.openxmlformats.org/officeDocument/2006/relationships/slide" Target="slides/slide1452.xml"/><Relationship Id="rId2504" Type="http://schemas.openxmlformats.org/officeDocument/2006/relationships/slide" Target="slides/slide2503.xml"/><Relationship Id="rId1106" Type="http://schemas.openxmlformats.org/officeDocument/2006/relationships/slide" Target="slides/slide1105.xml"/><Relationship Id="rId1520" Type="http://schemas.openxmlformats.org/officeDocument/2006/relationships/slide" Target="slides/slide1519.xml"/><Relationship Id="rId4676" Type="http://schemas.openxmlformats.org/officeDocument/2006/relationships/slide" Target="slides/slide4675.xml"/><Relationship Id="rId5727" Type="http://schemas.openxmlformats.org/officeDocument/2006/relationships/slide" Target="slides/slide5726.xml"/><Relationship Id="rId3278" Type="http://schemas.openxmlformats.org/officeDocument/2006/relationships/slide" Target="slides/slide3277.xml"/><Relationship Id="rId3692" Type="http://schemas.openxmlformats.org/officeDocument/2006/relationships/slide" Target="slides/slide3691.xml"/><Relationship Id="rId4329" Type="http://schemas.openxmlformats.org/officeDocument/2006/relationships/slide" Target="slides/slide4328.xml"/><Relationship Id="rId4743" Type="http://schemas.openxmlformats.org/officeDocument/2006/relationships/slide" Target="slides/slide4742.xml"/><Relationship Id="rId199" Type="http://schemas.openxmlformats.org/officeDocument/2006/relationships/slide" Target="slides/slide198.xml"/><Relationship Id="rId2294" Type="http://schemas.openxmlformats.org/officeDocument/2006/relationships/slide" Target="slides/slide2293.xml"/><Relationship Id="rId3345" Type="http://schemas.openxmlformats.org/officeDocument/2006/relationships/slide" Target="slides/slide3344.xml"/><Relationship Id="rId266" Type="http://schemas.openxmlformats.org/officeDocument/2006/relationships/slide" Target="slides/slide265.xml"/><Relationship Id="rId680" Type="http://schemas.openxmlformats.org/officeDocument/2006/relationships/slide" Target="slides/slide679.xml"/><Relationship Id="rId2361" Type="http://schemas.openxmlformats.org/officeDocument/2006/relationships/slide" Target="slides/slide2360.xml"/><Relationship Id="rId3412" Type="http://schemas.openxmlformats.org/officeDocument/2006/relationships/slide" Target="slides/slide3411.xml"/><Relationship Id="rId4810" Type="http://schemas.openxmlformats.org/officeDocument/2006/relationships/slide" Target="slides/slide4809.xml"/><Relationship Id="rId6568" Type="http://schemas.openxmlformats.org/officeDocument/2006/relationships/slide" Target="slides/slide6567.xml"/><Relationship Id="rId333" Type="http://schemas.openxmlformats.org/officeDocument/2006/relationships/slide" Target="slides/slide332.xml"/><Relationship Id="rId2014" Type="http://schemas.openxmlformats.org/officeDocument/2006/relationships/slide" Target="slides/slide2013.xml"/><Relationship Id="rId6982" Type="http://schemas.openxmlformats.org/officeDocument/2006/relationships/slide" Target="slides/slide6981.xml"/><Relationship Id="rId1030" Type="http://schemas.openxmlformats.org/officeDocument/2006/relationships/slide" Target="slides/slide1029.xml"/><Relationship Id="rId4186" Type="http://schemas.openxmlformats.org/officeDocument/2006/relationships/slide" Target="slides/slide4185.xml"/><Relationship Id="rId5584" Type="http://schemas.openxmlformats.org/officeDocument/2006/relationships/slide" Target="slides/slide5583.xml"/><Relationship Id="rId6635" Type="http://schemas.openxmlformats.org/officeDocument/2006/relationships/slide" Target="slides/slide6634.xml"/><Relationship Id="rId400" Type="http://schemas.openxmlformats.org/officeDocument/2006/relationships/slide" Target="slides/slide399.xml"/><Relationship Id="rId5237" Type="http://schemas.openxmlformats.org/officeDocument/2006/relationships/slide" Target="slides/slide5236.xml"/><Relationship Id="rId5651" Type="http://schemas.openxmlformats.org/officeDocument/2006/relationships/slide" Target="slides/slide5650.xml"/><Relationship Id="rId6702" Type="http://schemas.openxmlformats.org/officeDocument/2006/relationships/slide" Target="slides/slide6701.xml"/><Relationship Id="rId1847" Type="http://schemas.openxmlformats.org/officeDocument/2006/relationships/slide" Target="slides/slide1846.xml"/><Relationship Id="rId4253" Type="http://schemas.openxmlformats.org/officeDocument/2006/relationships/slide" Target="slides/slide4252.xml"/><Relationship Id="rId5304" Type="http://schemas.openxmlformats.org/officeDocument/2006/relationships/slide" Target="slides/slide5303.xml"/><Relationship Id="rId4320" Type="http://schemas.openxmlformats.org/officeDocument/2006/relationships/slide" Target="slides/slide4319.xml"/><Relationship Id="rId190" Type="http://schemas.openxmlformats.org/officeDocument/2006/relationships/slide" Target="slides/slide189.xml"/><Relationship Id="rId1914" Type="http://schemas.openxmlformats.org/officeDocument/2006/relationships/slide" Target="slides/slide1913.xml"/><Relationship Id="rId6078" Type="http://schemas.openxmlformats.org/officeDocument/2006/relationships/slide" Target="slides/slide6077.xml"/><Relationship Id="rId6492" Type="http://schemas.openxmlformats.org/officeDocument/2006/relationships/slide" Target="slides/slide6491.xml"/><Relationship Id="rId5094" Type="http://schemas.openxmlformats.org/officeDocument/2006/relationships/slide" Target="slides/slide5093.xml"/><Relationship Id="rId6145" Type="http://schemas.openxmlformats.org/officeDocument/2006/relationships/slide" Target="slides/slide6144.xml"/><Relationship Id="rId2688" Type="http://schemas.openxmlformats.org/officeDocument/2006/relationships/slide" Target="slides/slide2687.xml"/><Relationship Id="rId3739" Type="http://schemas.openxmlformats.org/officeDocument/2006/relationships/slide" Target="slides/slide3738.xml"/><Relationship Id="rId5161" Type="http://schemas.openxmlformats.org/officeDocument/2006/relationships/slide" Target="slides/slide5160.xml"/><Relationship Id="rId2755" Type="http://schemas.openxmlformats.org/officeDocument/2006/relationships/slide" Target="slides/slide2754.xml"/><Relationship Id="rId3806" Type="http://schemas.openxmlformats.org/officeDocument/2006/relationships/slide" Target="slides/slide3805.xml"/><Relationship Id="rId6212" Type="http://schemas.openxmlformats.org/officeDocument/2006/relationships/slide" Target="slides/slide6211.xml"/><Relationship Id="rId727" Type="http://schemas.openxmlformats.org/officeDocument/2006/relationships/slide" Target="slides/slide726.xml"/><Relationship Id="rId1357" Type="http://schemas.openxmlformats.org/officeDocument/2006/relationships/slide" Target="slides/slide1356.xml"/><Relationship Id="rId1771" Type="http://schemas.openxmlformats.org/officeDocument/2006/relationships/slide" Target="slides/slide1770.xml"/><Relationship Id="rId2408" Type="http://schemas.openxmlformats.org/officeDocument/2006/relationships/slide" Target="slides/slide2407.xml"/><Relationship Id="rId2822" Type="http://schemas.openxmlformats.org/officeDocument/2006/relationships/slide" Target="slides/slide2821.xml"/><Relationship Id="rId5978" Type="http://schemas.openxmlformats.org/officeDocument/2006/relationships/slide" Target="slides/slide5977.xml"/><Relationship Id="rId63" Type="http://schemas.openxmlformats.org/officeDocument/2006/relationships/slide" Target="slides/slide62.xml"/><Relationship Id="rId1424" Type="http://schemas.openxmlformats.org/officeDocument/2006/relationships/slide" Target="slides/slide1423.xml"/><Relationship Id="rId4994" Type="http://schemas.openxmlformats.org/officeDocument/2006/relationships/slide" Target="slides/slide4993.xml"/><Relationship Id="rId3596" Type="http://schemas.openxmlformats.org/officeDocument/2006/relationships/slide" Target="slides/slide3595.xml"/><Relationship Id="rId4647" Type="http://schemas.openxmlformats.org/officeDocument/2006/relationships/slide" Target="slides/slide4646.xml"/><Relationship Id="rId7053" Type="http://schemas.openxmlformats.org/officeDocument/2006/relationships/slide" Target="slides/slide7052.xml"/><Relationship Id="rId2198" Type="http://schemas.openxmlformats.org/officeDocument/2006/relationships/slide" Target="slides/slide2197.xml"/><Relationship Id="rId3249" Type="http://schemas.openxmlformats.org/officeDocument/2006/relationships/slide" Target="slides/slide3248.xml"/><Relationship Id="rId584" Type="http://schemas.openxmlformats.org/officeDocument/2006/relationships/slide" Target="slides/slide583.xml"/><Relationship Id="rId2265" Type="http://schemas.openxmlformats.org/officeDocument/2006/relationships/slide" Target="slides/slide2264.xml"/><Relationship Id="rId3663" Type="http://schemas.openxmlformats.org/officeDocument/2006/relationships/slide" Target="slides/slide3662.xml"/><Relationship Id="rId4714" Type="http://schemas.openxmlformats.org/officeDocument/2006/relationships/slide" Target="slides/slide4713.xml"/><Relationship Id="rId237" Type="http://schemas.openxmlformats.org/officeDocument/2006/relationships/slide" Target="slides/slide236.xml"/><Relationship Id="rId3316" Type="http://schemas.openxmlformats.org/officeDocument/2006/relationships/slide" Target="slides/slide3315.xml"/><Relationship Id="rId3730" Type="http://schemas.openxmlformats.org/officeDocument/2006/relationships/slide" Target="slides/slide3729.xml"/><Relationship Id="rId6886" Type="http://schemas.openxmlformats.org/officeDocument/2006/relationships/slide" Target="slides/slide6885.xml"/><Relationship Id="rId651" Type="http://schemas.openxmlformats.org/officeDocument/2006/relationships/slide" Target="slides/slide650.xml"/><Relationship Id="rId1281" Type="http://schemas.openxmlformats.org/officeDocument/2006/relationships/slide" Target="slides/slide1280.xml"/><Relationship Id="rId2332" Type="http://schemas.openxmlformats.org/officeDocument/2006/relationships/slide" Target="slides/slide2331.xml"/><Relationship Id="rId5488" Type="http://schemas.openxmlformats.org/officeDocument/2006/relationships/slide" Target="slides/slide5487.xml"/><Relationship Id="rId6539" Type="http://schemas.openxmlformats.org/officeDocument/2006/relationships/slide" Target="slides/slide6538.xml"/><Relationship Id="rId6953" Type="http://schemas.openxmlformats.org/officeDocument/2006/relationships/slide" Target="slides/slide6952.xml"/><Relationship Id="rId304" Type="http://schemas.openxmlformats.org/officeDocument/2006/relationships/slide" Target="slides/slide303.xml"/><Relationship Id="rId5555" Type="http://schemas.openxmlformats.org/officeDocument/2006/relationships/slide" Target="slides/slide5554.xml"/><Relationship Id="rId6606" Type="http://schemas.openxmlformats.org/officeDocument/2006/relationships/slide" Target="slides/slide6605.xml"/><Relationship Id="rId1001" Type="http://schemas.openxmlformats.org/officeDocument/2006/relationships/slide" Target="slides/slide1000.xml"/><Relationship Id="rId4157" Type="http://schemas.openxmlformats.org/officeDocument/2006/relationships/slide" Target="slides/slide4156.xml"/><Relationship Id="rId4571" Type="http://schemas.openxmlformats.org/officeDocument/2006/relationships/slide" Target="slides/slide4570.xml"/><Relationship Id="rId5208" Type="http://schemas.openxmlformats.org/officeDocument/2006/relationships/slide" Target="slides/slide5207.xml"/><Relationship Id="rId5622" Type="http://schemas.openxmlformats.org/officeDocument/2006/relationships/slide" Target="slides/slide5621.xml"/><Relationship Id="rId3173" Type="http://schemas.openxmlformats.org/officeDocument/2006/relationships/slide" Target="slides/slide3172.xml"/><Relationship Id="rId4224" Type="http://schemas.openxmlformats.org/officeDocument/2006/relationships/slide" Target="slides/slide4223.xml"/><Relationship Id="rId1818" Type="http://schemas.openxmlformats.org/officeDocument/2006/relationships/slide" Target="slides/slide1817.xml"/><Relationship Id="rId3240" Type="http://schemas.openxmlformats.org/officeDocument/2006/relationships/slide" Target="slides/slide3239.xml"/><Relationship Id="rId6396" Type="http://schemas.openxmlformats.org/officeDocument/2006/relationships/slide" Target="slides/slide6395.xml"/><Relationship Id="rId161" Type="http://schemas.openxmlformats.org/officeDocument/2006/relationships/slide" Target="slides/slide160.xml"/><Relationship Id="rId6049" Type="http://schemas.openxmlformats.org/officeDocument/2006/relationships/slide" Target="slides/slide6048.xml"/><Relationship Id="rId6463" Type="http://schemas.openxmlformats.org/officeDocument/2006/relationships/slide" Target="slides/slide6462.xml"/><Relationship Id="rId978" Type="http://schemas.openxmlformats.org/officeDocument/2006/relationships/slide" Target="slides/slide977.xml"/><Relationship Id="rId2659" Type="http://schemas.openxmlformats.org/officeDocument/2006/relationships/slide" Target="slides/slide2658.xml"/><Relationship Id="rId5065" Type="http://schemas.openxmlformats.org/officeDocument/2006/relationships/slide" Target="slides/slide5064.xml"/><Relationship Id="rId6116" Type="http://schemas.openxmlformats.org/officeDocument/2006/relationships/slide" Target="slides/slide6115.xml"/><Relationship Id="rId6530" Type="http://schemas.openxmlformats.org/officeDocument/2006/relationships/slide" Target="slides/slide6529.xml"/><Relationship Id="rId1675" Type="http://schemas.openxmlformats.org/officeDocument/2006/relationships/slide" Target="slides/slide1674.xml"/><Relationship Id="rId2726" Type="http://schemas.openxmlformats.org/officeDocument/2006/relationships/slide" Target="slides/slide2725.xml"/><Relationship Id="rId4081" Type="http://schemas.openxmlformats.org/officeDocument/2006/relationships/slide" Target="slides/slide4080.xml"/><Relationship Id="rId5132" Type="http://schemas.openxmlformats.org/officeDocument/2006/relationships/slide" Target="slides/slide5131.xml"/><Relationship Id="rId1328" Type="http://schemas.openxmlformats.org/officeDocument/2006/relationships/slide" Target="slides/slide1327.xml"/><Relationship Id="rId1742" Type="http://schemas.openxmlformats.org/officeDocument/2006/relationships/slide" Target="slides/slide1741.xml"/><Relationship Id="rId4898" Type="http://schemas.openxmlformats.org/officeDocument/2006/relationships/slide" Target="slides/slide4897.xml"/><Relationship Id="rId5949" Type="http://schemas.openxmlformats.org/officeDocument/2006/relationships/slide" Target="slides/slide5948.xml"/><Relationship Id="rId34" Type="http://schemas.openxmlformats.org/officeDocument/2006/relationships/slide" Target="slides/slide33.xml"/><Relationship Id="rId4965" Type="http://schemas.openxmlformats.org/officeDocument/2006/relationships/slide" Target="slides/slide4964.xml"/><Relationship Id="rId7024" Type="http://schemas.openxmlformats.org/officeDocument/2006/relationships/slide" Target="slides/slide7023.xml"/><Relationship Id="rId3567" Type="http://schemas.openxmlformats.org/officeDocument/2006/relationships/slide" Target="slides/slide3566.xml"/><Relationship Id="rId3981" Type="http://schemas.openxmlformats.org/officeDocument/2006/relationships/slide" Target="slides/slide3980.xml"/><Relationship Id="rId4618" Type="http://schemas.openxmlformats.org/officeDocument/2006/relationships/slide" Target="slides/slide4617.xml"/><Relationship Id="rId488" Type="http://schemas.openxmlformats.org/officeDocument/2006/relationships/slide" Target="slides/slide487.xml"/><Relationship Id="rId2169" Type="http://schemas.openxmlformats.org/officeDocument/2006/relationships/slide" Target="slides/slide2168.xml"/><Relationship Id="rId2583" Type="http://schemas.openxmlformats.org/officeDocument/2006/relationships/slide" Target="slides/slide2582.xml"/><Relationship Id="rId3634" Type="http://schemas.openxmlformats.org/officeDocument/2006/relationships/slide" Target="slides/slide3633.xml"/><Relationship Id="rId6040" Type="http://schemas.openxmlformats.org/officeDocument/2006/relationships/slide" Target="slides/slide6039.xml"/><Relationship Id="rId555" Type="http://schemas.openxmlformats.org/officeDocument/2006/relationships/slide" Target="slides/slide554.xml"/><Relationship Id="rId1185" Type="http://schemas.openxmlformats.org/officeDocument/2006/relationships/slide" Target="slides/slide1184.xml"/><Relationship Id="rId2236" Type="http://schemas.openxmlformats.org/officeDocument/2006/relationships/slide" Target="slides/slide2235.xml"/><Relationship Id="rId2650" Type="http://schemas.openxmlformats.org/officeDocument/2006/relationships/slide" Target="slides/slide2649.xml"/><Relationship Id="rId3701" Type="http://schemas.openxmlformats.org/officeDocument/2006/relationships/slide" Target="slides/slide3700.xml"/><Relationship Id="rId6857" Type="http://schemas.openxmlformats.org/officeDocument/2006/relationships/slide" Target="slides/slide6856.xml"/><Relationship Id="rId208" Type="http://schemas.openxmlformats.org/officeDocument/2006/relationships/slide" Target="slides/slide207.xml"/><Relationship Id="rId622" Type="http://schemas.openxmlformats.org/officeDocument/2006/relationships/slide" Target="slides/slide621.xml"/><Relationship Id="rId1252" Type="http://schemas.openxmlformats.org/officeDocument/2006/relationships/slide" Target="slides/slide1251.xml"/><Relationship Id="rId2303" Type="http://schemas.openxmlformats.org/officeDocument/2006/relationships/slide" Target="slides/slide2302.xml"/><Relationship Id="rId5459" Type="http://schemas.openxmlformats.org/officeDocument/2006/relationships/slide" Target="slides/slide5458.xml"/><Relationship Id="rId4475" Type="http://schemas.openxmlformats.org/officeDocument/2006/relationships/slide" Target="slides/slide4474.xml"/><Relationship Id="rId5873" Type="http://schemas.openxmlformats.org/officeDocument/2006/relationships/slide" Target="slides/slide5872.xml"/><Relationship Id="rId6924" Type="http://schemas.openxmlformats.org/officeDocument/2006/relationships/slide" Target="slides/slide6923.xml"/><Relationship Id="rId3077" Type="http://schemas.openxmlformats.org/officeDocument/2006/relationships/slide" Target="slides/slide3076.xml"/><Relationship Id="rId4128" Type="http://schemas.openxmlformats.org/officeDocument/2006/relationships/slide" Target="slides/slide4127.xml"/><Relationship Id="rId5526" Type="http://schemas.openxmlformats.org/officeDocument/2006/relationships/slide" Target="slides/slide5525.xml"/><Relationship Id="rId5940" Type="http://schemas.openxmlformats.org/officeDocument/2006/relationships/slide" Target="slides/slide5939.xml"/><Relationship Id="rId2093" Type="http://schemas.openxmlformats.org/officeDocument/2006/relationships/slide" Target="slides/slide2092.xml"/><Relationship Id="rId3491" Type="http://schemas.openxmlformats.org/officeDocument/2006/relationships/slide" Target="slides/slide3490.xml"/><Relationship Id="rId4542" Type="http://schemas.openxmlformats.org/officeDocument/2006/relationships/slide" Target="slides/slide4541.xml"/><Relationship Id="rId3144" Type="http://schemas.openxmlformats.org/officeDocument/2006/relationships/slide" Target="slides/slide3143.xml"/><Relationship Id="rId2160" Type="http://schemas.openxmlformats.org/officeDocument/2006/relationships/slide" Target="slides/slide2159.xml"/><Relationship Id="rId3211" Type="http://schemas.openxmlformats.org/officeDocument/2006/relationships/slide" Target="slides/slide3210.xml"/><Relationship Id="rId6367" Type="http://schemas.openxmlformats.org/officeDocument/2006/relationships/slide" Target="slides/slide6366.xml"/><Relationship Id="rId6781" Type="http://schemas.openxmlformats.org/officeDocument/2006/relationships/slide" Target="slides/slide6780.xml"/><Relationship Id="rId132" Type="http://schemas.openxmlformats.org/officeDocument/2006/relationships/slide" Target="slides/slide131.xml"/><Relationship Id="rId5383" Type="http://schemas.openxmlformats.org/officeDocument/2006/relationships/slide" Target="slides/slide5382.xml"/><Relationship Id="rId6434" Type="http://schemas.openxmlformats.org/officeDocument/2006/relationships/slide" Target="slides/slide6433.xml"/><Relationship Id="rId1579" Type="http://schemas.openxmlformats.org/officeDocument/2006/relationships/slide" Target="slides/slide1578.xml"/><Relationship Id="rId2977" Type="http://schemas.openxmlformats.org/officeDocument/2006/relationships/slide" Target="slides/slide2976.xml"/><Relationship Id="rId5036" Type="http://schemas.openxmlformats.org/officeDocument/2006/relationships/slide" Target="slides/slide5035.xml"/><Relationship Id="rId5450" Type="http://schemas.openxmlformats.org/officeDocument/2006/relationships/slide" Target="slides/slide5449.xml"/><Relationship Id="rId949" Type="http://schemas.openxmlformats.org/officeDocument/2006/relationships/slide" Target="slides/slide948.xml"/><Relationship Id="rId1993" Type="http://schemas.openxmlformats.org/officeDocument/2006/relationships/slide" Target="slides/slide1992.xml"/><Relationship Id="rId4052" Type="http://schemas.openxmlformats.org/officeDocument/2006/relationships/slide" Target="slides/slide4051.xml"/><Relationship Id="rId5103" Type="http://schemas.openxmlformats.org/officeDocument/2006/relationships/slide" Target="slides/slide5102.xml"/><Relationship Id="rId6501" Type="http://schemas.openxmlformats.org/officeDocument/2006/relationships/slide" Target="slides/slide6500.xml"/><Relationship Id="rId1646" Type="http://schemas.openxmlformats.org/officeDocument/2006/relationships/slide" Target="slides/slide1645.xml"/><Relationship Id="rId1713" Type="http://schemas.openxmlformats.org/officeDocument/2006/relationships/slide" Target="slides/slide1712.xml"/><Relationship Id="rId4869" Type="http://schemas.openxmlformats.org/officeDocument/2006/relationships/slide" Target="slides/slide4868.xml"/><Relationship Id="rId3885" Type="http://schemas.openxmlformats.org/officeDocument/2006/relationships/slide" Target="slides/slide3884.xml"/><Relationship Id="rId4936" Type="http://schemas.openxmlformats.org/officeDocument/2006/relationships/slide" Target="slides/slide4935.xml"/><Relationship Id="rId6291" Type="http://schemas.openxmlformats.org/officeDocument/2006/relationships/slide" Target="slides/slide6290.xml"/><Relationship Id="rId2487" Type="http://schemas.openxmlformats.org/officeDocument/2006/relationships/slide" Target="slides/slide2486.xml"/><Relationship Id="rId3538" Type="http://schemas.openxmlformats.org/officeDocument/2006/relationships/slide" Target="slides/slide3537.xml"/><Relationship Id="rId459" Type="http://schemas.openxmlformats.org/officeDocument/2006/relationships/slide" Target="slides/slide458.xml"/><Relationship Id="rId873" Type="http://schemas.openxmlformats.org/officeDocument/2006/relationships/slide" Target="slides/slide872.xml"/><Relationship Id="rId1089" Type="http://schemas.openxmlformats.org/officeDocument/2006/relationships/slide" Target="slides/slide1088.xml"/><Relationship Id="rId2554" Type="http://schemas.openxmlformats.org/officeDocument/2006/relationships/slide" Target="slides/slide2553.xml"/><Relationship Id="rId3952" Type="http://schemas.openxmlformats.org/officeDocument/2006/relationships/slide" Target="slides/slide3951.xml"/><Relationship Id="rId6011" Type="http://schemas.openxmlformats.org/officeDocument/2006/relationships/slide" Target="slides/slide6010.xml"/><Relationship Id="rId526" Type="http://schemas.openxmlformats.org/officeDocument/2006/relationships/slide" Target="slides/slide525.xml"/><Relationship Id="rId1156" Type="http://schemas.openxmlformats.org/officeDocument/2006/relationships/slide" Target="slides/slide1155.xml"/><Relationship Id="rId2207" Type="http://schemas.openxmlformats.org/officeDocument/2006/relationships/slide" Target="slides/slide2206.xml"/><Relationship Id="rId3605" Type="http://schemas.openxmlformats.org/officeDocument/2006/relationships/slide" Target="slides/slide3604.xml"/><Relationship Id="rId940" Type="http://schemas.openxmlformats.org/officeDocument/2006/relationships/slide" Target="slides/slide939.xml"/><Relationship Id="rId1570" Type="http://schemas.openxmlformats.org/officeDocument/2006/relationships/slide" Target="slides/slide1569.xml"/><Relationship Id="rId2621" Type="http://schemas.openxmlformats.org/officeDocument/2006/relationships/slide" Target="slides/slide2620.xml"/><Relationship Id="rId5777" Type="http://schemas.openxmlformats.org/officeDocument/2006/relationships/slide" Target="slides/slide5776.xml"/><Relationship Id="rId6828" Type="http://schemas.openxmlformats.org/officeDocument/2006/relationships/slide" Target="slides/slide6827.xml"/><Relationship Id="rId1223" Type="http://schemas.openxmlformats.org/officeDocument/2006/relationships/slide" Target="slides/slide1222.xml"/><Relationship Id="rId4379" Type="http://schemas.openxmlformats.org/officeDocument/2006/relationships/slide" Target="slides/slide4378.xml"/><Relationship Id="rId4793" Type="http://schemas.openxmlformats.org/officeDocument/2006/relationships/slide" Target="slides/slide4792.xml"/><Relationship Id="rId5844" Type="http://schemas.openxmlformats.org/officeDocument/2006/relationships/slide" Target="slides/slide5843.xml"/><Relationship Id="rId3395" Type="http://schemas.openxmlformats.org/officeDocument/2006/relationships/slide" Target="slides/slide3394.xml"/><Relationship Id="rId4446" Type="http://schemas.openxmlformats.org/officeDocument/2006/relationships/slide" Target="slides/slide4445.xml"/><Relationship Id="rId4860" Type="http://schemas.openxmlformats.org/officeDocument/2006/relationships/slide" Target="slides/slide4859.xml"/><Relationship Id="rId5911" Type="http://schemas.openxmlformats.org/officeDocument/2006/relationships/slide" Target="slides/slide5910.xml"/><Relationship Id="rId3048" Type="http://schemas.openxmlformats.org/officeDocument/2006/relationships/slide" Target="slides/slide3047.xml"/><Relationship Id="rId3462" Type="http://schemas.openxmlformats.org/officeDocument/2006/relationships/slide" Target="slides/slide3461.xml"/><Relationship Id="rId4513" Type="http://schemas.openxmlformats.org/officeDocument/2006/relationships/slide" Target="slides/slide4512.xml"/><Relationship Id="rId383" Type="http://schemas.openxmlformats.org/officeDocument/2006/relationships/slide" Target="slides/slide382.xml"/><Relationship Id="rId2064" Type="http://schemas.openxmlformats.org/officeDocument/2006/relationships/slide" Target="slides/slide2063.xml"/><Relationship Id="rId3115" Type="http://schemas.openxmlformats.org/officeDocument/2006/relationships/slide" Target="slides/slide3114.xml"/><Relationship Id="rId6685" Type="http://schemas.openxmlformats.org/officeDocument/2006/relationships/slide" Target="slides/slide6684.xml"/><Relationship Id="rId450" Type="http://schemas.openxmlformats.org/officeDocument/2006/relationships/slide" Target="slides/slide449.xml"/><Relationship Id="rId1080" Type="http://schemas.openxmlformats.org/officeDocument/2006/relationships/slide" Target="slides/slide1079.xml"/><Relationship Id="rId2131" Type="http://schemas.openxmlformats.org/officeDocument/2006/relationships/slide" Target="slides/slide2130.xml"/><Relationship Id="rId5287" Type="http://schemas.openxmlformats.org/officeDocument/2006/relationships/slide" Target="slides/slide5286.xml"/><Relationship Id="rId6338" Type="http://schemas.openxmlformats.org/officeDocument/2006/relationships/slide" Target="slides/slide6337.xml"/><Relationship Id="rId103" Type="http://schemas.openxmlformats.org/officeDocument/2006/relationships/slide" Target="slides/slide102.xml"/><Relationship Id="rId6752" Type="http://schemas.openxmlformats.org/officeDocument/2006/relationships/slide" Target="slides/slide6751.xml"/><Relationship Id="rId1897" Type="http://schemas.openxmlformats.org/officeDocument/2006/relationships/slide" Target="slides/slide1896.xml"/><Relationship Id="rId2948" Type="http://schemas.openxmlformats.org/officeDocument/2006/relationships/slide" Target="slides/slide2947.xml"/><Relationship Id="rId5354" Type="http://schemas.openxmlformats.org/officeDocument/2006/relationships/slide" Target="slides/slide5353.xml"/><Relationship Id="rId6405" Type="http://schemas.openxmlformats.org/officeDocument/2006/relationships/slide" Target="slides/slide6404.xml"/><Relationship Id="rId1964" Type="http://schemas.openxmlformats.org/officeDocument/2006/relationships/slide" Target="slides/slide1963.xml"/><Relationship Id="rId4370" Type="http://schemas.openxmlformats.org/officeDocument/2006/relationships/slide" Target="slides/slide4369.xml"/><Relationship Id="rId5007" Type="http://schemas.openxmlformats.org/officeDocument/2006/relationships/slide" Target="slides/slide5006.xml"/><Relationship Id="rId5421" Type="http://schemas.openxmlformats.org/officeDocument/2006/relationships/slide" Target="slides/slide5420.xml"/><Relationship Id="rId1617" Type="http://schemas.openxmlformats.org/officeDocument/2006/relationships/slide" Target="slides/slide1616.xml"/><Relationship Id="rId4023" Type="http://schemas.openxmlformats.org/officeDocument/2006/relationships/slide" Target="slides/slide4022.xml"/><Relationship Id="rId3789" Type="http://schemas.openxmlformats.org/officeDocument/2006/relationships/slide" Target="slides/slide3788.xml"/><Relationship Id="rId6195" Type="http://schemas.openxmlformats.org/officeDocument/2006/relationships/slide" Target="slides/slide6194.xml"/><Relationship Id="rId6262" Type="http://schemas.openxmlformats.org/officeDocument/2006/relationships/slide" Target="slides/slide6261.xml"/><Relationship Id="rId3856" Type="http://schemas.openxmlformats.org/officeDocument/2006/relationships/slide" Target="slides/slide3855.xml"/><Relationship Id="rId4907" Type="http://schemas.openxmlformats.org/officeDocument/2006/relationships/slide" Target="slides/slide4906.xml"/><Relationship Id="rId777" Type="http://schemas.openxmlformats.org/officeDocument/2006/relationships/slide" Target="slides/slide776.xml"/><Relationship Id="rId2458" Type="http://schemas.openxmlformats.org/officeDocument/2006/relationships/slide" Target="slides/slide2457.xml"/><Relationship Id="rId2872" Type="http://schemas.openxmlformats.org/officeDocument/2006/relationships/slide" Target="slides/slide2871.xml"/><Relationship Id="rId3509" Type="http://schemas.openxmlformats.org/officeDocument/2006/relationships/slide" Target="slides/slide3508.xml"/><Relationship Id="rId3923" Type="http://schemas.openxmlformats.org/officeDocument/2006/relationships/slide" Target="slides/slide3922.xml"/><Relationship Id="rId844" Type="http://schemas.openxmlformats.org/officeDocument/2006/relationships/slide" Target="slides/slide843.xml"/><Relationship Id="rId1474" Type="http://schemas.openxmlformats.org/officeDocument/2006/relationships/slide" Target="slides/slide1473.xml"/><Relationship Id="rId2525" Type="http://schemas.openxmlformats.org/officeDocument/2006/relationships/slide" Target="slides/slide2524.xml"/><Relationship Id="rId911" Type="http://schemas.openxmlformats.org/officeDocument/2006/relationships/slide" Target="slides/slide910.xml"/><Relationship Id="rId1127" Type="http://schemas.openxmlformats.org/officeDocument/2006/relationships/slide" Target="slides/slide1126.xml"/><Relationship Id="rId1541" Type="http://schemas.openxmlformats.org/officeDocument/2006/relationships/slide" Target="slides/slide1540.xml"/><Relationship Id="rId4697" Type="http://schemas.openxmlformats.org/officeDocument/2006/relationships/slide" Target="slides/slide4696.xml"/><Relationship Id="rId5748" Type="http://schemas.openxmlformats.org/officeDocument/2006/relationships/slide" Target="slides/slide5747.xml"/><Relationship Id="rId3299" Type="http://schemas.openxmlformats.org/officeDocument/2006/relationships/slide" Target="slides/slide3298.xml"/><Relationship Id="rId4764" Type="http://schemas.openxmlformats.org/officeDocument/2006/relationships/slide" Target="slides/slide4763.xml"/><Relationship Id="rId3366" Type="http://schemas.openxmlformats.org/officeDocument/2006/relationships/slide" Target="slides/slide3365.xml"/><Relationship Id="rId4417" Type="http://schemas.openxmlformats.org/officeDocument/2006/relationships/slide" Target="slides/slide4416.xml"/><Relationship Id="rId5815" Type="http://schemas.openxmlformats.org/officeDocument/2006/relationships/slide" Target="slides/slide5814.xml"/><Relationship Id="rId287" Type="http://schemas.openxmlformats.org/officeDocument/2006/relationships/slide" Target="slides/slide286.xml"/><Relationship Id="rId2382" Type="http://schemas.openxmlformats.org/officeDocument/2006/relationships/slide" Target="slides/slide2381.xml"/><Relationship Id="rId3019" Type="http://schemas.openxmlformats.org/officeDocument/2006/relationships/slide" Target="slides/slide3018.xml"/><Relationship Id="rId3780" Type="http://schemas.openxmlformats.org/officeDocument/2006/relationships/slide" Target="slides/slide3779.xml"/><Relationship Id="rId4831" Type="http://schemas.openxmlformats.org/officeDocument/2006/relationships/slide" Target="slides/slide4830.xml"/><Relationship Id="rId354" Type="http://schemas.openxmlformats.org/officeDocument/2006/relationships/slide" Target="slides/slide353.xml"/><Relationship Id="rId2035" Type="http://schemas.openxmlformats.org/officeDocument/2006/relationships/slide" Target="slides/slide2034.xml"/><Relationship Id="rId3433" Type="http://schemas.openxmlformats.org/officeDocument/2006/relationships/slide" Target="slides/slide3432.xml"/><Relationship Id="rId6589" Type="http://schemas.openxmlformats.org/officeDocument/2006/relationships/slide" Target="slides/slide6588.xml"/><Relationship Id="rId3500" Type="http://schemas.openxmlformats.org/officeDocument/2006/relationships/slide" Target="slides/slide3499.xml"/><Relationship Id="rId6656" Type="http://schemas.openxmlformats.org/officeDocument/2006/relationships/slide" Target="slides/slide6655.xml"/><Relationship Id="rId421" Type="http://schemas.openxmlformats.org/officeDocument/2006/relationships/slide" Target="slides/slide420.xml"/><Relationship Id="rId1051" Type="http://schemas.openxmlformats.org/officeDocument/2006/relationships/slide" Target="slides/slide1050.xml"/><Relationship Id="rId2102" Type="http://schemas.openxmlformats.org/officeDocument/2006/relationships/slide" Target="slides/slide2101.xml"/><Relationship Id="rId5258" Type="http://schemas.openxmlformats.org/officeDocument/2006/relationships/slide" Target="slides/slide5257.xml"/><Relationship Id="rId5672" Type="http://schemas.openxmlformats.org/officeDocument/2006/relationships/slide" Target="slides/slide5671.xml"/><Relationship Id="rId6309" Type="http://schemas.openxmlformats.org/officeDocument/2006/relationships/slide" Target="slides/slide6308.xml"/><Relationship Id="rId6723" Type="http://schemas.openxmlformats.org/officeDocument/2006/relationships/slide" Target="slides/slide6722.xml"/><Relationship Id="rId1868" Type="http://schemas.openxmlformats.org/officeDocument/2006/relationships/slide" Target="slides/slide1867.xml"/><Relationship Id="rId4274" Type="http://schemas.openxmlformats.org/officeDocument/2006/relationships/slide" Target="slides/slide4273.xml"/><Relationship Id="rId5325" Type="http://schemas.openxmlformats.org/officeDocument/2006/relationships/slide" Target="slides/slide5324.xml"/><Relationship Id="rId2919" Type="http://schemas.openxmlformats.org/officeDocument/2006/relationships/slide" Target="slides/slide2918.xml"/><Relationship Id="rId3290" Type="http://schemas.openxmlformats.org/officeDocument/2006/relationships/slide" Target="slides/slide3289.xml"/><Relationship Id="rId4341" Type="http://schemas.openxmlformats.org/officeDocument/2006/relationships/slide" Target="slides/slide4340.xml"/><Relationship Id="rId1935" Type="http://schemas.openxmlformats.org/officeDocument/2006/relationships/slide" Target="slides/slide1934.xml"/><Relationship Id="rId6099" Type="http://schemas.openxmlformats.org/officeDocument/2006/relationships/slide" Target="slides/slide6098.xml"/><Relationship Id="rId3010" Type="http://schemas.openxmlformats.org/officeDocument/2006/relationships/slide" Target="slides/slide3009.xml"/><Relationship Id="rId6166" Type="http://schemas.openxmlformats.org/officeDocument/2006/relationships/slide" Target="slides/slide6165.xml"/><Relationship Id="rId6580" Type="http://schemas.openxmlformats.org/officeDocument/2006/relationships/slide" Target="slides/slide6579.xml"/><Relationship Id="rId2776" Type="http://schemas.openxmlformats.org/officeDocument/2006/relationships/slide" Target="slides/slide2775.xml"/><Relationship Id="rId3827" Type="http://schemas.openxmlformats.org/officeDocument/2006/relationships/slide" Target="slides/slide3826.xml"/><Relationship Id="rId5182" Type="http://schemas.openxmlformats.org/officeDocument/2006/relationships/slide" Target="slides/slide5181.xml"/><Relationship Id="rId6233" Type="http://schemas.openxmlformats.org/officeDocument/2006/relationships/slide" Target="slides/slide6232.xml"/><Relationship Id="rId748" Type="http://schemas.openxmlformats.org/officeDocument/2006/relationships/slide" Target="slides/slide747.xml"/><Relationship Id="rId1378" Type="http://schemas.openxmlformats.org/officeDocument/2006/relationships/slide" Target="slides/slide1377.xml"/><Relationship Id="rId1792" Type="http://schemas.openxmlformats.org/officeDocument/2006/relationships/slide" Target="slides/slide1791.xml"/><Relationship Id="rId2429" Type="http://schemas.openxmlformats.org/officeDocument/2006/relationships/slide" Target="slides/slide2428.xml"/><Relationship Id="rId2843" Type="http://schemas.openxmlformats.org/officeDocument/2006/relationships/slide" Target="slides/slide2842.xml"/><Relationship Id="rId5999" Type="http://schemas.openxmlformats.org/officeDocument/2006/relationships/slide" Target="slides/slide5998.xml"/><Relationship Id="rId6300" Type="http://schemas.openxmlformats.org/officeDocument/2006/relationships/slide" Target="slides/slide6299.xml"/><Relationship Id="rId84" Type="http://schemas.openxmlformats.org/officeDocument/2006/relationships/slide" Target="slides/slide83.xml"/><Relationship Id="rId815" Type="http://schemas.openxmlformats.org/officeDocument/2006/relationships/slide" Target="slides/slide814.xml"/><Relationship Id="rId1445" Type="http://schemas.openxmlformats.org/officeDocument/2006/relationships/slide" Target="slides/slide1444.xml"/><Relationship Id="rId2910" Type="http://schemas.openxmlformats.org/officeDocument/2006/relationships/slide" Target="slides/slide2909.xml"/><Relationship Id="rId1512" Type="http://schemas.openxmlformats.org/officeDocument/2006/relationships/slide" Target="slides/slide1511.xml"/><Relationship Id="rId4668" Type="http://schemas.openxmlformats.org/officeDocument/2006/relationships/slide" Target="slides/slide4667.xml"/><Relationship Id="rId5719" Type="http://schemas.openxmlformats.org/officeDocument/2006/relationships/slide" Target="slides/slide5718.xml"/><Relationship Id="rId6090" Type="http://schemas.openxmlformats.org/officeDocument/2006/relationships/slide" Target="slides/slide6089.xml"/><Relationship Id="rId3684" Type="http://schemas.openxmlformats.org/officeDocument/2006/relationships/slide" Target="slides/slide3683.xml"/><Relationship Id="rId4735" Type="http://schemas.openxmlformats.org/officeDocument/2006/relationships/slide" Target="slides/slide4734.xml"/><Relationship Id="rId2286" Type="http://schemas.openxmlformats.org/officeDocument/2006/relationships/slide" Target="slides/slide2285.xml"/><Relationship Id="rId3337" Type="http://schemas.openxmlformats.org/officeDocument/2006/relationships/slide" Target="slides/slide3336.xml"/><Relationship Id="rId3751" Type="http://schemas.openxmlformats.org/officeDocument/2006/relationships/slide" Target="slides/slide3750.xml"/><Relationship Id="rId4802" Type="http://schemas.openxmlformats.org/officeDocument/2006/relationships/slide" Target="slides/slide4801.xml"/><Relationship Id="rId258" Type="http://schemas.openxmlformats.org/officeDocument/2006/relationships/slide" Target="slides/slide257.xml"/><Relationship Id="rId672" Type="http://schemas.openxmlformats.org/officeDocument/2006/relationships/slide" Target="slides/slide671.xml"/><Relationship Id="rId2353" Type="http://schemas.openxmlformats.org/officeDocument/2006/relationships/slide" Target="slides/slide2352.xml"/><Relationship Id="rId3404" Type="http://schemas.openxmlformats.org/officeDocument/2006/relationships/slide" Target="slides/slide3403.xml"/><Relationship Id="rId6974" Type="http://schemas.openxmlformats.org/officeDocument/2006/relationships/slide" Target="slides/slide6973.xml"/><Relationship Id="rId325" Type="http://schemas.openxmlformats.org/officeDocument/2006/relationships/slide" Target="slides/slide324.xml"/><Relationship Id="rId2006" Type="http://schemas.openxmlformats.org/officeDocument/2006/relationships/slide" Target="slides/slide2005.xml"/><Relationship Id="rId2420" Type="http://schemas.openxmlformats.org/officeDocument/2006/relationships/slide" Target="slides/slide2419.xml"/><Relationship Id="rId5576" Type="http://schemas.openxmlformats.org/officeDocument/2006/relationships/slide" Target="slides/slide5575.xml"/><Relationship Id="rId6627" Type="http://schemas.openxmlformats.org/officeDocument/2006/relationships/slide" Target="slides/slide6626.xml"/><Relationship Id="rId1022" Type="http://schemas.openxmlformats.org/officeDocument/2006/relationships/slide" Target="slides/slide1021.xml"/><Relationship Id="rId4178" Type="http://schemas.openxmlformats.org/officeDocument/2006/relationships/slide" Target="slides/slide4177.xml"/><Relationship Id="rId4592" Type="http://schemas.openxmlformats.org/officeDocument/2006/relationships/slide" Target="slides/slide4591.xml"/><Relationship Id="rId5229" Type="http://schemas.openxmlformats.org/officeDocument/2006/relationships/slide" Target="slides/slide5228.xml"/><Relationship Id="rId5990" Type="http://schemas.openxmlformats.org/officeDocument/2006/relationships/slide" Target="slides/slide5989.xml"/><Relationship Id="rId3194" Type="http://schemas.openxmlformats.org/officeDocument/2006/relationships/slide" Target="slides/slide3193.xml"/><Relationship Id="rId4245" Type="http://schemas.openxmlformats.org/officeDocument/2006/relationships/slide" Target="slides/slide4244.xml"/><Relationship Id="rId5643" Type="http://schemas.openxmlformats.org/officeDocument/2006/relationships/slide" Target="slides/slide5642.xml"/><Relationship Id="rId1839" Type="http://schemas.openxmlformats.org/officeDocument/2006/relationships/slide" Target="slides/slide1838.xml"/><Relationship Id="rId5710" Type="http://schemas.openxmlformats.org/officeDocument/2006/relationships/slide" Target="slides/slide5709.xml"/><Relationship Id="rId182" Type="http://schemas.openxmlformats.org/officeDocument/2006/relationships/slide" Target="slides/slide181.xml"/><Relationship Id="rId1906" Type="http://schemas.openxmlformats.org/officeDocument/2006/relationships/slide" Target="slides/slide1905.xml"/><Relationship Id="rId3261" Type="http://schemas.openxmlformats.org/officeDocument/2006/relationships/slide" Target="slides/slide3260.xml"/><Relationship Id="rId4312" Type="http://schemas.openxmlformats.org/officeDocument/2006/relationships/slide" Target="slides/slide4311.xml"/><Relationship Id="rId6484" Type="http://schemas.openxmlformats.org/officeDocument/2006/relationships/slide" Target="slides/slide6483.xml"/><Relationship Id="rId999" Type="http://schemas.openxmlformats.org/officeDocument/2006/relationships/slide" Target="slides/slide998.xml"/><Relationship Id="rId5086" Type="http://schemas.openxmlformats.org/officeDocument/2006/relationships/slide" Target="slides/slide5085.xml"/><Relationship Id="rId6137" Type="http://schemas.openxmlformats.org/officeDocument/2006/relationships/slide" Target="slides/slide6136.xml"/><Relationship Id="rId6551" Type="http://schemas.openxmlformats.org/officeDocument/2006/relationships/slide" Target="slides/slide6550.xml"/><Relationship Id="rId1696" Type="http://schemas.openxmlformats.org/officeDocument/2006/relationships/slide" Target="slides/slide1695.xml"/><Relationship Id="rId5153" Type="http://schemas.openxmlformats.org/officeDocument/2006/relationships/slide" Target="slides/slide5152.xml"/><Relationship Id="rId6204" Type="http://schemas.openxmlformats.org/officeDocument/2006/relationships/slide" Target="slides/slide6203.xml"/><Relationship Id="rId1349" Type="http://schemas.openxmlformats.org/officeDocument/2006/relationships/slide" Target="slides/slide1348.xml"/><Relationship Id="rId2747" Type="http://schemas.openxmlformats.org/officeDocument/2006/relationships/slide" Target="slides/slide2746.xml"/><Relationship Id="rId5220" Type="http://schemas.openxmlformats.org/officeDocument/2006/relationships/slide" Target="slides/slide5219.xml"/><Relationship Id="rId719" Type="http://schemas.openxmlformats.org/officeDocument/2006/relationships/slide" Target="slides/slide718.xml"/><Relationship Id="rId1763" Type="http://schemas.openxmlformats.org/officeDocument/2006/relationships/slide" Target="slides/slide1762.xml"/><Relationship Id="rId2814" Type="http://schemas.openxmlformats.org/officeDocument/2006/relationships/slide" Target="slides/slide2813.xml"/><Relationship Id="rId55" Type="http://schemas.openxmlformats.org/officeDocument/2006/relationships/slide" Target="slides/slide54.xml"/><Relationship Id="rId1416" Type="http://schemas.openxmlformats.org/officeDocument/2006/relationships/slide" Target="slides/slide1415.xml"/><Relationship Id="rId1830" Type="http://schemas.openxmlformats.org/officeDocument/2006/relationships/slide" Target="slides/slide1829.xml"/><Relationship Id="rId4986" Type="http://schemas.openxmlformats.org/officeDocument/2006/relationships/slide" Target="slides/slide4985.xml"/><Relationship Id="rId3588" Type="http://schemas.openxmlformats.org/officeDocument/2006/relationships/slide" Target="slides/slide3587.xml"/><Relationship Id="rId4639" Type="http://schemas.openxmlformats.org/officeDocument/2006/relationships/slide" Target="slides/slide4638.xml"/><Relationship Id="rId7045" Type="http://schemas.openxmlformats.org/officeDocument/2006/relationships/slide" Target="slides/slide7044.xml"/><Relationship Id="rId3655" Type="http://schemas.openxmlformats.org/officeDocument/2006/relationships/slide" Target="slides/slide3654.xml"/><Relationship Id="rId4706" Type="http://schemas.openxmlformats.org/officeDocument/2006/relationships/slide" Target="slides/slide4705.xml"/><Relationship Id="rId6061" Type="http://schemas.openxmlformats.org/officeDocument/2006/relationships/slide" Target="slides/slide6060.xml"/><Relationship Id="rId576" Type="http://schemas.openxmlformats.org/officeDocument/2006/relationships/slide" Target="slides/slide575.xml"/><Relationship Id="rId990" Type="http://schemas.openxmlformats.org/officeDocument/2006/relationships/slide" Target="slides/slide989.xml"/><Relationship Id="rId2257" Type="http://schemas.openxmlformats.org/officeDocument/2006/relationships/slide" Target="slides/slide2256.xml"/><Relationship Id="rId2671" Type="http://schemas.openxmlformats.org/officeDocument/2006/relationships/slide" Target="slides/slide2670.xml"/><Relationship Id="rId3308" Type="http://schemas.openxmlformats.org/officeDocument/2006/relationships/slide" Target="slides/slide3307.xml"/><Relationship Id="rId229" Type="http://schemas.openxmlformats.org/officeDocument/2006/relationships/slide" Target="slides/slide228.xml"/><Relationship Id="rId643" Type="http://schemas.openxmlformats.org/officeDocument/2006/relationships/slide" Target="slides/slide642.xml"/><Relationship Id="rId1273" Type="http://schemas.openxmlformats.org/officeDocument/2006/relationships/slide" Target="slides/slide1272.xml"/><Relationship Id="rId2324" Type="http://schemas.openxmlformats.org/officeDocument/2006/relationships/slide" Target="slides/slide2323.xml"/><Relationship Id="rId3722" Type="http://schemas.openxmlformats.org/officeDocument/2006/relationships/slide" Target="slides/slide3721.xml"/><Relationship Id="rId6878" Type="http://schemas.openxmlformats.org/officeDocument/2006/relationships/slide" Target="slides/slide6877.xml"/><Relationship Id="rId5894" Type="http://schemas.openxmlformats.org/officeDocument/2006/relationships/slide" Target="slides/slide5893.xml"/><Relationship Id="rId6945" Type="http://schemas.openxmlformats.org/officeDocument/2006/relationships/slide" Target="slides/slide6944.xml"/><Relationship Id="rId710" Type="http://schemas.openxmlformats.org/officeDocument/2006/relationships/slide" Target="slides/slide709.xml"/><Relationship Id="rId1340" Type="http://schemas.openxmlformats.org/officeDocument/2006/relationships/slide" Target="slides/slide1339.xml"/><Relationship Id="rId3098" Type="http://schemas.openxmlformats.org/officeDocument/2006/relationships/slide" Target="slides/slide3097.xml"/><Relationship Id="rId4496" Type="http://schemas.openxmlformats.org/officeDocument/2006/relationships/slide" Target="slides/slide4495.xml"/><Relationship Id="rId5547" Type="http://schemas.openxmlformats.org/officeDocument/2006/relationships/slide" Target="slides/slide5546.xml"/><Relationship Id="rId5961" Type="http://schemas.openxmlformats.org/officeDocument/2006/relationships/slide" Target="slides/slide5960.xml"/><Relationship Id="rId4149" Type="http://schemas.openxmlformats.org/officeDocument/2006/relationships/slide" Target="slides/slide4148.xml"/><Relationship Id="rId4563" Type="http://schemas.openxmlformats.org/officeDocument/2006/relationships/slide" Target="slides/slide4562.xml"/><Relationship Id="rId5614" Type="http://schemas.openxmlformats.org/officeDocument/2006/relationships/slide" Target="slides/slide5613.xml"/><Relationship Id="rId3165" Type="http://schemas.openxmlformats.org/officeDocument/2006/relationships/slide" Target="slides/slide3164.xml"/><Relationship Id="rId4216" Type="http://schemas.openxmlformats.org/officeDocument/2006/relationships/slide" Target="slides/slide4215.xml"/><Relationship Id="rId4630" Type="http://schemas.openxmlformats.org/officeDocument/2006/relationships/slide" Target="slides/slide4629.xml"/><Relationship Id="rId2181" Type="http://schemas.openxmlformats.org/officeDocument/2006/relationships/slide" Target="slides/slide2180.xml"/><Relationship Id="rId3232" Type="http://schemas.openxmlformats.org/officeDocument/2006/relationships/slide" Target="slides/slide3231.xml"/><Relationship Id="rId6388" Type="http://schemas.openxmlformats.org/officeDocument/2006/relationships/slide" Target="slides/slide6387.xml"/><Relationship Id="rId153" Type="http://schemas.openxmlformats.org/officeDocument/2006/relationships/slide" Target="slides/slide152.xml"/><Relationship Id="rId6455" Type="http://schemas.openxmlformats.org/officeDocument/2006/relationships/slide" Target="slides/slide6454.xml"/><Relationship Id="rId220" Type="http://schemas.openxmlformats.org/officeDocument/2006/relationships/slide" Target="slides/slide219.xml"/><Relationship Id="rId2998" Type="http://schemas.openxmlformats.org/officeDocument/2006/relationships/slide" Target="slides/slide2997.xml"/><Relationship Id="rId5057" Type="http://schemas.openxmlformats.org/officeDocument/2006/relationships/slide" Target="slides/slide5056.xml"/><Relationship Id="rId6108" Type="http://schemas.openxmlformats.org/officeDocument/2006/relationships/slide" Target="slides/slide6107.xml"/><Relationship Id="rId4073" Type="http://schemas.openxmlformats.org/officeDocument/2006/relationships/slide" Target="slides/slide4072.xml"/><Relationship Id="rId5471" Type="http://schemas.openxmlformats.org/officeDocument/2006/relationships/slide" Target="slides/slide5470.xml"/><Relationship Id="rId6522" Type="http://schemas.openxmlformats.org/officeDocument/2006/relationships/slide" Target="slides/slide6521.xml"/><Relationship Id="rId1667" Type="http://schemas.openxmlformats.org/officeDocument/2006/relationships/slide" Target="slides/slide1666.xml"/><Relationship Id="rId2718" Type="http://schemas.openxmlformats.org/officeDocument/2006/relationships/slide" Target="slides/slide2717.xml"/><Relationship Id="rId5124" Type="http://schemas.openxmlformats.org/officeDocument/2006/relationships/slide" Target="slides/slide5123.xml"/><Relationship Id="rId1734" Type="http://schemas.openxmlformats.org/officeDocument/2006/relationships/slide" Target="slides/slide1733.xml"/><Relationship Id="rId4140" Type="http://schemas.openxmlformats.org/officeDocument/2006/relationships/slide" Target="slides/slide4139.xml"/><Relationship Id="rId26" Type="http://schemas.openxmlformats.org/officeDocument/2006/relationships/slide" Target="slides/slide25.xml"/><Relationship Id="rId1801" Type="http://schemas.openxmlformats.org/officeDocument/2006/relationships/slide" Target="slides/slide1800.xml"/><Relationship Id="rId3559" Type="http://schemas.openxmlformats.org/officeDocument/2006/relationships/slide" Target="slides/slide3558.xml"/><Relationship Id="rId4957" Type="http://schemas.openxmlformats.org/officeDocument/2006/relationships/slide" Target="slides/slide4956.xml"/><Relationship Id="rId7016" Type="http://schemas.openxmlformats.org/officeDocument/2006/relationships/slide" Target="slides/slide7015.xml"/><Relationship Id="rId3973" Type="http://schemas.openxmlformats.org/officeDocument/2006/relationships/slide" Target="slides/slide3972.xml"/><Relationship Id="rId6032" Type="http://schemas.openxmlformats.org/officeDocument/2006/relationships/slide" Target="slides/slide6031.xml"/><Relationship Id="rId894" Type="http://schemas.openxmlformats.org/officeDocument/2006/relationships/slide" Target="slides/slide893.xml"/><Relationship Id="rId1177" Type="http://schemas.openxmlformats.org/officeDocument/2006/relationships/slide" Target="slides/slide1176.xml"/><Relationship Id="rId2575" Type="http://schemas.openxmlformats.org/officeDocument/2006/relationships/slide" Target="slides/slide2574.xml"/><Relationship Id="rId3626" Type="http://schemas.openxmlformats.org/officeDocument/2006/relationships/slide" Target="slides/slide3625.xml"/><Relationship Id="rId547" Type="http://schemas.openxmlformats.org/officeDocument/2006/relationships/slide" Target="slides/slide546.xml"/><Relationship Id="rId961" Type="http://schemas.openxmlformats.org/officeDocument/2006/relationships/slide" Target="slides/slide960.xml"/><Relationship Id="rId1591" Type="http://schemas.openxmlformats.org/officeDocument/2006/relationships/slide" Target="slides/slide1590.xml"/><Relationship Id="rId2228" Type="http://schemas.openxmlformats.org/officeDocument/2006/relationships/slide" Target="slides/slide2227.xml"/><Relationship Id="rId2642" Type="http://schemas.openxmlformats.org/officeDocument/2006/relationships/slide" Target="slides/slide2641.xml"/><Relationship Id="rId5798" Type="http://schemas.openxmlformats.org/officeDocument/2006/relationships/slide" Target="slides/slide5797.xml"/><Relationship Id="rId6849" Type="http://schemas.openxmlformats.org/officeDocument/2006/relationships/slide" Target="slides/slide684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IS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IS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RG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RG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IV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HI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HI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IV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DB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DB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EK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EK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KN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KN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LI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LI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EH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EH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IH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IH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ZH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ZH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LD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LD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EH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EH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SP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HLS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HLS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SP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HCS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HCS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HL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HL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CR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CR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CRH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CRH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TEC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TEC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TE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TE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DC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DC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DCV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DCV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TFC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TFC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XL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FC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FC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XL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ID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ID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OE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OE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RO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RO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HG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HG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AS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AS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XS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XS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HM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HM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AI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AI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TG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TG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XU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XU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BE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BE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QV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QV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LW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LW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EW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EW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IS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RG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RG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IV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HI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HI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IV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DB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DB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EK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EK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KN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KN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LI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EH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EH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IH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IH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ZH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ZH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LD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LD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EH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EH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SP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HLS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HLS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SP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HCS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HCS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HL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HL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CR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CRH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CRH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TEC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TEC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TE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TE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DC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DC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DCV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DCV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TFC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TFC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XL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FC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FC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XL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ID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ID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OE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OE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RO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RO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HG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HG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AS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XS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XS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HM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HM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AI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AI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TG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TG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XU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XU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BE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QV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QV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LW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LW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EW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EW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2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3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4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5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8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9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0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1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4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5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5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6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7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0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1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2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3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6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7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8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9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2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3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4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5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8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6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7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8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9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6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98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77348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720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0825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94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4284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81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386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459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1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479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974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60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23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34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8518B-74DF-4010-85B4-DF10B78EF99E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B25C13D-3796-468A-88B9-DE62E533D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8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4.xml"/><Relationship Id="rId3" Type="http://schemas.openxmlformats.org/officeDocument/2006/relationships/diagramLayout" Target="../diagrams/layout73.xml"/><Relationship Id="rId7" Type="http://schemas.openxmlformats.org/officeDocument/2006/relationships/diagramData" Target="../diagrams/data74.xml"/><Relationship Id="rId2" Type="http://schemas.openxmlformats.org/officeDocument/2006/relationships/diagramData" Target="../diagrams/data7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3.xml"/><Relationship Id="rId11" Type="http://schemas.microsoft.com/office/2007/relationships/diagramDrawing" Target="../diagrams/drawing74.xml"/><Relationship Id="rId5" Type="http://schemas.openxmlformats.org/officeDocument/2006/relationships/diagramColors" Target="../diagrams/colors73.xml"/><Relationship Id="rId10" Type="http://schemas.openxmlformats.org/officeDocument/2006/relationships/diagramColors" Target="../diagrams/colors74.xml"/><Relationship Id="rId4" Type="http://schemas.openxmlformats.org/officeDocument/2006/relationships/diagramQuickStyle" Target="../diagrams/quickStyle73.xml"/><Relationship Id="rId9" Type="http://schemas.openxmlformats.org/officeDocument/2006/relationships/diagramQuickStyle" Target="../diagrams/quickStyle7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5.xml"/><Relationship Id="rId2" Type="http://schemas.openxmlformats.org/officeDocument/2006/relationships/diagramData" Target="../diagrams/data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5.xml"/><Relationship Id="rId5" Type="http://schemas.openxmlformats.org/officeDocument/2006/relationships/diagramColors" Target="../diagrams/colors75.xml"/><Relationship Id="rId4" Type="http://schemas.openxmlformats.org/officeDocument/2006/relationships/diagramQuickStyle" Target="../diagrams/quickStyle75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6.xml"/><Relationship Id="rId2" Type="http://schemas.openxmlformats.org/officeDocument/2006/relationships/diagramData" Target="../diagrams/data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6.xml"/><Relationship Id="rId5" Type="http://schemas.openxmlformats.org/officeDocument/2006/relationships/diagramColors" Target="../diagrams/colors76.xml"/><Relationship Id="rId4" Type="http://schemas.openxmlformats.org/officeDocument/2006/relationships/diagramQuickStyle" Target="../diagrams/quickStyle7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7.xml"/><Relationship Id="rId2" Type="http://schemas.openxmlformats.org/officeDocument/2006/relationships/diagramData" Target="../diagrams/data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7.xml"/><Relationship Id="rId5" Type="http://schemas.openxmlformats.org/officeDocument/2006/relationships/diagramColors" Target="../diagrams/colors77.xml"/><Relationship Id="rId4" Type="http://schemas.openxmlformats.org/officeDocument/2006/relationships/diagramQuickStyle" Target="../diagrams/quickStyle77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8.xml"/><Relationship Id="rId2" Type="http://schemas.openxmlformats.org/officeDocument/2006/relationships/diagramData" Target="../diagrams/data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8.xml"/><Relationship Id="rId5" Type="http://schemas.openxmlformats.org/officeDocument/2006/relationships/diagramColors" Target="../diagrams/colors78.xml"/><Relationship Id="rId4" Type="http://schemas.openxmlformats.org/officeDocument/2006/relationships/diagramQuickStyle" Target="../diagrams/quickStyle78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9.xml"/><Relationship Id="rId2" Type="http://schemas.openxmlformats.org/officeDocument/2006/relationships/diagramData" Target="../diagrams/data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9.xml"/><Relationship Id="rId5" Type="http://schemas.openxmlformats.org/officeDocument/2006/relationships/diagramColors" Target="../diagrams/colors79.xml"/><Relationship Id="rId4" Type="http://schemas.openxmlformats.org/officeDocument/2006/relationships/diagramQuickStyle" Target="../diagrams/quickStyle79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0.xml"/><Relationship Id="rId2" Type="http://schemas.openxmlformats.org/officeDocument/2006/relationships/diagramData" Target="../diagrams/data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0.xml"/><Relationship Id="rId5" Type="http://schemas.openxmlformats.org/officeDocument/2006/relationships/diagramColors" Target="../diagrams/colors80.xml"/><Relationship Id="rId4" Type="http://schemas.openxmlformats.org/officeDocument/2006/relationships/diagramQuickStyle" Target="../diagrams/quickStyle80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1.xml"/><Relationship Id="rId2" Type="http://schemas.openxmlformats.org/officeDocument/2006/relationships/diagramData" Target="../diagrams/data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1.xml"/><Relationship Id="rId5" Type="http://schemas.openxmlformats.org/officeDocument/2006/relationships/diagramColors" Target="../diagrams/colors81.xml"/><Relationship Id="rId4" Type="http://schemas.openxmlformats.org/officeDocument/2006/relationships/diagramQuickStyle" Target="../diagrams/quickStyle81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2.xml"/><Relationship Id="rId2" Type="http://schemas.openxmlformats.org/officeDocument/2006/relationships/diagramData" Target="../diagrams/data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2.xml"/><Relationship Id="rId5" Type="http://schemas.openxmlformats.org/officeDocument/2006/relationships/diagramColors" Target="../diagrams/colors82.xml"/><Relationship Id="rId4" Type="http://schemas.openxmlformats.org/officeDocument/2006/relationships/diagramQuickStyle" Target="../diagrams/quickStyle82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3.xml"/><Relationship Id="rId2" Type="http://schemas.openxmlformats.org/officeDocument/2006/relationships/diagramData" Target="../diagrams/data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3.xml"/><Relationship Id="rId5" Type="http://schemas.openxmlformats.org/officeDocument/2006/relationships/diagramColors" Target="../diagrams/colors83.xml"/><Relationship Id="rId4" Type="http://schemas.openxmlformats.org/officeDocument/2006/relationships/diagramQuickStyle" Target="../diagrams/quickStyle83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4.xml"/><Relationship Id="rId2" Type="http://schemas.openxmlformats.org/officeDocument/2006/relationships/diagramData" Target="../diagrams/data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4.xml"/><Relationship Id="rId5" Type="http://schemas.openxmlformats.org/officeDocument/2006/relationships/diagramColors" Target="../diagrams/colors84.xml"/><Relationship Id="rId4" Type="http://schemas.openxmlformats.org/officeDocument/2006/relationships/diagramQuickStyle" Target="../diagrams/quickStyle84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6.xml"/><Relationship Id="rId3" Type="http://schemas.openxmlformats.org/officeDocument/2006/relationships/diagramLayout" Target="../diagrams/layout85.xml"/><Relationship Id="rId7" Type="http://schemas.openxmlformats.org/officeDocument/2006/relationships/diagramData" Target="../diagrams/data86.xml"/><Relationship Id="rId2" Type="http://schemas.openxmlformats.org/officeDocument/2006/relationships/diagramData" Target="../diagrams/data8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5.xml"/><Relationship Id="rId11" Type="http://schemas.microsoft.com/office/2007/relationships/diagramDrawing" Target="../diagrams/drawing86.xml"/><Relationship Id="rId5" Type="http://schemas.openxmlformats.org/officeDocument/2006/relationships/diagramColors" Target="../diagrams/colors85.xml"/><Relationship Id="rId10" Type="http://schemas.openxmlformats.org/officeDocument/2006/relationships/diagramColors" Target="../diagrams/colors86.xml"/><Relationship Id="rId4" Type="http://schemas.openxmlformats.org/officeDocument/2006/relationships/diagramQuickStyle" Target="../diagrams/quickStyle85.xml"/><Relationship Id="rId9" Type="http://schemas.openxmlformats.org/officeDocument/2006/relationships/diagramQuickStyle" Target="../diagrams/quickStyle8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7.xml"/><Relationship Id="rId2" Type="http://schemas.openxmlformats.org/officeDocument/2006/relationships/diagramData" Target="../diagrams/data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7.xml"/><Relationship Id="rId5" Type="http://schemas.openxmlformats.org/officeDocument/2006/relationships/diagramColors" Target="../diagrams/colors87.xml"/><Relationship Id="rId4" Type="http://schemas.openxmlformats.org/officeDocument/2006/relationships/diagramQuickStyle" Target="../diagrams/quickStyle87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8.xml"/><Relationship Id="rId2" Type="http://schemas.openxmlformats.org/officeDocument/2006/relationships/diagramData" Target="../diagrams/data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8.xml"/><Relationship Id="rId5" Type="http://schemas.openxmlformats.org/officeDocument/2006/relationships/diagramColors" Target="../diagrams/colors88.xml"/><Relationship Id="rId4" Type="http://schemas.openxmlformats.org/officeDocument/2006/relationships/diagramQuickStyle" Target="../diagrams/quickStyle88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9.xml"/><Relationship Id="rId2" Type="http://schemas.openxmlformats.org/officeDocument/2006/relationships/diagramData" Target="../diagrams/data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9.xml"/><Relationship Id="rId5" Type="http://schemas.openxmlformats.org/officeDocument/2006/relationships/diagramColors" Target="../diagrams/colors89.xml"/><Relationship Id="rId4" Type="http://schemas.openxmlformats.org/officeDocument/2006/relationships/diagramQuickStyle" Target="../diagrams/quickStyle89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0.xml"/><Relationship Id="rId2" Type="http://schemas.openxmlformats.org/officeDocument/2006/relationships/diagramData" Target="../diagrams/data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0.xml"/><Relationship Id="rId5" Type="http://schemas.openxmlformats.org/officeDocument/2006/relationships/diagramColors" Target="../diagrams/colors90.xml"/><Relationship Id="rId4" Type="http://schemas.openxmlformats.org/officeDocument/2006/relationships/diagramQuickStyle" Target="../diagrams/quickStyle90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1.xml"/><Relationship Id="rId2" Type="http://schemas.openxmlformats.org/officeDocument/2006/relationships/diagramData" Target="../diagrams/data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1.xml"/><Relationship Id="rId5" Type="http://schemas.openxmlformats.org/officeDocument/2006/relationships/diagramColors" Target="../diagrams/colors91.xml"/><Relationship Id="rId4" Type="http://schemas.openxmlformats.org/officeDocument/2006/relationships/diagramQuickStyle" Target="../diagrams/quickStyle91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2.xml"/><Relationship Id="rId2" Type="http://schemas.openxmlformats.org/officeDocument/2006/relationships/diagramData" Target="../diagrams/data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2.xml"/><Relationship Id="rId5" Type="http://schemas.openxmlformats.org/officeDocument/2006/relationships/diagramColors" Target="../diagrams/colors92.xml"/><Relationship Id="rId4" Type="http://schemas.openxmlformats.org/officeDocument/2006/relationships/diagramQuickStyle" Target="../diagrams/quickStyle92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3.xml"/><Relationship Id="rId2" Type="http://schemas.openxmlformats.org/officeDocument/2006/relationships/diagramData" Target="../diagrams/data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3.xml"/><Relationship Id="rId5" Type="http://schemas.openxmlformats.org/officeDocument/2006/relationships/diagramColors" Target="../diagrams/colors93.xml"/><Relationship Id="rId4" Type="http://schemas.openxmlformats.org/officeDocument/2006/relationships/diagramQuickStyle" Target="../diagrams/quickStyle93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4.xml"/><Relationship Id="rId2" Type="http://schemas.openxmlformats.org/officeDocument/2006/relationships/diagramData" Target="../diagrams/data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4.xml"/><Relationship Id="rId5" Type="http://schemas.openxmlformats.org/officeDocument/2006/relationships/diagramColors" Target="../diagrams/colors94.xml"/><Relationship Id="rId4" Type="http://schemas.openxmlformats.org/officeDocument/2006/relationships/diagramQuickStyle" Target="../diagrams/quickStyle9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5.xml"/><Relationship Id="rId2" Type="http://schemas.openxmlformats.org/officeDocument/2006/relationships/diagramData" Target="../diagrams/data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5.xml"/><Relationship Id="rId5" Type="http://schemas.openxmlformats.org/officeDocument/2006/relationships/diagramColors" Target="../diagrams/colors95.xml"/><Relationship Id="rId4" Type="http://schemas.openxmlformats.org/officeDocument/2006/relationships/diagramQuickStyle" Target="../diagrams/quickStyle95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6.xml"/><Relationship Id="rId2" Type="http://schemas.openxmlformats.org/officeDocument/2006/relationships/diagramData" Target="../diagrams/data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6.xml"/><Relationship Id="rId5" Type="http://schemas.openxmlformats.org/officeDocument/2006/relationships/diagramColors" Target="../diagrams/colors96.xml"/><Relationship Id="rId4" Type="http://schemas.openxmlformats.org/officeDocument/2006/relationships/diagramQuickStyle" Target="../diagrams/quickStyle9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8.xml"/><Relationship Id="rId3" Type="http://schemas.openxmlformats.org/officeDocument/2006/relationships/diagramLayout" Target="../diagrams/layout97.xml"/><Relationship Id="rId7" Type="http://schemas.openxmlformats.org/officeDocument/2006/relationships/diagramData" Target="../diagrams/data98.xml"/><Relationship Id="rId2" Type="http://schemas.openxmlformats.org/officeDocument/2006/relationships/diagramData" Target="../diagrams/data9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97.xml"/><Relationship Id="rId11" Type="http://schemas.microsoft.com/office/2007/relationships/diagramDrawing" Target="../diagrams/drawing98.xml"/><Relationship Id="rId5" Type="http://schemas.openxmlformats.org/officeDocument/2006/relationships/diagramColors" Target="../diagrams/colors97.xml"/><Relationship Id="rId10" Type="http://schemas.openxmlformats.org/officeDocument/2006/relationships/diagramColors" Target="../diagrams/colors98.xml"/><Relationship Id="rId4" Type="http://schemas.openxmlformats.org/officeDocument/2006/relationships/diagramQuickStyle" Target="../diagrams/quickStyle97.xml"/><Relationship Id="rId9" Type="http://schemas.openxmlformats.org/officeDocument/2006/relationships/diagramQuickStyle" Target="../diagrams/quickStyle98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9.xml"/><Relationship Id="rId2" Type="http://schemas.openxmlformats.org/officeDocument/2006/relationships/diagramData" Target="../diagrams/data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9.xml"/><Relationship Id="rId5" Type="http://schemas.openxmlformats.org/officeDocument/2006/relationships/diagramColors" Target="../diagrams/colors99.xml"/><Relationship Id="rId4" Type="http://schemas.openxmlformats.org/officeDocument/2006/relationships/diagramQuickStyle" Target="../diagrams/quickStyle99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0.xml"/><Relationship Id="rId2" Type="http://schemas.openxmlformats.org/officeDocument/2006/relationships/diagramData" Target="../diagrams/data1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0.xml"/><Relationship Id="rId5" Type="http://schemas.openxmlformats.org/officeDocument/2006/relationships/diagramColors" Target="../diagrams/colors100.xml"/><Relationship Id="rId4" Type="http://schemas.openxmlformats.org/officeDocument/2006/relationships/diagramQuickStyle" Target="../diagrams/quickStyle10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1.xml"/><Relationship Id="rId2" Type="http://schemas.openxmlformats.org/officeDocument/2006/relationships/diagramData" Target="../diagrams/data1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1.xml"/><Relationship Id="rId5" Type="http://schemas.openxmlformats.org/officeDocument/2006/relationships/diagramColors" Target="../diagrams/colors101.xml"/><Relationship Id="rId4" Type="http://schemas.openxmlformats.org/officeDocument/2006/relationships/diagramQuickStyle" Target="../diagrams/quickStyle101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2.xml"/><Relationship Id="rId2" Type="http://schemas.openxmlformats.org/officeDocument/2006/relationships/diagramData" Target="../diagrams/data1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2.xml"/><Relationship Id="rId5" Type="http://schemas.openxmlformats.org/officeDocument/2006/relationships/diagramColors" Target="../diagrams/colors102.xml"/><Relationship Id="rId4" Type="http://schemas.openxmlformats.org/officeDocument/2006/relationships/diagramQuickStyle" Target="../diagrams/quickStyle10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3.xml"/><Relationship Id="rId2" Type="http://schemas.openxmlformats.org/officeDocument/2006/relationships/diagramData" Target="../diagrams/data1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3.xml"/><Relationship Id="rId5" Type="http://schemas.openxmlformats.org/officeDocument/2006/relationships/diagramColors" Target="../diagrams/colors103.xml"/><Relationship Id="rId4" Type="http://schemas.openxmlformats.org/officeDocument/2006/relationships/diagramQuickStyle" Target="../diagrams/quickStyle103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4.xml"/><Relationship Id="rId2" Type="http://schemas.openxmlformats.org/officeDocument/2006/relationships/diagramData" Target="../diagrams/data1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4.xml"/><Relationship Id="rId5" Type="http://schemas.openxmlformats.org/officeDocument/2006/relationships/diagramColors" Target="../diagrams/colors104.xml"/><Relationship Id="rId4" Type="http://schemas.openxmlformats.org/officeDocument/2006/relationships/diagramQuickStyle" Target="../diagrams/quickStyle104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5.xml"/><Relationship Id="rId2" Type="http://schemas.openxmlformats.org/officeDocument/2006/relationships/diagramData" Target="../diagrams/data1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5.xml"/><Relationship Id="rId5" Type="http://schemas.openxmlformats.org/officeDocument/2006/relationships/diagramColors" Target="../diagrams/colors105.xml"/><Relationship Id="rId4" Type="http://schemas.openxmlformats.org/officeDocument/2006/relationships/diagramQuickStyle" Target="../diagrams/quickStyle105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6.xml"/><Relationship Id="rId2" Type="http://schemas.openxmlformats.org/officeDocument/2006/relationships/diagramData" Target="../diagrams/data1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6.xml"/><Relationship Id="rId5" Type="http://schemas.openxmlformats.org/officeDocument/2006/relationships/diagramColors" Target="../diagrams/colors106.xml"/><Relationship Id="rId4" Type="http://schemas.openxmlformats.org/officeDocument/2006/relationships/diagramQuickStyle" Target="../diagrams/quickStyle106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7.xml"/><Relationship Id="rId2" Type="http://schemas.openxmlformats.org/officeDocument/2006/relationships/diagramData" Target="../diagrams/data1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7.xml"/><Relationship Id="rId5" Type="http://schemas.openxmlformats.org/officeDocument/2006/relationships/diagramColors" Target="../diagrams/colors107.xml"/><Relationship Id="rId4" Type="http://schemas.openxmlformats.org/officeDocument/2006/relationships/diagramQuickStyle" Target="../diagrams/quickStyle107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8.xml"/><Relationship Id="rId2" Type="http://schemas.openxmlformats.org/officeDocument/2006/relationships/diagramData" Target="../diagrams/data1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8.xml"/><Relationship Id="rId5" Type="http://schemas.openxmlformats.org/officeDocument/2006/relationships/diagramColors" Target="../diagrams/colors108.xml"/><Relationship Id="rId4" Type="http://schemas.openxmlformats.org/officeDocument/2006/relationships/diagramQuickStyle" Target="../diagrams/quickStyle108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0.xml"/><Relationship Id="rId3" Type="http://schemas.openxmlformats.org/officeDocument/2006/relationships/diagramLayout" Target="../diagrams/layout109.xml"/><Relationship Id="rId7" Type="http://schemas.openxmlformats.org/officeDocument/2006/relationships/diagramData" Target="../diagrams/data110.xml"/><Relationship Id="rId2" Type="http://schemas.openxmlformats.org/officeDocument/2006/relationships/diagramData" Target="../diagrams/data10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09.xml"/><Relationship Id="rId11" Type="http://schemas.microsoft.com/office/2007/relationships/diagramDrawing" Target="../diagrams/drawing110.xml"/><Relationship Id="rId5" Type="http://schemas.openxmlformats.org/officeDocument/2006/relationships/diagramColors" Target="../diagrams/colors109.xml"/><Relationship Id="rId10" Type="http://schemas.openxmlformats.org/officeDocument/2006/relationships/diagramColors" Target="../diagrams/colors110.xml"/><Relationship Id="rId4" Type="http://schemas.openxmlformats.org/officeDocument/2006/relationships/diagramQuickStyle" Target="../diagrams/quickStyle109.xml"/><Relationship Id="rId9" Type="http://schemas.openxmlformats.org/officeDocument/2006/relationships/diagramQuickStyle" Target="../diagrams/quickStyle110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1.xml"/><Relationship Id="rId2" Type="http://schemas.openxmlformats.org/officeDocument/2006/relationships/diagramData" Target="../diagrams/data1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1.xml"/><Relationship Id="rId5" Type="http://schemas.openxmlformats.org/officeDocument/2006/relationships/diagramColors" Target="../diagrams/colors111.xml"/><Relationship Id="rId4" Type="http://schemas.openxmlformats.org/officeDocument/2006/relationships/diagramQuickStyle" Target="../diagrams/quickStyle111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2.xml"/><Relationship Id="rId2" Type="http://schemas.openxmlformats.org/officeDocument/2006/relationships/diagramData" Target="../diagrams/data1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2.xml"/><Relationship Id="rId5" Type="http://schemas.openxmlformats.org/officeDocument/2006/relationships/diagramColors" Target="../diagrams/colors112.xml"/><Relationship Id="rId4" Type="http://schemas.openxmlformats.org/officeDocument/2006/relationships/diagramQuickStyle" Target="../diagrams/quickStyle112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3.xml"/><Relationship Id="rId2" Type="http://schemas.openxmlformats.org/officeDocument/2006/relationships/diagramData" Target="../diagrams/data1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3.xml"/><Relationship Id="rId5" Type="http://schemas.openxmlformats.org/officeDocument/2006/relationships/diagramColors" Target="../diagrams/colors113.xml"/><Relationship Id="rId4" Type="http://schemas.openxmlformats.org/officeDocument/2006/relationships/diagramQuickStyle" Target="../diagrams/quickStyle113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4.xml"/><Relationship Id="rId2" Type="http://schemas.openxmlformats.org/officeDocument/2006/relationships/diagramData" Target="../diagrams/data1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4.xml"/><Relationship Id="rId5" Type="http://schemas.openxmlformats.org/officeDocument/2006/relationships/diagramColors" Target="../diagrams/colors114.xml"/><Relationship Id="rId4" Type="http://schemas.openxmlformats.org/officeDocument/2006/relationships/diagramQuickStyle" Target="../diagrams/quickStyle114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5.xml"/><Relationship Id="rId2" Type="http://schemas.openxmlformats.org/officeDocument/2006/relationships/diagramData" Target="../diagrams/data1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5.xml"/><Relationship Id="rId5" Type="http://schemas.openxmlformats.org/officeDocument/2006/relationships/diagramColors" Target="../diagrams/colors115.xml"/><Relationship Id="rId4" Type="http://schemas.openxmlformats.org/officeDocument/2006/relationships/diagramQuickStyle" Target="../diagrams/quickStyle115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6.xml"/><Relationship Id="rId2" Type="http://schemas.openxmlformats.org/officeDocument/2006/relationships/diagramData" Target="../diagrams/data1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6.xml"/><Relationship Id="rId5" Type="http://schemas.openxmlformats.org/officeDocument/2006/relationships/diagramColors" Target="../diagrams/colors116.xml"/><Relationship Id="rId4" Type="http://schemas.openxmlformats.org/officeDocument/2006/relationships/diagramQuickStyle" Target="../diagrams/quickStyle116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7.xml"/><Relationship Id="rId2" Type="http://schemas.openxmlformats.org/officeDocument/2006/relationships/diagramData" Target="../diagrams/data1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7.xml"/><Relationship Id="rId5" Type="http://schemas.openxmlformats.org/officeDocument/2006/relationships/diagramColors" Target="../diagrams/colors117.xml"/><Relationship Id="rId4" Type="http://schemas.openxmlformats.org/officeDocument/2006/relationships/diagramQuickStyle" Target="../diagrams/quickStyle11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8.xml"/><Relationship Id="rId2" Type="http://schemas.openxmlformats.org/officeDocument/2006/relationships/diagramData" Target="../diagrams/data1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8.xml"/><Relationship Id="rId5" Type="http://schemas.openxmlformats.org/officeDocument/2006/relationships/diagramColors" Target="../diagrams/colors118.xml"/><Relationship Id="rId4" Type="http://schemas.openxmlformats.org/officeDocument/2006/relationships/diagramQuickStyle" Target="../diagrams/quickStyle118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9.xml"/><Relationship Id="rId2" Type="http://schemas.openxmlformats.org/officeDocument/2006/relationships/diagramData" Target="../diagrams/data1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9.xml"/><Relationship Id="rId5" Type="http://schemas.openxmlformats.org/officeDocument/2006/relationships/diagramColors" Target="../diagrams/colors119.xml"/><Relationship Id="rId4" Type="http://schemas.openxmlformats.org/officeDocument/2006/relationships/diagramQuickStyle" Target="../diagrams/quickStyle119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0.xml"/><Relationship Id="rId2" Type="http://schemas.openxmlformats.org/officeDocument/2006/relationships/diagramData" Target="../diagrams/data1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0.xml"/><Relationship Id="rId5" Type="http://schemas.openxmlformats.org/officeDocument/2006/relationships/diagramColors" Target="../diagrams/colors120.xml"/><Relationship Id="rId4" Type="http://schemas.openxmlformats.org/officeDocument/2006/relationships/diagramQuickStyle" Target="../diagrams/quickStyle120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22.xml"/><Relationship Id="rId3" Type="http://schemas.openxmlformats.org/officeDocument/2006/relationships/diagramLayout" Target="../diagrams/layout121.xml"/><Relationship Id="rId7" Type="http://schemas.openxmlformats.org/officeDocument/2006/relationships/diagramData" Target="../diagrams/data122.xml"/><Relationship Id="rId2" Type="http://schemas.openxmlformats.org/officeDocument/2006/relationships/diagramData" Target="../diagrams/data12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21.xml"/><Relationship Id="rId11" Type="http://schemas.microsoft.com/office/2007/relationships/diagramDrawing" Target="../diagrams/drawing122.xml"/><Relationship Id="rId5" Type="http://schemas.openxmlformats.org/officeDocument/2006/relationships/diagramColors" Target="../diagrams/colors121.xml"/><Relationship Id="rId10" Type="http://schemas.openxmlformats.org/officeDocument/2006/relationships/diagramColors" Target="../diagrams/colors122.xml"/><Relationship Id="rId4" Type="http://schemas.openxmlformats.org/officeDocument/2006/relationships/diagramQuickStyle" Target="../diagrams/quickStyle121.xml"/><Relationship Id="rId9" Type="http://schemas.openxmlformats.org/officeDocument/2006/relationships/diagramQuickStyle" Target="../diagrams/quickStyle122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3.xml"/><Relationship Id="rId2" Type="http://schemas.openxmlformats.org/officeDocument/2006/relationships/diagramData" Target="../diagrams/data1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3.xml"/><Relationship Id="rId5" Type="http://schemas.openxmlformats.org/officeDocument/2006/relationships/diagramColors" Target="../diagrams/colors123.xml"/><Relationship Id="rId4" Type="http://schemas.openxmlformats.org/officeDocument/2006/relationships/diagramQuickStyle" Target="../diagrams/quickStyle123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4.xml"/><Relationship Id="rId2" Type="http://schemas.openxmlformats.org/officeDocument/2006/relationships/diagramData" Target="../diagrams/data1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4.xml"/><Relationship Id="rId5" Type="http://schemas.openxmlformats.org/officeDocument/2006/relationships/diagramColors" Target="../diagrams/colors124.xml"/><Relationship Id="rId4" Type="http://schemas.openxmlformats.org/officeDocument/2006/relationships/diagramQuickStyle" Target="../diagrams/quickStyle1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4.xml"/><Relationship Id="rId3" Type="http://schemas.openxmlformats.org/officeDocument/2006/relationships/diagramLayout" Target="../diagrams/layout13.xml"/><Relationship Id="rId7" Type="http://schemas.openxmlformats.org/officeDocument/2006/relationships/diagramData" Target="../diagrams/data14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3.xml"/><Relationship Id="rId11" Type="http://schemas.microsoft.com/office/2007/relationships/diagramDrawing" Target="../diagrams/drawing14.xml"/><Relationship Id="rId5" Type="http://schemas.openxmlformats.org/officeDocument/2006/relationships/diagramColors" Target="../diagrams/colors13.xml"/><Relationship Id="rId10" Type="http://schemas.openxmlformats.org/officeDocument/2006/relationships/diagramColors" Target="../diagrams/colors14.xml"/><Relationship Id="rId4" Type="http://schemas.openxmlformats.org/officeDocument/2006/relationships/diagramQuickStyle" Target="../diagrams/quickStyle13.xml"/><Relationship Id="rId9" Type="http://schemas.openxmlformats.org/officeDocument/2006/relationships/diagramQuickStyle" Target="../diagrams/quickStyle14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5.xml"/><Relationship Id="rId2" Type="http://schemas.openxmlformats.org/officeDocument/2006/relationships/diagramData" Target="../diagrams/data1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5.xml"/><Relationship Id="rId5" Type="http://schemas.openxmlformats.org/officeDocument/2006/relationships/diagramColors" Target="../diagrams/colors125.xml"/><Relationship Id="rId4" Type="http://schemas.openxmlformats.org/officeDocument/2006/relationships/diagramQuickStyle" Target="../diagrams/quickStyle125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6.xml"/><Relationship Id="rId2" Type="http://schemas.openxmlformats.org/officeDocument/2006/relationships/diagramData" Target="../diagrams/data1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6.xml"/><Relationship Id="rId5" Type="http://schemas.openxmlformats.org/officeDocument/2006/relationships/diagramColors" Target="../diagrams/colors126.xml"/><Relationship Id="rId4" Type="http://schemas.openxmlformats.org/officeDocument/2006/relationships/diagramQuickStyle" Target="../diagrams/quickStyle126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7.xml"/><Relationship Id="rId2" Type="http://schemas.openxmlformats.org/officeDocument/2006/relationships/diagramData" Target="../diagrams/data1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7.xml"/><Relationship Id="rId5" Type="http://schemas.openxmlformats.org/officeDocument/2006/relationships/diagramColors" Target="../diagrams/colors127.xml"/><Relationship Id="rId4" Type="http://schemas.openxmlformats.org/officeDocument/2006/relationships/diagramQuickStyle" Target="../diagrams/quickStyle12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8.xml"/><Relationship Id="rId2" Type="http://schemas.openxmlformats.org/officeDocument/2006/relationships/diagramData" Target="../diagrams/data1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8.xml"/><Relationship Id="rId5" Type="http://schemas.openxmlformats.org/officeDocument/2006/relationships/diagramColors" Target="../diagrams/colors128.xml"/><Relationship Id="rId4" Type="http://schemas.openxmlformats.org/officeDocument/2006/relationships/diagramQuickStyle" Target="../diagrams/quickStyle12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9.xml"/><Relationship Id="rId2" Type="http://schemas.openxmlformats.org/officeDocument/2006/relationships/diagramData" Target="../diagrams/data1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9.xml"/><Relationship Id="rId5" Type="http://schemas.openxmlformats.org/officeDocument/2006/relationships/diagramColors" Target="../diagrams/colors129.xml"/><Relationship Id="rId4" Type="http://schemas.openxmlformats.org/officeDocument/2006/relationships/diagramQuickStyle" Target="../diagrams/quickStyle129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0.xml"/><Relationship Id="rId2" Type="http://schemas.openxmlformats.org/officeDocument/2006/relationships/diagramData" Target="../diagrams/data1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0.xml"/><Relationship Id="rId5" Type="http://schemas.openxmlformats.org/officeDocument/2006/relationships/diagramColors" Target="../diagrams/colors130.xml"/><Relationship Id="rId4" Type="http://schemas.openxmlformats.org/officeDocument/2006/relationships/diagramQuickStyle" Target="../diagrams/quickStyle130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1.xml"/><Relationship Id="rId2" Type="http://schemas.openxmlformats.org/officeDocument/2006/relationships/diagramData" Target="../diagrams/data1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1.xml"/><Relationship Id="rId5" Type="http://schemas.openxmlformats.org/officeDocument/2006/relationships/diagramColors" Target="../diagrams/colors131.xml"/><Relationship Id="rId4" Type="http://schemas.openxmlformats.org/officeDocument/2006/relationships/diagramQuickStyle" Target="../diagrams/quickStyle131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2.xml"/><Relationship Id="rId2" Type="http://schemas.openxmlformats.org/officeDocument/2006/relationships/diagramData" Target="../diagrams/data1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2.xml"/><Relationship Id="rId5" Type="http://schemas.openxmlformats.org/officeDocument/2006/relationships/diagramColors" Target="../diagrams/colors132.xml"/><Relationship Id="rId4" Type="http://schemas.openxmlformats.org/officeDocument/2006/relationships/diagramQuickStyle" Target="../diagrams/quickStyle132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34.xml"/><Relationship Id="rId3" Type="http://schemas.openxmlformats.org/officeDocument/2006/relationships/diagramLayout" Target="../diagrams/layout133.xml"/><Relationship Id="rId7" Type="http://schemas.openxmlformats.org/officeDocument/2006/relationships/diagramData" Target="../diagrams/data134.xml"/><Relationship Id="rId2" Type="http://schemas.openxmlformats.org/officeDocument/2006/relationships/diagramData" Target="../diagrams/data13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33.xml"/><Relationship Id="rId11" Type="http://schemas.microsoft.com/office/2007/relationships/diagramDrawing" Target="../diagrams/drawing134.xml"/><Relationship Id="rId5" Type="http://schemas.openxmlformats.org/officeDocument/2006/relationships/diagramColors" Target="../diagrams/colors133.xml"/><Relationship Id="rId10" Type="http://schemas.openxmlformats.org/officeDocument/2006/relationships/diagramColors" Target="../diagrams/colors134.xml"/><Relationship Id="rId4" Type="http://schemas.openxmlformats.org/officeDocument/2006/relationships/diagramQuickStyle" Target="../diagrams/quickStyle133.xml"/><Relationship Id="rId9" Type="http://schemas.openxmlformats.org/officeDocument/2006/relationships/diagramQuickStyle" Target="../diagrams/quickStyle13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5.xml"/><Relationship Id="rId2" Type="http://schemas.openxmlformats.org/officeDocument/2006/relationships/diagramData" Target="../diagrams/data1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5.xml"/><Relationship Id="rId5" Type="http://schemas.openxmlformats.org/officeDocument/2006/relationships/diagramColors" Target="../diagrams/colors135.xml"/><Relationship Id="rId4" Type="http://schemas.openxmlformats.org/officeDocument/2006/relationships/diagramQuickStyle" Target="../diagrams/quickStyle135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6.xml"/><Relationship Id="rId2" Type="http://schemas.openxmlformats.org/officeDocument/2006/relationships/diagramData" Target="../diagrams/data1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6.xml"/><Relationship Id="rId5" Type="http://schemas.openxmlformats.org/officeDocument/2006/relationships/diagramColors" Target="../diagrams/colors136.xml"/><Relationship Id="rId4" Type="http://schemas.openxmlformats.org/officeDocument/2006/relationships/diagramQuickStyle" Target="../diagrams/quickStyle136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7.xml"/><Relationship Id="rId2" Type="http://schemas.openxmlformats.org/officeDocument/2006/relationships/diagramData" Target="../diagrams/data1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7.xml"/><Relationship Id="rId5" Type="http://schemas.openxmlformats.org/officeDocument/2006/relationships/diagramColors" Target="../diagrams/colors137.xml"/><Relationship Id="rId4" Type="http://schemas.openxmlformats.org/officeDocument/2006/relationships/diagramQuickStyle" Target="../diagrams/quickStyle137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8.xml"/><Relationship Id="rId2" Type="http://schemas.openxmlformats.org/officeDocument/2006/relationships/diagramData" Target="../diagrams/data1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8.xml"/><Relationship Id="rId5" Type="http://schemas.openxmlformats.org/officeDocument/2006/relationships/diagramColors" Target="../diagrams/colors138.xml"/><Relationship Id="rId4" Type="http://schemas.openxmlformats.org/officeDocument/2006/relationships/diagramQuickStyle" Target="../diagrams/quickStyle138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9.xml"/><Relationship Id="rId2" Type="http://schemas.openxmlformats.org/officeDocument/2006/relationships/diagramData" Target="../diagrams/data1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9.xml"/><Relationship Id="rId5" Type="http://schemas.openxmlformats.org/officeDocument/2006/relationships/diagramColors" Target="../diagrams/colors139.xml"/><Relationship Id="rId4" Type="http://schemas.openxmlformats.org/officeDocument/2006/relationships/diagramQuickStyle" Target="../diagrams/quickStyle139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0.xml"/><Relationship Id="rId2" Type="http://schemas.openxmlformats.org/officeDocument/2006/relationships/diagramData" Target="../diagrams/data1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0.xml"/><Relationship Id="rId5" Type="http://schemas.openxmlformats.org/officeDocument/2006/relationships/diagramColors" Target="../diagrams/colors140.xml"/><Relationship Id="rId4" Type="http://schemas.openxmlformats.org/officeDocument/2006/relationships/diagramQuickStyle" Target="../diagrams/quickStyle140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1.xml"/><Relationship Id="rId2" Type="http://schemas.openxmlformats.org/officeDocument/2006/relationships/diagramData" Target="../diagrams/data1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1.xml"/><Relationship Id="rId5" Type="http://schemas.openxmlformats.org/officeDocument/2006/relationships/diagramColors" Target="../diagrams/colors141.xml"/><Relationship Id="rId4" Type="http://schemas.openxmlformats.org/officeDocument/2006/relationships/diagramQuickStyle" Target="../diagrams/quickStyle141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2.xml"/><Relationship Id="rId2" Type="http://schemas.openxmlformats.org/officeDocument/2006/relationships/diagramData" Target="../diagrams/data1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2.xml"/><Relationship Id="rId5" Type="http://schemas.openxmlformats.org/officeDocument/2006/relationships/diagramColors" Target="../diagrams/colors142.xml"/><Relationship Id="rId4" Type="http://schemas.openxmlformats.org/officeDocument/2006/relationships/diagramQuickStyle" Target="../diagrams/quickStyle142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3.xml"/><Relationship Id="rId2" Type="http://schemas.openxmlformats.org/officeDocument/2006/relationships/diagramData" Target="../diagrams/data1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3.xml"/><Relationship Id="rId5" Type="http://schemas.openxmlformats.org/officeDocument/2006/relationships/diagramColors" Target="../diagrams/colors143.xml"/><Relationship Id="rId4" Type="http://schemas.openxmlformats.org/officeDocument/2006/relationships/diagramQuickStyle" Target="../diagrams/quickStyle14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4.xml"/><Relationship Id="rId2" Type="http://schemas.openxmlformats.org/officeDocument/2006/relationships/diagramData" Target="../diagrams/data1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4.xml"/><Relationship Id="rId5" Type="http://schemas.openxmlformats.org/officeDocument/2006/relationships/diagramColors" Target="../diagrams/colors144.xml"/><Relationship Id="rId4" Type="http://schemas.openxmlformats.org/officeDocument/2006/relationships/diagramQuickStyle" Target="../diagrams/quickStyle144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46.xml"/><Relationship Id="rId3" Type="http://schemas.openxmlformats.org/officeDocument/2006/relationships/diagramLayout" Target="../diagrams/layout145.xml"/><Relationship Id="rId7" Type="http://schemas.openxmlformats.org/officeDocument/2006/relationships/diagramData" Target="../diagrams/data146.xml"/><Relationship Id="rId2" Type="http://schemas.openxmlformats.org/officeDocument/2006/relationships/diagramData" Target="../diagrams/data14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45.xml"/><Relationship Id="rId11" Type="http://schemas.microsoft.com/office/2007/relationships/diagramDrawing" Target="../diagrams/drawing146.xml"/><Relationship Id="rId5" Type="http://schemas.openxmlformats.org/officeDocument/2006/relationships/diagramColors" Target="../diagrams/colors145.xml"/><Relationship Id="rId10" Type="http://schemas.openxmlformats.org/officeDocument/2006/relationships/diagramColors" Target="../diagrams/colors146.xml"/><Relationship Id="rId4" Type="http://schemas.openxmlformats.org/officeDocument/2006/relationships/diagramQuickStyle" Target="../diagrams/quickStyle145.xml"/><Relationship Id="rId9" Type="http://schemas.openxmlformats.org/officeDocument/2006/relationships/diagramQuickStyle" Target="../diagrams/quickStyle146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7.xml"/><Relationship Id="rId2" Type="http://schemas.openxmlformats.org/officeDocument/2006/relationships/diagramData" Target="../diagrams/data1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7.xml"/><Relationship Id="rId5" Type="http://schemas.openxmlformats.org/officeDocument/2006/relationships/diagramColors" Target="../diagrams/colors147.xml"/><Relationship Id="rId4" Type="http://schemas.openxmlformats.org/officeDocument/2006/relationships/diagramQuickStyle" Target="../diagrams/quickStyle147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8.xml"/><Relationship Id="rId2" Type="http://schemas.openxmlformats.org/officeDocument/2006/relationships/diagramData" Target="../diagrams/data1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8.xml"/><Relationship Id="rId5" Type="http://schemas.openxmlformats.org/officeDocument/2006/relationships/diagramColors" Target="../diagrams/colors148.xml"/><Relationship Id="rId4" Type="http://schemas.openxmlformats.org/officeDocument/2006/relationships/diagramQuickStyle" Target="../diagrams/quickStyle148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9.xml"/><Relationship Id="rId2" Type="http://schemas.openxmlformats.org/officeDocument/2006/relationships/diagramData" Target="../diagrams/data14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9.xml"/><Relationship Id="rId5" Type="http://schemas.openxmlformats.org/officeDocument/2006/relationships/diagramColors" Target="../diagrams/colors149.xml"/><Relationship Id="rId4" Type="http://schemas.openxmlformats.org/officeDocument/2006/relationships/diagramQuickStyle" Target="../diagrams/quickStyle149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0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0.xml"/><Relationship Id="rId2" Type="http://schemas.openxmlformats.org/officeDocument/2006/relationships/diagramData" Target="../diagrams/data15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0.xml"/><Relationship Id="rId5" Type="http://schemas.openxmlformats.org/officeDocument/2006/relationships/diagramColors" Target="../diagrams/colors150.xml"/><Relationship Id="rId4" Type="http://schemas.openxmlformats.org/officeDocument/2006/relationships/diagramQuickStyle" Target="../diagrams/quickStyle150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1.xml"/><Relationship Id="rId2" Type="http://schemas.openxmlformats.org/officeDocument/2006/relationships/diagramData" Target="../diagrams/data1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1.xml"/><Relationship Id="rId5" Type="http://schemas.openxmlformats.org/officeDocument/2006/relationships/diagramColors" Target="../diagrams/colors151.xml"/><Relationship Id="rId4" Type="http://schemas.openxmlformats.org/officeDocument/2006/relationships/diagramQuickStyle" Target="../diagrams/quickStyle151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2.xml"/><Relationship Id="rId2" Type="http://schemas.openxmlformats.org/officeDocument/2006/relationships/diagramData" Target="../diagrams/data1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2.xml"/><Relationship Id="rId5" Type="http://schemas.openxmlformats.org/officeDocument/2006/relationships/diagramColors" Target="../diagrams/colors152.xml"/><Relationship Id="rId4" Type="http://schemas.openxmlformats.org/officeDocument/2006/relationships/diagramQuickStyle" Target="../diagrams/quickStyle152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3.xml"/><Relationship Id="rId2" Type="http://schemas.openxmlformats.org/officeDocument/2006/relationships/diagramData" Target="../diagrams/data1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3.xml"/><Relationship Id="rId5" Type="http://schemas.openxmlformats.org/officeDocument/2006/relationships/diagramColors" Target="../diagrams/colors153.xml"/><Relationship Id="rId4" Type="http://schemas.openxmlformats.org/officeDocument/2006/relationships/diagramQuickStyle" Target="../diagrams/quickStyle153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4.xml"/><Relationship Id="rId2" Type="http://schemas.openxmlformats.org/officeDocument/2006/relationships/diagramData" Target="../diagrams/data1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4.xml"/><Relationship Id="rId5" Type="http://schemas.openxmlformats.org/officeDocument/2006/relationships/diagramColors" Target="../diagrams/colors154.xml"/><Relationship Id="rId4" Type="http://schemas.openxmlformats.org/officeDocument/2006/relationships/diagramQuickStyle" Target="../diagrams/quickStyle154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5.xml"/><Relationship Id="rId2" Type="http://schemas.openxmlformats.org/officeDocument/2006/relationships/diagramData" Target="../diagrams/data1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5.xml"/><Relationship Id="rId5" Type="http://schemas.openxmlformats.org/officeDocument/2006/relationships/diagramColors" Target="../diagrams/colors155.xml"/><Relationship Id="rId4" Type="http://schemas.openxmlformats.org/officeDocument/2006/relationships/diagramQuickStyle" Target="../diagrams/quickStyle155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6.xml"/><Relationship Id="rId2" Type="http://schemas.openxmlformats.org/officeDocument/2006/relationships/diagramData" Target="../diagrams/data1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6.xml"/><Relationship Id="rId5" Type="http://schemas.openxmlformats.org/officeDocument/2006/relationships/diagramColors" Target="../diagrams/colors156.xml"/><Relationship Id="rId4" Type="http://schemas.openxmlformats.org/officeDocument/2006/relationships/diagramQuickStyle" Target="../diagrams/quickStyle156.xml"/></Relationships>
</file>

<file path=ppt/slides/_rels/slide2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58.xml"/><Relationship Id="rId3" Type="http://schemas.openxmlformats.org/officeDocument/2006/relationships/diagramLayout" Target="../diagrams/layout157.xml"/><Relationship Id="rId7" Type="http://schemas.openxmlformats.org/officeDocument/2006/relationships/diagramData" Target="../diagrams/data158.xml"/><Relationship Id="rId2" Type="http://schemas.openxmlformats.org/officeDocument/2006/relationships/diagramData" Target="../diagrams/data15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57.xml"/><Relationship Id="rId11" Type="http://schemas.microsoft.com/office/2007/relationships/diagramDrawing" Target="../diagrams/drawing158.xml"/><Relationship Id="rId5" Type="http://schemas.openxmlformats.org/officeDocument/2006/relationships/diagramColors" Target="../diagrams/colors157.xml"/><Relationship Id="rId10" Type="http://schemas.openxmlformats.org/officeDocument/2006/relationships/diagramColors" Target="../diagrams/colors158.xml"/><Relationship Id="rId4" Type="http://schemas.openxmlformats.org/officeDocument/2006/relationships/diagramQuickStyle" Target="../diagrams/quickStyle157.xml"/><Relationship Id="rId9" Type="http://schemas.openxmlformats.org/officeDocument/2006/relationships/diagramQuickStyle" Target="../diagrams/quickStyle158.xml"/></Relationships>
</file>

<file path=ppt/slides/_rels/slide2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9.xml"/><Relationship Id="rId2" Type="http://schemas.openxmlformats.org/officeDocument/2006/relationships/diagramData" Target="../diagrams/data1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9.xml"/><Relationship Id="rId5" Type="http://schemas.openxmlformats.org/officeDocument/2006/relationships/diagramColors" Target="../diagrams/colors159.xml"/><Relationship Id="rId4" Type="http://schemas.openxmlformats.org/officeDocument/2006/relationships/diagramQuickStyle" Target="../diagrams/quickStyle159.xml"/></Relationships>
</file>

<file path=ppt/slides/_rels/slide2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0.xml"/><Relationship Id="rId2" Type="http://schemas.openxmlformats.org/officeDocument/2006/relationships/diagramData" Target="../diagrams/data1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0.xml"/><Relationship Id="rId5" Type="http://schemas.openxmlformats.org/officeDocument/2006/relationships/diagramColors" Target="../diagrams/colors160.xml"/><Relationship Id="rId4" Type="http://schemas.openxmlformats.org/officeDocument/2006/relationships/diagramQuickStyle" Target="../diagrams/quickStyle160.xml"/></Relationships>
</file>

<file path=ppt/slides/_rels/slide2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1.xml"/><Relationship Id="rId2" Type="http://schemas.openxmlformats.org/officeDocument/2006/relationships/diagramData" Target="../diagrams/data16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1.xml"/><Relationship Id="rId5" Type="http://schemas.openxmlformats.org/officeDocument/2006/relationships/diagramColors" Target="../diagrams/colors161.xml"/><Relationship Id="rId4" Type="http://schemas.openxmlformats.org/officeDocument/2006/relationships/diagramQuickStyle" Target="../diagrams/quickStyle161.xml"/></Relationships>
</file>

<file path=ppt/slides/_rels/slide2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2.xml"/><Relationship Id="rId2" Type="http://schemas.openxmlformats.org/officeDocument/2006/relationships/diagramData" Target="../diagrams/data16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2.xml"/><Relationship Id="rId5" Type="http://schemas.openxmlformats.org/officeDocument/2006/relationships/diagramColors" Target="../diagrams/colors162.xml"/><Relationship Id="rId4" Type="http://schemas.openxmlformats.org/officeDocument/2006/relationships/diagramQuickStyle" Target="../diagrams/quickStyle16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2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3.xml"/><Relationship Id="rId2" Type="http://schemas.openxmlformats.org/officeDocument/2006/relationships/diagramData" Target="../diagrams/data1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3.xml"/><Relationship Id="rId5" Type="http://schemas.openxmlformats.org/officeDocument/2006/relationships/diagramColors" Target="../diagrams/colors163.xml"/><Relationship Id="rId4" Type="http://schemas.openxmlformats.org/officeDocument/2006/relationships/diagramQuickStyle" Target="../diagrams/quickStyle163.xml"/></Relationships>
</file>

<file path=ppt/slides/_rels/slide2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4.xml"/><Relationship Id="rId2" Type="http://schemas.openxmlformats.org/officeDocument/2006/relationships/diagramData" Target="../diagrams/data1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4.xml"/><Relationship Id="rId5" Type="http://schemas.openxmlformats.org/officeDocument/2006/relationships/diagramColors" Target="../diagrams/colors164.xml"/><Relationship Id="rId4" Type="http://schemas.openxmlformats.org/officeDocument/2006/relationships/diagramQuickStyle" Target="../diagrams/quickStyle164.xml"/></Relationships>
</file>

<file path=ppt/slides/_rels/slide2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5.xml"/><Relationship Id="rId2" Type="http://schemas.openxmlformats.org/officeDocument/2006/relationships/diagramData" Target="../diagrams/data1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5.xml"/><Relationship Id="rId5" Type="http://schemas.openxmlformats.org/officeDocument/2006/relationships/diagramColors" Target="../diagrams/colors165.xml"/><Relationship Id="rId4" Type="http://schemas.openxmlformats.org/officeDocument/2006/relationships/diagramQuickStyle" Target="../diagrams/quickStyle165.xml"/></Relationships>
</file>

<file path=ppt/slides/_rels/slide2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6.xml"/><Relationship Id="rId2" Type="http://schemas.openxmlformats.org/officeDocument/2006/relationships/diagramData" Target="../diagrams/data1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6.xml"/><Relationship Id="rId5" Type="http://schemas.openxmlformats.org/officeDocument/2006/relationships/diagramColors" Target="../diagrams/colors166.xml"/><Relationship Id="rId4" Type="http://schemas.openxmlformats.org/officeDocument/2006/relationships/diagramQuickStyle" Target="../diagrams/quickStyle166.xml"/></Relationships>
</file>

<file path=ppt/slides/_rels/slide2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7.xml"/><Relationship Id="rId2" Type="http://schemas.openxmlformats.org/officeDocument/2006/relationships/diagramData" Target="../diagrams/data1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7.xml"/><Relationship Id="rId5" Type="http://schemas.openxmlformats.org/officeDocument/2006/relationships/diagramColors" Target="../diagrams/colors167.xml"/><Relationship Id="rId4" Type="http://schemas.openxmlformats.org/officeDocument/2006/relationships/diagramQuickStyle" Target="../diagrams/quickStyle167.xml"/></Relationships>
</file>

<file path=ppt/slides/_rels/slide2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8.xml"/><Relationship Id="rId2" Type="http://schemas.openxmlformats.org/officeDocument/2006/relationships/diagramData" Target="../diagrams/data1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8.xml"/><Relationship Id="rId5" Type="http://schemas.openxmlformats.org/officeDocument/2006/relationships/diagramColors" Target="../diagrams/colors168.xml"/><Relationship Id="rId4" Type="http://schemas.openxmlformats.org/officeDocument/2006/relationships/diagramQuickStyle" Target="../diagrams/quickStyle168.xml"/></Relationships>
</file>

<file path=ppt/slides/_rels/slide2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4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70.xml"/><Relationship Id="rId3" Type="http://schemas.openxmlformats.org/officeDocument/2006/relationships/diagramLayout" Target="../diagrams/layout169.xml"/><Relationship Id="rId7" Type="http://schemas.openxmlformats.org/officeDocument/2006/relationships/diagramData" Target="../diagrams/data170.xml"/><Relationship Id="rId2" Type="http://schemas.openxmlformats.org/officeDocument/2006/relationships/diagramData" Target="../diagrams/data16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69.xml"/><Relationship Id="rId11" Type="http://schemas.microsoft.com/office/2007/relationships/diagramDrawing" Target="../diagrams/drawing170.xml"/><Relationship Id="rId5" Type="http://schemas.openxmlformats.org/officeDocument/2006/relationships/diagramColors" Target="../diagrams/colors169.xml"/><Relationship Id="rId10" Type="http://schemas.openxmlformats.org/officeDocument/2006/relationships/diagramColors" Target="../diagrams/colors170.xml"/><Relationship Id="rId4" Type="http://schemas.openxmlformats.org/officeDocument/2006/relationships/diagramQuickStyle" Target="../diagrams/quickStyle169.xml"/><Relationship Id="rId9" Type="http://schemas.openxmlformats.org/officeDocument/2006/relationships/diagramQuickStyle" Target="../diagrams/quickStyle170.xml"/></Relationships>
</file>

<file path=ppt/slides/_rels/slide2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1.xml"/><Relationship Id="rId2" Type="http://schemas.openxmlformats.org/officeDocument/2006/relationships/diagramData" Target="../diagrams/data1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1.xml"/><Relationship Id="rId5" Type="http://schemas.openxmlformats.org/officeDocument/2006/relationships/diagramColors" Target="../diagrams/colors171.xml"/><Relationship Id="rId4" Type="http://schemas.openxmlformats.org/officeDocument/2006/relationships/diagramQuickStyle" Target="../diagrams/quickStyle171.xml"/></Relationships>
</file>

<file path=ppt/slides/_rels/slide2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2.xml"/><Relationship Id="rId2" Type="http://schemas.openxmlformats.org/officeDocument/2006/relationships/diagramData" Target="../diagrams/data1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2.xml"/><Relationship Id="rId5" Type="http://schemas.openxmlformats.org/officeDocument/2006/relationships/diagramColors" Target="../diagrams/colors172.xml"/><Relationship Id="rId4" Type="http://schemas.openxmlformats.org/officeDocument/2006/relationships/diagramQuickStyle" Target="../diagrams/quickStyle172.xml"/></Relationships>
</file>

<file path=ppt/slides/_rels/slide2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3.xml"/><Relationship Id="rId2" Type="http://schemas.openxmlformats.org/officeDocument/2006/relationships/diagramData" Target="../diagrams/data17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3.xml"/><Relationship Id="rId5" Type="http://schemas.openxmlformats.org/officeDocument/2006/relationships/diagramColors" Target="../diagrams/colors173.xml"/><Relationship Id="rId4" Type="http://schemas.openxmlformats.org/officeDocument/2006/relationships/diagramQuickStyle" Target="../diagrams/quickStyle173.xml"/></Relationships>
</file>

<file path=ppt/slides/_rels/slide2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4.xml"/><Relationship Id="rId2" Type="http://schemas.openxmlformats.org/officeDocument/2006/relationships/diagramData" Target="../diagrams/data17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4.xml"/><Relationship Id="rId5" Type="http://schemas.openxmlformats.org/officeDocument/2006/relationships/diagramColors" Target="../diagrams/colors174.xml"/><Relationship Id="rId4" Type="http://schemas.openxmlformats.org/officeDocument/2006/relationships/diagramQuickStyle" Target="../diagrams/quickStyle174.xml"/></Relationships>
</file>

<file path=ppt/slides/_rels/slide2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5.xml"/><Relationship Id="rId2" Type="http://schemas.openxmlformats.org/officeDocument/2006/relationships/diagramData" Target="../diagrams/data1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5.xml"/><Relationship Id="rId5" Type="http://schemas.openxmlformats.org/officeDocument/2006/relationships/diagramColors" Target="../diagrams/colors175.xml"/><Relationship Id="rId4" Type="http://schemas.openxmlformats.org/officeDocument/2006/relationships/diagramQuickStyle" Target="../diagrams/quickStyle175.xml"/></Relationships>
</file>

<file path=ppt/slides/_rels/slide2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6.xml"/><Relationship Id="rId2" Type="http://schemas.openxmlformats.org/officeDocument/2006/relationships/diagramData" Target="../diagrams/data1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6.xml"/><Relationship Id="rId5" Type="http://schemas.openxmlformats.org/officeDocument/2006/relationships/diagramColors" Target="../diagrams/colors176.xml"/><Relationship Id="rId4" Type="http://schemas.openxmlformats.org/officeDocument/2006/relationships/diagramQuickStyle" Target="../diagrams/quickStyle176.xml"/></Relationships>
</file>

<file path=ppt/slides/_rels/slide2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7.xml"/><Relationship Id="rId2" Type="http://schemas.openxmlformats.org/officeDocument/2006/relationships/diagramData" Target="../diagrams/data1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7.xml"/><Relationship Id="rId5" Type="http://schemas.openxmlformats.org/officeDocument/2006/relationships/diagramColors" Target="../diagrams/colors177.xml"/><Relationship Id="rId4" Type="http://schemas.openxmlformats.org/officeDocument/2006/relationships/diagramQuickStyle" Target="../diagrams/quickStyle177.xml"/></Relationships>
</file>

<file path=ppt/slides/_rels/slide2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8.xml"/><Relationship Id="rId2" Type="http://schemas.openxmlformats.org/officeDocument/2006/relationships/diagramData" Target="../diagrams/data1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8.xml"/><Relationship Id="rId5" Type="http://schemas.openxmlformats.org/officeDocument/2006/relationships/diagramColors" Target="../diagrams/colors178.xml"/><Relationship Id="rId4" Type="http://schemas.openxmlformats.org/officeDocument/2006/relationships/diagramQuickStyle" Target="../diagrams/quickStyle178.xml"/></Relationships>
</file>

<file path=ppt/slides/_rels/slide2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9.xml"/><Relationship Id="rId2" Type="http://schemas.openxmlformats.org/officeDocument/2006/relationships/diagramData" Target="../diagrams/data1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9.xml"/><Relationship Id="rId5" Type="http://schemas.openxmlformats.org/officeDocument/2006/relationships/diagramColors" Target="../diagrams/colors179.xml"/><Relationship Id="rId4" Type="http://schemas.openxmlformats.org/officeDocument/2006/relationships/diagramQuickStyle" Target="../diagrams/quickStyle179.xml"/></Relationships>
</file>

<file path=ppt/slides/_rels/slide2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0.xml"/><Relationship Id="rId2" Type="http://schemas.openxmlformats.org/officeDocument/2006/relationships/diagramData" Target="../diagrams/data1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0.xml"/><Relationship Id="rId5" Type="http://schemas.openxmlformats.org/officeDocument/2006/relationships/diagramColors" Target="../diagrams/colors180.xml"/><Relationship Id="rId4" Type="http://schemas.openxmlformats.org/officeDocument/2006/relationships/diagramQuickStyle" Target="../diagrams/quickStyle180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2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8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82.xml"/><Relationship Id="rId3" Type="http://schemas.openxmlformats.org/officeDocument/2006/relationships/diagramLayout" Target="../diagrams/layout181.xml"/><Relationship Id="rId7" Type="http://schemas.openxmlformats.org/officeDocument/2006/relationships/diagramData" Target="../diagrams/data182.xml"/><Relationship Id="rId2" Type="http://schemas.openxmlformats.org/officeDocument/2006/relationships/diagramData" Target="../diagrams/data18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81.xml"/><Relationship Id="rId11" Type="http://schemas.microsoft.com/office/2007/relationships/diagramDrawing" Target="../diagrams/drawing182.xml"/><Relationship Id="rId5" Type="http://schemas.openxmlformats.org/officeDocument/2006/relationships/diagramColors" Target="../diagrams/colors181.xml"/><Relationship Id="rId10" Type="http://schemas.openxmlformats.org/officeDocument/2006/relationships/diagramColors" Target="../diagrams/colors182.xml"/><Relationship Id="rId4" Type="http://schemas.openxmlformats.org/officeDocument/2006/relationships/diagramQuickStyle" Target="../diagrams/quickStyle181.xml"/><Relationship Id="rId9" Type="http://schemas.openxmlformats.org/officeDocument/2006/relationships/diagramQuickStyle" Target="../diagrams/quickStyle182.xml"/></Relationships>
</file>

<file path=ppt/slides/_rels/slide2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3.xml"/><Relationship Id="rId2" Type="http://schemas.openxmlformats.org/officeDocument/2006/relationships/diagramData" Target="../diagrams/data1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3.xml"/><Relationship Id="rId5" Type="http://schemas.openxmlformats.org/officeDocument/2006/relationships/diagramColors" Target="../diagrams/colors183.xml"/><Relationship Id="rId4" Type="http://schemas.openxmlformats.org/officeDocument/2006/relationships/diagramQuickStyle" Target="../diagrams/quickStyle183.xml"/></Relationships>
</file>

<file path=ppt/slides/_rels/slide2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4.xml"/><Relationship Id="rId2" Type="http://schemas.openxmlformats.org/officeDocument/2006/relationships/diagramData" Target="../diagrams/data1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4.xml"/><Relationship Id="rId5" Type="http://schemas.openxmlformats.org/officeDocument/2006/relationships/diagramColors" Target="../diagrams/colors184.xml"/><Relationship Id="rId4" Type="http://schemas.openxmlformats.org/officeDocument/2006/relationships/diagramQuickStyle" Target="../diagrams/quickStyle184.xml"/></Relationships>
</file>

<file path=ppt/slides/_rels/slide2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5.xml"/><Relationship Id="rId2" Type="http://schemas.openxmlformats.org/officeDocument/2006/relationships/diagramData" Target="../diagrams/data18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5.xml"/><Relationship Id="rId5" Type="http://schemas.openxmlformats.org/officeDocument/2006/relationships/diagramColors" Target="../diagrams/colors185.xml"/><Relationship Id="rId4" Type="http://schemas.openxmlformats.org/officeDocument/2006/relationships/diagramQuickStyle" Target="../diagrams/quickStyle185.xml"/></Relationships>
</file>

<file path=ppt/slides/_rels/slide2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6.xml"/><Relationship Id="rId2" Type="http://schemas.openxmlformats.org/officeDocument/2006/relationships/diagramData" Target="../diagrams/data18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6.xml"/><Relationship Id="rId5" Type="http://schemas.openxmlformats.org/officeDocument/2006/relationships/diagramColors" Target="../diagrams/colors186.xml"/><Relationship Id="rId4" Type="http://schemas.openxmlformats.org/officeDocument/2006/relationships/diagramQuickStyle" Target="../diagrams/quickStyle186.xml"/></Relationships>
</file>

<file path=ppt/slides/_rels/slide2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7.xml"/><Relationship Id="rId2" Type="http://schemas.openxmlformats.org/officeDocument/2006/relationships/diagramData" Target="../diagrams/data1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7.xml"/><Relationship Id="rId5" Type="http://schemas.openxmlformats.org/officeDocument/2006/relationships/diagramColors" Target="../diagrams/colors187.xml"/><Relationship Id="rId4" Type="http://schemas.openxmlformats.org/officeDocument/2006/relationships/diagramQuickStyle" Target="../diagrams/quickStyle187.xml"/></Relationships>
</file>

<file path=ppt/slides/_rels/slide2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8.xml"/><Relationship Id="rId2" Type="http://schemas.openxmlformats.org/officeDocument/2006/relationships/diagramData" Target="../diagrams/data1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8.xml"/><Relationship Id="rId5" Type="http://schemas.openxmlformats.org/officeDocument/2006/relationships/diagramColors" Target="../diagrams/colors188.xml"/><Relationship Id="rId4" Type="http://schemas.openxmlformats.org/officeDocument/2006/relationships/diagramQuickStyle" Target="../diagrams/quickStyle188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9.xml"/><Relationship Id="rId2" Type="http://schemas.openxmlformats.org/officeDocument/2006/relationships/diagramData" Target="../diagrams/data1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9.xml"/><Relationship Id="rId5" Type="http://schemas.openxmlformats.org/officeDocument/2006/relationships/diagramColors" Target="../diagrams/colors189.xml"/><Relationship Id="rId4" Type="http://schemas.openxmlformats.org/officeDocument/2006/relationships/diagramQuickStyle" Target="../diagrams/quickStyle189.xml"/></Relationships>
</file>

<file path=ppt/slides/_rels/slide2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2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0.xml"/><Relationship Id="rId2" Type="http://schemas.openxmlformats.org/officeDocument/2006/relationships/diagramData" Target="../diagrams/data1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0.xml"/><Relationship Id="rId5" Type="http://schemas.openxmlformats.org/officeDocument/2006/relationships/diagramColors" Target="../diagrams/colors190.xml"/><Relationship Id="rId4" Type="http://schemas.openxmlformats.org/officeDocument/2006/relationships/diagramQuickStyle" Target="../diagrams/quickStyle190.xml"/></Relationships>
</file>

<file path=ppt/slides/_rels/slide2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1.xml"/><Relationship Id="rId2" Type="http://schemas.openxmlformats.org/officeDocument/2006/relationships/diagramData" Target="../diagrams/data1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1.xml"/><Relationship Id="rId5" Type="http://schemas.openxmlformats.org/officeDocument/2006/relationships/diagramColors" Target="../diagrams/colors191.xml"/><Relationship Id="rId4" Type="http://schemas.openxmlformats.org/officeDocument/2006/relationships/diagramQuickStyle" Target="../diagrams/quickStyle191.xml"/></Relationships>
</file>

<file path=ppt/slides/_rels/slide2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2.xml"/><Relationship Id="rId2" Type="http://schemas.openxmlformats.org/officeDocument/2006/relationships/diagramData" Target="../diagrams/data1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2.xml"/><Relationship Id="rId5" Type="http://schemas.openxmlformats.org/officeDocument/2006/relationships/diagramColors" Target="../diagrams/colors192.xml"/><Relationship Id="rId4" Type="http://schemas.openxmlformats.org/officeDocument/2006/relationships/diagramQuickStyle" Target="../diagrams/quickStyle192.xml"/></Relationships>
</file>

<file path=ppt/slides/_rels/slide2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94.xml"/><Relationship Id="rId3" Type="http://schemas.openxmlformats.org/officeDocument/2006/relationships/diagramLayout" Target="../diagrams/layout193.xml"/><Relationship Id="rId7" Type="http://schemas.openxmlformats.org/officeDocument/2006/relationships/diagramData" Target="../diagrams/data194.xml"/><Relationship Id="rId2" Type="http://schemas.openxmlformats.org/officeDocument/2006/relationships/diagramData" Target="../diagrams/data19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93.xml"/><Relationship Id="rId11" Type="http://schemas.microsoft.com/office/2007/relationships/diagramDrawing" Target="../diagrams/drawing194.xml"/><Relationship Id="rId5" Type="http://schemas.openxmlformats.org/officeDocument/2006/relationships/diagramColors" Target="../diagrams/colors193.xml"/><Relationship Id="rId10" Type="http://schemas.openxmlformats.org/officeDocument/2006/relationships/diagramColors" Target="../diagrams/colors194.xml"/><Relationship Id="rId4" Type="http://schemas.openxmlformats.org/officeDocument/2006/relationships/diagramQuickStyle" Target="../diagrams/quickStyle193.xml"/><Relationship Id="rId9" Type="http://schemas.openxmlformats.org/officeDocument/2006/relationships/diagramQuickStyle" Target="../diagrams/quickStyle194.xml"/></Relationships>
</file>

<file path=ppt/slides/_rels/slide2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5.xml"/><Relationship Id="rId2" Type="http://schemas.openxmlformats.org/officeDocument/2006/relationships/diagramData" Target="../diagrams/data1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5.xml"/><Relationship Id="rId5" Type="http://schemas.openxmlformats.org/officeDocument/2006/relationships/diagramColors" Target="../diagrams/colors195.xml"/><Relationship Id="rId4" Type="http://schemas.openxmlformats.org/officeDocument/2006/relationships/diagramQuickStyle" Target="../diagrams/quickStyle195.xml"/></Relationships>
</file>

<file path=ppt/slides/_rels/slide2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6.xml"/><Relationship Id="rId2" Type="http://schemas.openxmlformats.org/officeDocument/2006/relationships/diagramData" Target="../diagrams/data1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6.xml"/><Relationship Id="rId5" Type="http://schemas.openxmlformats.org/officeDocument/2006/relationships/diagramColors" Target="../diagrams/colors196.xml"/><Relationship Id="rId4" Type="http://schemas.openxmlformats.org/officeDocument/2006/relationships/diagramQuickStyle" Target="../diagrams/quickStyle19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7.xml"/><Relationship Id="rId2" Type="http://schemas.openxmlformats.org/officeDocument/2006/relationships/diagramData" Target="../diagrams/data19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7.xml"/><Relationship Id="rId5" Type="http://schemas.openxmlformats.org/officeDocument/2006/relationships/diagramColors" Target="../diagrams/colors197.xml"/><Relationship Id="rId4" Type="http://schemas.openxmlformats.org/officeDocument/2006/relationships/diagramQuickStyle" Target="../diagrams/quickStyle197.xml"/></Relationships>
</file>

<file path=ppt/slides/_rels/slide2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8.xml"/><Relationship Id="rId2" Type="http://schemas.openxmlformats.org/officeDocument/2006/relationships/diagramData" Target="../diagrams/data19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8.xml"/><Relationship Id="rId5" Type="http://schemas.openxmlformats.org/officeDocument/2006/relationships/diagramColors" Target="../diagrams/colors198.xml"/><Relationship Id="rId4" Type="http://schemas.openxmlformats.org/officeDocument/2006/relationships/diagramQuickStyle" Target="../diagrams/quickStyle198.xml"/></Relationships>
</file>

<file path=ppt/slides/_rels/slide2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2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9.xml"/><Relationship Id="rId2" Type="http://schemas.openxmlformats.org/officeDocument/2006/relationships/diagramData" Target="../diagrams/data1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9.xml"/><Relationship Id="rId5" Type="http://schemas.openxmlformats.org/officeDocument/2006/relationships/diagramColors" Target="../diagrams/colors199.xml"/><Relationship Id="rId4" Type="http://schemas.openxmlformats.org/officeDocument/2006/relationships/diagramQuickStyle" Target="../diagrams/quickStyle199.xml"/></Relationships>
</file>

<file path=ppt/slides/_rels/slide2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0.xml"/><Relationship Id="rId2" Type="http://schemas.openxmlformats.org/officeDocument/2006/relationships/diagramData" Target="../diagrams/data2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0.xml"/><Relationship Id="rId5" Type="http://schemas.openxmlformats.org/officeDocument/2006/relationships/diagramColors" Target="../diagrams/colors200.xml"/><Relationship Id="rId4" Type="http://schemas.openxmlformats.org/officeDocument/2006/relationships/diagramQuickStyle" Target="../diagrams/quickStyle200.xml"/></Relationships>
</file>

<file path=ppt/slides/_rels/slide2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1.xml"/><Relationship Id="rId2" Type="http://schemas.openxmlformats.org/officeDocument/2006/relationships/diagramData" Target="../diagrams/data2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1.xml"/><Relationship Id="rId5" Type="http://schemas.openxmlformats.org/officeDocument/2006/relationships/diagramColors" Target="../diagrams/colors201.xml"/><Relationship Id="rId4" Type="http://schemas.openxmlformats.org/officeDocument/2006/relationships/diagramQuickStyle" Target="../diagrams/quickStyle201.xml"/></Relationships>
</file>

<file path=ppt/slides/_rels/slide2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2.xml"/><Relationship Id="rId2" Type="http://schemas.openxmlformats.org/officeDocument/2006/relationships/diagramData" Target="../diagrams/data2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2.xml"/><Relationship Id="rId5" Type="http://schemas.openxmlformats.org/officeDocument/2006/relationships/diagramColors" Target="../diagrams/colors202.xml"/><Relationship Id="rId4" Type="http://schemas.openxmlformats.org/officeDocument/2006/relationships/diagramQuickStyle" Target="../diagrams/quickStyle202.xml"/></Relationships>
</file>

<file path=ppt/slides/_rels/slide2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3.xml"/><Relationship Id="rId2" Type="http://schemas.openxmlformats.org/officeDocument/2006/relationships/diagramData" Target="../diagrams/data2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3.xml"/><Relationship Id="rId5" Type="http://schemas.openxmlformats.org/officeDocument/2006/relationships/diagramColors" Target="../diagrams/colors203.xml"/><Relationship Id="rId4" Type="http://schemas.openxmlformats.org/officeDocument/2006/relationships/diagramQuickStyle" Target="../diagrams/quickStyle203.xml"/></Relationships>
</file>

<file path=ppt/slides/_rels/slide2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4.xml"/><Relationship Id="rId2" Type="http://schemas.openxmlformats.org/officeDocument/2006/relationships/diagramData" Target="../diagrams/data2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4.xml"/><Relationship Id="rId5" Type="http://schemas.openxmlformats.org/officeDocument/2006/relationships/diagramColors" Target="../diagrams/colors204.xml"/><Relationship Id="rId4" Type="http://schemas.openxmlformats.org/officeDocument/2006/relationships/diagramQuickStyle" Target="../diagrams/quickStyle204.xml"/></Relationships>
</file>

<file path=ppt/slides/_rels/slide2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06.xml"/><Relationship Id="rId3" Type="http://schemas.openxmlformats.org/officeDocument/2006/relationships/diagramLayout" Target="../diagrams/layout205.xml"/><Relationship Id="rId7" Type="http://schemas.openxmlformats.org/officeDocument/2006/relationships/diagramData" Target="../diagrams/data206.xml"/><Relationship Id="rId2" Type="http://schemas.openxmlformats.org/officeDocument/2006/relationships/diagramData" Target="../diagrams/data20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05.xml"/><Relationship Id="rId11" Type="http://schemas.microsoft.com/office/2007/relationships/diagramDrawing" Target="../diagrams/drawing206.xml"/><Relationship Id="rId5" Type="http://schemas.openxmlformats.org/officeDocument/2006/relationships/diagramColors" Target="../diagrams/colors205.xml"/><Relationship Id="rId10" Type="http://schemas.openxmlformats.org/officeDocument/2006/relationships/diagramColors" Target="../diagrams/colors206.xml"/><Relationship Id="rId4" Type="http://schemas.openxmlformats.org/officeDocument/2006/relationships/diagramQuickStyle" Target="../diagrams/quickStyle205.xml"/><Relationship Id="rId9" Type="http://schemas.openxmlformats.org/officeDocument/2006/relationships/diagramQuickStyle" Target="../diagrams/quickStyle206.xml"/></Relationships>
</file>

<file path=ppt/slides/_rels/slide2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7.xml"/><Relationship Id="rId2" Type="http://schemas.openxmlformats.org/officeDocument/2006/relationships/diagramData" Target="../diagrams/data2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7.xml"/><Relationship Id="rId5" Type="http://schemas.openxmlformats.org/officeDocument/2006/relationships/diagramColors" Target="../diagrams/colors207.xml"/><Relationship Id="rId4" Type="http://schemas.openxmlformats.org/officeDocument/2006/relationships/diagramQuickStyle" Target="../diagrams/quickStyle207.xml"/></Relationships>
</file>

<file path=ppt/slides/_rels/slide2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2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8.xml"/><Relationship Id="rId2" Type="http://schemas.openxmlformats.org/officeDocument/2006/relationships/diagramData" Target="../diagrams/data2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8.xml"/><Relationship Id="rId5" Type="http://schemas.openxmlformats.org/officeDocument/2006/relationships/diagramColors" Target="../diagrams/colors208.xml"/><Relationship Id="rId4" Type="http://schemas.openxmlformats.org/officeDocument/2006/relationships/diagramQuickStyle" Target="../diagrams/quickStyle208.xml"/></Relationships>
</file>

<file path=ppt/slides/_rels/slide2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9.xml"/><Relationship Id="rId2" Type="http://schemas.openxmlformats.org/officeDocument/2006/relationships/diagramData" Target="../diagrams/data20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9.xml"/><Relationship Id="rId5" Type="http://schemas.openxmlformats.org/officeDocument/2006/relationships/diagramColors" Target="../diagrams/colors209.xml"/><Relationship Id="rId4" Type="http://schemas.openxmlformats.org/officeDocument/2006/relationships/diagramQuickStyle" Target="../diagrams/quickStyle209.xml"/></Relationships>
</file>

<file path=ppt/slides/_rels/slide2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0.xml"/><Relationship Id="rId2" Type="http://schemas.openxmlformats.org/officeDocument/2006/relationships/diagramData" Target="../diagrams/data2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0.xml"/><Relationship Id="rId5" Type="http://schemas.openxmlformats.org/officeDocument/2006/relationships/diagramColors" Target="../diagrams/colors210.xml"/><Relationship Id="rId4" Type="http://schemas.openxmlformats.org/officeDocument/2006/relationships/diagramQuickStyle" Target="../diagrams/quickStyle210.xml"/></Relationships>
</file>

<file path=ppt/slides/_rels/slide2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1.xml"/><Relationship Id="rId2" Type="http://schemas.openxmlformats.org/officeDocument/2006/relationships/diagramData" Target="../diagrams/data2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1.xml"/><Relationship Id="rId5" Type="http://schemas.openxmlformats.org/officeDocument/2006/relationships/diagramColors" Target="../diagrams/colors211.xml"/><Relationship Id="rId4" Type="http://schemas.openxmlformats.org/officeDocument/2006/relationships/diagramQuickStyle" Target="../diagrams/quickStyle211.xml"/></Relationships>
</file>

<file path=ppt/slides/_rels/slide2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2.xml"/><Relationship Id="rId2" Type="http://schemas.openxmlformats.org/officeDocument/2006/relationships/diagramData" Target="../diagrams/data2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2.xml"/><Relationship Id="rId5" Type="http://schemas.openxmlformats.org/officeDocument/2006/relationships/diagramColors" Target="../diagrams/colors212.xml"/><Relationship Id="rId4" Type="http://schemas.openxmlformats.org/officeDocument/2006/relationships/diagramQuickStyle" Target="../diagrams/quickStyle212.xml"/></Relationships>
</file>

<file path=ppt/slides/_rels/slide2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3.xml"/><Relationship Id="rId2" Type="http://schemas.openxmlformats.org/officeDocument/2006/relationships/diagramData" Target="../diagrams/data2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3.xml"/><Relationship Id="rId5" Type="http://schemas.openxmlformats.org/officeDocument/2006/relationships/diagramColors" Target="../diagrams/colors213.xml"/><Relationship Id="rId4" Type="http://schemas.openxmlformats.org/officeDocument/2006/relationships/diagramQuickStyle" Target="../diagrams/quickStyle213.xml"/></Relationships>
</file>

<file path=ppt/slides/_rels/slide3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4.xml"/><Relationship Id="rId2" Type="http://schemas.openxmlformats.org/officeDocument/2006/relationships/diagramData" Target="../diagrams/data2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4.xml"/><Relationship Id="rId5" Type="http://schemas.openxmlformats.org/officeDocument/2006/relationships/diagramColors" Target="../diagrams/colors214.xml"/><Relationship Id="rId4" Type="http://schemas.openxmlformats.org/officeDocument/2006/relationships/diagramQuickStyle" Target="../diagrams/quickStyle214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5.xml"/><Relationship Id="rId2" Type="http://schemas.openxmlformats.org/officeDocument/2006/relationships/diagramData" Target="../diagrams/data2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5.xml"/><Relationship Id="rId5" Type="http://schemas.openxmlformats.org/officeDocument/2006/relationships/diagramColors" Target="../diagrams/colors215.xml"/><Relationship Id="rId4" Type="http://schemas.openxmlformats.org/officeDocument/2006/relationships/diagramQuickStyle" Target="../diagrams/quickStyle215.xml"/></Relationships>
</file>

<file path=ppt/slides/_rels/slide3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6.xml"/><Relationship Id="rId2" Type="http://schemas.openxmlformats.org/officeDocument/2006/relationships/diagramData" Target="../diagrams/data2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6.xml"/><Relationship Id="rId5" Type="http://schemas.openxmlformats.org/officeDocument/2006/relationships/diagramColors" Target="../diagrams/colors216.xml"/><Relationship Id="rId4" Type="http://schemas.openxmlformats.org/officeDocument/2006/relationships/diagramQuickStyle" Target="../diagrams/quickStyle216.xml"/></Relationships>
</file>

<file path=ppt/slides/_rels/slide3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18.xml"/><Relationship Id="rId3" Type="http://schemas.openxmlformats.org/officeDocument/2006/relationships/diagramLayout" Target="../diagrams/layout217.xml"/><Relationship Id="rId7" Type="http://schemas.openxmlformats.org/officeDocument/2006/relationships/diagramData" Target="../diagrams/data218.xml"/><Relationship Id="rId2" Type="http://schemas.openxmlformats.org/officeDocument/2006/relationships/diagramData" Target="../diagrams/data21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17.xml"/><Relationship Id="rId11" Type="http://schemas.microsoft.com/office/2007/relationships/diagramDrawing" Target="../diagrams/drawing218.xml"/><Relationship Id="rId5" Type="http://schemas.openxmlformats.org/officeDocument/2006/relationships/diagramColors" Target="../diagrams/colors217.xml"/><Relationship Id="rId10" Type="http://schemas.openxmlformats.org/officeDocument/2006/relationships/diagramColors" Target="../diagrams/colors218.xml"/><Relationship Id="rId4" Type="http://schemas.openxmlformats.org/officeDocument/2006/relationships/diagramQuickStyle" Target="../diagrams/quickStyle217.xml"/><Relationship Id="rId9" Type="http://schemas.openxmlformats.org/officeDocument/2006/relationships/diagramQuickStyle" Target="../diagrams/quickStyle218.xml"/></Relationships>
</file>

<file path=ppt/slides/_rels/slide3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9.xml"/><Relationship Id="rId2" Type="http://schemas.openxmlformats.org/officeDocument/2006/relationships/diagramData" Target="../diagrams/data2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9.xml"/><Relationship Id="rId5" Type="http://schemas.openxmlformats.org/officeDocument/2006/relationships/diagramColors" Target="../diagrams/colors219.xml"/><Relationship Id="rId4" Type="http://schemas.openxmlformats.org/officeDocument/2006/relationships/diagramQuickStyle" Target="../diagrams/quickStyle219.xml"/></Relationships>
</file>

<file path=ppt/slides/_rels/slide3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0.xml"/><Relationship Id="rId2" Type="http://schemas.openxmlformats.org/officeDocument/2006/relationships/diagramData" Target="../diagrams/data2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0.xml"/><Relationship Id="rId5" Type="http://schemas.openxmlformats.org/officeDocument/2006/relationships/diagramColors" Target="../diagrams/colors220.xml"/><Relationship Id="rId4" Type="http://schemas.openxmlformats.org/officeDocument/2006/relationships/diagramQuickStyle" Target="../diagrams/quickStyle220.xml"/></Relationships>
</file>

<file path=ppt/slides/_rels/slide3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1.xml"/><Relationship Id="rId2" Type="http://schemas.openxmlformats.org/officeDocument/2006/relationships/diagramData" Target="../diagrams/data2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1.xml"/><Relationship Id="rId5" Type="http://schemas.openxmlformats.org/officeDocument/2006/relationships/diagramColors" Target="../diagrams/colors221.xml"/><Relationship Id="rId4" Type="http://schemas.openxmlformats.org/officeDocument/2006/relationships/diagramQuickStyle" Target="../diagrams/quickStyle221.xml"/></Relationships>
</file>

<file path=ppt/slides/_rels/slide3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2.xml"/><Relationship Id="rId2" Type="http://schemas.openxmlformats.org/officeDocument/2006/relationships/diagramData" Target="../diagrams/data2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2.xml"/><Relationship Id="rId5" Type="http://schemas.openxmlformats.org/officeDocument/2006/relationships/diagramColors" Target="../diagrams/colors222.xml"/><Relationship Id="rId4" Type="http://schemas.openxmlformats.org/officeDocument/2006/relationships/diagramQuickStyle" Target="../diagrams/quickStyle222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3.xml"/><Relationship Id="rId2" Type="http://schemas.openxmlformats.org/officeDocument/2006/relationships/diagramData" Target="../diagrams/data2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3.xml"/><Relationship Id="rId5" Type="http://schemas.openxmlformats.org/officeDocument/2006/relationships/diagramColors" Target="../diagrams/colors223.xml"/><Relationship Id="rId4" Type="http://schemas.openxmlformats.org/officeDocument/2006/relationships/diagramQuickStyle" Target="../diagrams/quickStyle223.xml"/></Relationships>
</file>

<file path=ppt/slides/_rels/slide3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4.xml"/><Relationship Id="rId2" Type="http://schemas.openxmlformats.org/officeDocument/2006/relationships/diagramData" Target="../diagrams/data2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4.xml"/><Relationship Id="rId5" Type="http://schemas.openxmlformats.org/officeDocument/2006/relationships/diagramColors" Target="../diagrams/colors224.xml"/><Relationship Id="rId4" Type="http://schemas.openxmlformats.org/officeDocument/2006/relationships/diagramQuickStyle" Target="../diagrams/quickStyle224.xml"/></Relationships>
</file>

<file path=ppt/slides/_rels/slide3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5.xml"/><Relationship Id="rId2" Type="http://schemas.openxmlformats.org/officeDocument/2006/relationships/diagramData" Target="../diagrams/data2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5.xml"/><Relationship Id="rId5" Type="http://schemas.openxmlformats.org/officeDocument/2006/relationships/diagramColors" Target="../diagrams/colors225.xml"/><Relationship Id="rId4" Type="http://schemas.openxmlformats.org/officeDocument/2006/relationships/diagramQuickStyle" Target="../diagrams/quickStyle225.xml"/></Relationships>
</file>

<file path=ppt/slides/_rels/slide3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6.xml"/><Relationship Id="rId2" Type="http://schemas.openxmlformats.org/officeDocument/2006/relationships/diagramData" Target="../diagrams/data2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6.xml"/><Relationship Id="rId5" Type="http://schemas.openxmlformats.org/officeDocument/2006/relationships/diagramColors" Target="../diagrams/colors226.xml"/><Relationship Id="rId4" Type="http://schemas.openxmlformats.org/officeDocument/2006/relationships/diagramQuickStyle" Target="../diagrams/quickStyle226.xml"/></Relationships>
</file>

<file path=ppt/slides/_rels/slide3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7.xml"/><Relationship Id="rId2" Type="http://schemas.openxmlformats.org/officeDocument/2006/relationships/diagramData" Target="../diagrams/data2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7.xml"/><Relationship Id="rId5" Type="http://schemas.openxmlformats.org/officeDocument/2006/relationships/diagramColors" Target="../diagrams/colors227.xml"/><Relationship Id="rId4" Type="http://schemas.openxmlformats.org/officeDocument/2006/relationships/diagramQuickStyle" Target="../diagrams/quickStyle227.xml"/></Relationships>
</file>

<file path=ppt/slides/_rels/slide3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8.xml"/><Relationship Id="rId2" Type="http://schemas.openxmlformats.org/officeDocument/2006/relationships/diagramData" Target="../diagrams/data2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8.xml"/><Relationship Id="rId5" Type="http://schemas.openxmlformats.org/officeDocument/2006/relationships/diagramColors" Target="../diagrams/colors228.xml"/><Relationship Id="rId4" Type="http://schemas.openxmlformats.org/officeDocument/2006/relationships/diagramQuickStyle" Target="../diagrams/quickStyle228.xml"/></Relationships>
</file>

<file path=ppt/slides/_rels/slide3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30.xml"/><Relationship Id="rId3" Type="http://schemas.openxmlformats.org/officeDocument/2006/relationships/diagramLayout" Target="../diagrams/layout229.xml"/><Relationship Id="rId7" Type="http://schemas.openxmlformats.org/officeDocument/2006/relationships/diagramData" Target="../diagrams/data230.xml"/><Relationship Id="rId2" Type="http://schemas.openxmlformats.org/officeDocument/2006/relationships/diagramData" Target="../diagrams/data22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29.xml"/><Relationship Id="rId11" Type="http://schemas.microsoft.com/office/2007/relationships/diagramDrawing" Target="../diagrams/drawing230.xml"/><Relationship Id="rId5" Type="http://schemas.openxmlformats.org/officeDocument/2006/relationships/diagramColors" Target="../diagrams/colors229.xml"/><Relationship Id="rId10" Type="http://schemas.openxmlformats.org/officeDocument/2006/relationships/diagramColors" Target="../diagrams/colors230.xml"/><Relationship Id="rId4" Type="http://schemas.openxmlformats.org/officeDocument/2006/relationships/diagramQuickStyle" Target="../diagrams/quickStyle229.xml"/><Relationship Id="rId9" Type="http://schemas.openxmlformats.org/officeDocument/2006/relationships/diagramQuickStyle" Target="../diagrams/quickStyle230.xml"/></Relationships>
</file>

<file path=ppt/slides/_rels/slide3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1.xml"/><Relationship Id="rId2" Type="http://schemas.openxmlformats.org/officeDocument/2006/relationships/diagramData" Target="../diagrams/data2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1.xml"/><Relationship Id="rId5" Type="http://schemas.openxmlformats.org/officeDocument/2006/relationships/diagramColors" Target="../diagrams/colors231.xml"/><Relationship Id="rId4" Type="http://schemas.openxmlformats.org/officeDocument/2006/relationships/diagramQuickStyle" Target="../diagrams/quickStyle231.xml"/></Relationships>
</file>

<file path=ppt/slides/_rels/slide3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2.xml"/><Relationship Id="rId2" Type="http://schemas.openxmlformats.org/officeDocument/2006/relationships/diagramData" Target="../diagrams/data2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2.xml"/><Relationship Id="rId5" Type="http://schemas.openxmlformats.org/officeDocument/2006/relationships/diagramColors" Target="../diagrams/colors232.xml"/><Relationship Id="rId4" Type="http://schemas.openxmlformats.org/officeDocument/2006/relationships/diagramQuickStyle" Target="../diagrams/quickStyle232.xml"/></Relationships>
</file>

<file path=ppt/slides/_rels/slide3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3.xml"/><Relationship Id="rId2" Type="http://schemas.openxmlformats.org/officeDocument/2006/relationships/diagramData" Target="../diagrams/data2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3.xml"/><Relationship Id="rId5" Type="http://schemas.openxmlformats.org/officeDocument/2006/relationships/diagramColors" Target="../diagrams/colors233.xml"/><Relationship Id="rId4" Type="http://schemas.openxmlformats.org/officeDocument/2006/relationships/diagramQuickStyle" Target="../diagrams/quickStyle233.xml"/></Relationships>
</file>

<file path=ppt/slides/_rels/slide3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4.xml"/><Relationship Id="rId2" Type="http://schemas.openxmlformats.org/officeDocument/2006/relationships/diagramData" Target="../diagrams/data2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4.xml"/><Relationship Id="rId5" Type="http://schemas.openxmlformats.org/officeDocument/2006/relationships/diagramColors" Target="../diagrams/colors234.xml"/><Relationship Id="rId4" Type="http://schemas.openxmlformats.org/officeDocument/2006/relationships/diagramQuickStyle" Target="../diagrams/quickStyle234.xml"/></Relationships>
</file>

<file path=ppt/slides/_rels/slide3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5.xml"/><Relationship Id="rId2" Type="http://schemas.openxmlformats.org/officeDocument/2006/relationships/diagramData" Target="../diagrams/data2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5.xml"/><Relationship Id="rId5" Type="http://schemas.openxmlformats.org/officeDocument/2006/relationships/diagramColors" Target="../diagrams/colors235.xml"/><Relationship Id="rId4" Type="http://schemas.openxmlformats.org/officeDocument/2006/relationships/diagramQuickStyle" Target="../diagrams/quickStyle235.xml"/></Relationships>
</file>

<file path=ppt/slides/_rels/slide3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6.xml"/><Relationship Id="rId2" Type="http://schemas.openxmlformats.org/officeDocument/2006/relationships/diagramData" Target="../diagrams/data2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6.xml"/><Relationship Id="rId5" Type="http://schemas.openxmlformats.org/officeDocument/2006/relationships/diagramColors" Target="../diagrams/colors236.xml"/><Relationship Id="rId4" Type="http://schemas.openxmlformats.org/officeDocument/2006/relationships/diagramQuickStyle" Target="../diagrams/quickStyle236.xml"/></Relationships>
</file>

<file path=ppt/slides/_rels/slide3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7.xml"/><Relationship Id="rId2" Type="http://schemas.openxmlformats.org/officeDocument/2006/relationships/diagramData" Target="../diagrams/data2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7.xml"/><Relationship Id="rId5" Type="http://schemas.openxmlformats.org/officeDocument/2006/relationships/diagramColors" Target="../diagrams/colors237.xml"/><Relationship Id="rId4" Type="http://schemas.openxmlformats.org/officeDocument/2006/relationships/diagramQuickStyle" Target="../diagrams/quickStyle237.xml"/></Relationships>
</file>

<file path=ppt/slides/_rels/slide3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8.xml"/><Relationship Id="rId2" Type="http://schemas.openxmlformats.org/officeDocument/2006/relationships/diagramData" Target="../diagrams/data2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8.xml"/><Relationship Id="rId5" Type="http://schemas.openxmlformats.org/officeDocument/2006/relationships/diagramColors" Target="../diagrams/colors238.xml"/><Relationship Id="rId4" Type="http://schemas.openxmlformats.org/officeDocument/2006/relationships/diagramQuickStyle" Target="../diagrams/quickStyle238.xml"/></Relationships>
</file>

<file path=ppt/slides/_rels/slide3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9.xml"/><Relationship Id="rId2" Type="http://schemas.openxmlformats.org/officeDocument/2006/relationships/diagramData" Target="../diagrams/data2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9.xml"/><Relationship Id="rId5" Type="http://schemas.openxmlformats.org/officeDocument/2006/relationships/diagramColors" Target="../diagrams/colors239.xml"/><Relationship Id="rId4" Type="http://schemas.openxmlformats.org/officeDocument/2006/relationships/diagramQuickStyle" Target="../diagrams/quickStyle239.xml"/></Relationships>
</file>

<file path=ppt/slides/_rels/slide3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0.xml"/><Relationship Id="rId2" Type="http://schemas.openxmlformats.org/officeDocument/2006/relationships/diagramData" Target="../diagrams/data2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0.xml"/><Relationship Id="rId5" Type="http://schemas.openxmlformats.org/officeDocument/2006/relationships/diagramColors" Target="../diagrams/colors240.xml"/><Relationship Id="rId4" Type="http://schemas.openxmlformats.org/officeDocument/2006/relationships/diagramQuickStyle" Target="../diagrams/quickStyle240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4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42.xml"/><Relationship Id="rId3" Type="http://schemas.openxmlformats.org/officeDocument/2006/relationships/diagramLayout" Target="../diagrams/layout241.xml"/><Relationship Id="rId7" Type="http://schemas.openxmlformats.org/officeDocument/2006/relationships/diagramData" Target="../diagrams/data242.xml"/><Relationship Id="rId2" Type="http://schemas.openxmlformats.org/officeDocument/2006/relationships/diagramData" Target="../diagrams/data24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41.xml"/><Relationship Id="rId11" Type="http://schemas.microsoft.com/office/2007/relationships/diagramDrawing" Target="../diagrams/drawing242.xml"/><Relationship Id="rId5" Type="http://schemas.openxmlformats.org/officeDocument/2006/relationships/diagramColors" Target="../diagrams/colors241.xml"/><Relationship Id="rId10" Type="http://schemas.openxmlformats.org/officeDocument/2006/relationships/diagramColors" Target="../diagrams/colors242.xml"/><Relationship Id="rId4" Type="http://schemas.openxmlformats.org/officeDocument/2006/relationships/diagramQuickStyle" Target="../diagrams/quickStyle241.xml"/><Relationship Id="rId9" Type="http://schemas.openxmlformats.org/officeDocument/2006/relationships/diagramQuickStyle" Target="../diagrams/quickStyle242.xml"/></Relationships>
</file>

<file path=ppt/slides/_rels/slide3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3.xml"/><Relationship Id="rId2" Type="http://schemas.openxmlformats.org/officeDocument/2006/relationships/diagramData" Target="../diagrams/data2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3.xml"/><Relationship Id="rId5" Type="http://schemas.openxmlformats.org/officeDocument/2006/relationships/diagramColors" Target="../diagrams/colors243.xml"/><Relationship Id="rId4" Type="http://schemas.openxmlformats.org/officeDocument/2006/relationships/diagramQuickStyle" Target="../diagrams/quickStyle243.xml"/></Relationships>
</file>

<file path=ppt/slides/_rels/slide3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4.xml"/><Relationship Id="rId2" Type="http://schemas.openxmlformats.org/officeDocument/2006/relationships/diagramData" Target="../diagrams/data2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4.xml"/><Relationship Id="rId5" Type="http://schemas.openxmlformats.org/officeDocument/2006/relationships/diagramColors" Target="../diagrams/colors244.xml"/><Relationship Id="rId4" Type="http://schemas.openxmlformats.org/officeDocument/2006/relationships/diagramQuickStyle" Target="../diagrams/quickStyle244.xml"/></Relationships>
</file>

<file path=ppt/slides/_rels/slide3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6.xml"/><Relationship Id="rId3" Type="http://schemas.openxmlformats.org/officeDocument/2006/relationships/diagramLayout" Target="../diagrams/layout25.xml"/><Relationship Id="rId7" Type="http://schemas.openxmlformats.org/officeDocument/2006/relationships/diagramData" Target="../diagrams/data26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5.xml"/><Relationship Id="rId11" Type="http://schemas.microsoft.com/office/2007/relationships/diagramDrawing" Target="../diagrams/drawing26.xml"/><Relationship Id="rId5" Type="http://schemas.openxmlformats.org/officeDocument/2006/relationships/diagramColors" Target="../diagrams/colors25.xml"/><Relationship Id="rId10" Type="http://schemas.openxmlformats.org/officeDocument/2006/relationships/diagramColors" Target="../diagrams/colors26.xml"/><Relationship Id="rId4" Type="http://schemas.openxmlformats.org/officeDocument/2006/relationships/diagramQuickStyle" Target="../diagrams/quickStyle25.xml"/><Relationship Id="rId9" Type="http://schemas.openxmlformats.org/officeDocument/2006/relationships/diagramQuickStyle" Target="../diagrams/quickStyle26.xml"/></Relationships>
</file>

<file path=ppt/slides/_rels/slide3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5.xml"/><Relationship Id="rId2" Type="http://schemas.openxmlformats.org/officeDocument/2006/relationships/diagramData" Target="../diagrams/data2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5.xml"/><Relationship Id="rId5" Type="http://schemas.openxmlformats.org/officeDocument/2006/relationships/diagramColors" Target="../diagrams/colors245.xml"/><Relationship Id="rId4" Type="http://schemas.openxmlformats.org/officeDocument/2006/relationships/diagramQuickStyle" Target="../diagrams/quickStyle245.xml"/></Relationships>
</file>

<file path=ppt/slides/_rels/slide3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.xml"/><Relationship Id="rId2" Type="http://schemas.openxmlformats.org/officeDocument/2006/relationships/diagramData" Target="../diagrams/data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.xml"/><Relationship Id="rId5" Type="http://schemas.openxmlformats.org/officeDocument/2006/relationships/diagramColors" Target="../diagrams/colors27.xml"/><Relationship Id="rId4" Type="http://schemas.openxmlformats.org/officeDocument/2006/relationships/diagramQuickStyle" Target="../diagrams/quickStyle27.xml"/></Relationships>
</file>

<file path=ppt/slides/_rels/slide3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6.xml"/><Relationship Id="rId2" Type="http://schemas.openxmlformats.org/officeDocument/2006/relationships/diagramData" Target="../diagrams/data2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6.xml"/><Relationship Id="rId5" Type="http://schemas.openxmlformats.org/officeDocument/2006/relationships/diagramColors" Target="../diagrams/colors246.xml"/><Relationship Id="rId4" Type="http://schemas.openxmlformats.org/officeDocument/2006/relationships/diagramQuickStyle" Target="../diagrams/quickStyle246.xml"/></Relationships>
</file>

<file path=ppt/slides/_rels/slide3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7.xml"/><Relationship Id="rId2" Type="http://schemas.openxmlformats.org/officeDocument/2006/relationships/diagramData" Target="../diagrams/data2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7.xml"/><Relationship Id="rId5" Type="http://schemas.openxmlformats.org/officeDocument/2006/relationships/diagramColors" Target="../diagrams/colors247.xml"/><Relationship Id="rId4" Type="http://schemas.openxmlformats.org/officeDocument/2006/relationships/diagramQuickStyle" Target="../diagrams/quickStyle247.xml"/></Relationships>
</file>

<file path=ppt/slides/_rels/slide3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8.xml"/><Relationship Id="rId2" Type="http://schemas.openxmlformats.org/officeDocument/2006/relationships/diagramData" Target="../diagrams/data2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8.xml"/><Relationship Id="rId5" Type="http://schemas.openxmlformats.org/officeDocument/2006/relationships/diagramColors" Target="../diagrams/colors248.xml"/><Relationship Id="rId4" Type="http://schemas.openxmlformats.org/officeDocument/2006/relationships/diagramQuickStyle" Target="../diagrams/quickStyle248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9.xml"/><Relationship Id="rId2" Type="http://schemas.openxmlformats.org/officeDocument/2006/relationships/diagramData" Target="../diagrams/data24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9.xml"/><Relationship Id="rId5" Type="http://schemas.openxmlformats.org/officeDocument/2006/relationships/diagramColors" Target="../diagrams/colors249.xml"/><Relationship Id="rId4" Type="http://schemas.openxmlformats.org/officeDocument/2006/relationships/diagramQuickStyle" Target="../diagrams/quickStyle249.xml"/></Relationships>
</file>

<file path=ppt/slides/_rels/slide3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0.xml"/><Relationship Id="rId2" Type="http://schemas.openxmlformats.org/officeDocument/2006/relationships/diagramData" Target="../diagrams/data25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0.xml"/><Relationship Id="rId5" Type="http://schemas.openxmlformats.org/officeDocument/2006/relationships/diagramColors" Target="../diagrams/colors250.xml"/><Relationship Id="rId4" Type="http://schemas.openxmlformats.org/officeDocument/2006/relationships/diagramQuickStyle" Target="../diagrams/quickStyle250.xml"/></Relationships>
</file>

<file path=ppt/slides/_rels/slide3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1.xml"/><Relationship Id="rId2" Type="http://schemas.openxmlformats.org/officeDocument/2006/relationships/diagramData" Target="../diagrams/data2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1.xml"/><Relationship Id="rId5" Type="http://schemas.openxmlformats.org/officeDocument/2006/relationships/diagramColors" Target="../diagrams/colors251.xml"/><Relationship Id="rId4" Type="http://schemas.openxmlformats.org/officeDocument/2006/relationships/diagramQuickStyle" Target="../diagrams/quickStyle251.xml"/></Relationships>
</file>

<file path=ppt/slides/_rels/slide3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2.xml"/><Relationship Id="rId2" Type="http://schemas.openxmlformats.org/officeDocument/2006/relationships/diagramData" Target="../diagrams/data2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2.xml"/><Relationship Id="rId5" Type="http://schemas.openxmlformats.org/officeDocument/2006/relationships/diagramColors" Target="../diagrams/colors252.xml"/><Relationship Id="rId4" Type="http://schemas.openxmlformats.org/officeDocument/2006/relationships/diagramQuickStyle" Target="../diagrams/quickStyle252.xml"/></Relationships>
</file>

<file path=ppt/slides/_rels/slide3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.xml"/><Relationship Id="rId2" Type="http://schemas.openxmlformats.org/officeDocument/2006/relationships/diagramData" Target="../diagrams/data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.xml"/><Relationship Id="rId5" Type="http://schemas.openxmlformats.org/officeDocument/2006/relationships/diagramColors" Target="../diagrams/colors28.xml"/><Relationship Id="rId4" Type="http://schemas.openxmlformats.org/officeDocument/2006/relationships/diagramQuickStyle" Target="../diagrams/quickStyle28.xml"/></Relationships>
</file>

<file path=ppt/slides/_rels/slide3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54.xml"/><Relationship Id="rId3" Type="http://schemas.openxmlformats.org/officeDocument/2006/relationships/diagramLayout" Target="../diagrams/layout253.xml"/><Relationship Id="rId7" Type="http://schemas.openxmlformats.org/officeDocument/2006/relationships/diagramData" Target="../diagrams/data254.xml"/><Relationship Id="rId2" Type="http://schemas.openxmlformats.org/officeDocument/2006/relationships/diagramData" Target="../diagrams/data25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53.xml"/><Relationship Id="rId11" Type="http://schemas.microsoft.com/office/2007/relationships/diagramDrawing" Target="../diagrams/drawing254.xml"/><Relationship Id="rId5" Type="http://schemas.openxmlformats.org/officeDocument/2006/relationships/diagramColors" Target="../diagrams/colors253.xml"/><Relationship Id="rId10" Type="http://schemas.openxmlformats.org/officeDocument/2006/relationships/diagramColors" Target="../diagrams/colors254.xml"/><Relationship Id="rId4" Type="http://schemas.openxmlformats.org/officeDocument/2006/relationships/diagramQuickStyle" Target="../diagrams/quickStyle253.xml"/><Relationship Id="rId9" Type="http://schemas.openxmlformats.org/officeDocument/2006/relationships/diagramQuickStyle" Target="../diagrams/quickStyle254.xml"/></Relationships>
</file>

<file path=ppt/slides/_rels/slide3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5.xml"/><Relationship Id="rId2" Type="http://schemas.openxmlformats.org/officeDocument/2006/relationships/diagramData" Target="../diagrams/data2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5.xml"/><Relationship Id="rId5" Type="http://schemas.openxmlformats.org/officeDocument/2006/relationships/diagramColors" Target="../diagrams/colors255.xml"/><Relationship Id="rId4" Type="http://schemas.openxmlformats.org/officeDocument/2006/relationships/diagramQuickStyle" Target="../diagrams/quickStyle255.xml"/></Relationships>
</file>

<file path=ppt/slides/_rels/slide3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6.xml"/><Relationship Id="rId2" Type="http://schemas.openxmlformats.org/officeDocument/2006/relationships/diagramData" Target="../diagrams/data2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6.xml"/><Relationship Id="rId5" Type="http://schemas.openxmlformats.org/officeDocument/2006/relationships/diagramColors" Target="../diagrams/colors256.xml"/><Relationship Id="rId4" Type="http://schemas.openxmlformats.org/officeDocument/2006/relationships/diagramQuickStyle" Target="../diagrams/quickStyle25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7.xml"/><Relationship Id="rId2" Type="http://schemas.openxmlformats.org/officeDocument/2006/relationships/diagramData" Target="../diagrams/data2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7.xml"/><Relationship Id="rId5" Type="http://schemas.openxmlformats.org/officeDocument/2006/relationships/diagramColors" Target="../diagrams/colors257.xml"/><Relationship Id="rId4" Type="http://schemas.openxmlformats.org/officeDocument/2006/relationships/diagramQuickStyle" Target="../diagrams/quickStyle257.xml"/></Relationships>
</file>

<file path=ppt/slides/_rels/slide3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8.xml"/><Relationship Id="rId2" Type="http://schemas.openxmlformats.org/officeDocument/2006/relationships/diagramData" Target="../diagrams/data2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8.xml"/><Relationship Id="rId5" Type="http://schemas.openxmlformats.org/officeDocument/2006/relationships/diagramColors" Target="../diagrams/colors258.xml"/><Relationship Id="rId4" Type="http://schemas.openxmlformats.org/officeDocument/2006/relationships/diagramQuickStyle" Target="../diagrams/quickStyle258.xml"/></Relationships>
</file>

<file path=ppt/slides/_rels/slide3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9.xml"/><Relationship Id="rId2" Type="http://schemas.openxmlformats.org/officeDocument/2006/relationships/diagramData" Target="../diagrams/data2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9.xml"/><Relationship Id="rId5" Type="http://schemas.openxmlformats.org/officeDocument/2006/relationships/diagramColors" Target="../diagrams/colors259.xml"/><Relationship Id="rId4" Type="http://schemas.openxmlformats.org/officeDocument/2006/relationships/diagramQuickStyle" Target="../diagrams/quickStyle259.xml"/></Relationships>
</file>

<file path=ppt/slides/_rels/slide3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0.xml"/><Relationship Id="rId2" Type="http://schemas.openxmlformats.org/officeDocument/2006/relationships/diagramData" Target="../diagrams/data2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0.xml"/><Relationship Id="rId5" Type="http://schemas.openxmlformats.org/officeDocument/2006/relationships/diagramColors" Target="../diagrams/colors260.xml"/><Relationship Id="rId4" Type="http://schemas.openxmlformats.org/officeDocument/2006/relationships/diagramQuickStyle" Target="../diagrams/quickStyle260.xml"/></Relationships>
</file>

<file path=ppt/slides/_rels/slide3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1.xml"/><Relationship Id="rId2" Type="http://schemas.openxmlformats.org/officeDocument/2006/relationships/diagramData" Target="../diagrams/data26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1.xml"/><Relationship Id="rId5" Type="http://schemas.openxmlformats.org/officeDocument/2006/relationships/diagramColors" Target="../diagrams/colors261.xml"/><Relationship Id="rId4" Type="http://schemas.openxmlformats.org/officeDocument/2006/relationships/diagramQuickStyle" Target="../diagrams/quickStyle261.xml"/></Relationships>
</file>

<file path=ppt/slides/_rels/slide3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0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2.xml"/><Relationship Id="rId2" Type="http://schemas.openxmlformats.org/officeDocument/2006/relationships/diagramData" Target="../diagrams/data26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2.xml"/><Relationship Id="rId5" Type="http://schemas.openxmlformats.org/officeDocument/2006/relationships/diagramColors" Target="../diagrams/colors262.xml"/><Relationship Id="rId4" Type="http://schemas.openxmlformats.org/officeDocument/2006/relationships/diagramQuickStyle" Target="../diagrams/quickStyle262.xml"/></Relationships>
</file>

<file path=ppt/slides/_rels/slide3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3.xml"/><Relationship Id="rId2" Type="http://schemas.openxmlformats.org/officeDocument/2006/relationships/diagramData" Target="../diagrams/data2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3.xml"/><Relationship Id="rId5" Type="http://schemas.openxmlformats.org/officeDocument/2006/relationships/diagramColors" Target="../diagrams/colors263.xml"/><Relationship Id="rId4" Type="http://schemas.openxmlformats.org/officeDocument/2006/relationships/diagramQuickStyle" Target="../diagrams/quickStyle263.xml"/></Relationships>
</file>

<file path=ppt/slides/_rels/slide3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4.xml"/><Relationship Id="rId2" Type="http://schemas.openxmlformats.org/officeDocument/2006/relationships/diagramData" Target="../diagrams/data2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4.xml"/><Relationship Id="rId5" Type="http://schemas.openxmlformats.org/officeDocument/2006/relationships/diagramColors" Target="../diagrams/colors264.xml"/><Relationship Id="rId4" Type="http://schemas.openxmlformats.org/officeDocument/2006/relationships/diagramQuickStyle" Target="../diagrams/quickStyle264.xml"/></Relationships>
</file>

<file path=ppt/slides/_rels/slide3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.xml"/><Relationship Id="rId2" Type="http://schemas.openxmlformats.org/officeDocument/2006/relationships/diagramData" Target="../diagrams/data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.xml"/><Relationship Id="rId5" Type="http://schemas.openxmlformats.org/officeDocument/2006/relationships/diagramColors" Target="../diagrams/colors29.xml"/><Relationship Id="rId4" Type="http://schemas.openxmlformats.org/officeDocument/2006/relationships/diagramQuickStyle" Target="../diagrams/quickStyle29.xml"/></Relationships>
</file>

<file path=ppt/slides/_rels/slide3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8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66.xml"/><Relationship Id="rId3" Type="http://schemas.openxmlformats.org/officeDocument/2006/relationships/diagramLayout" Target="../diagrams/layout265.xml"/><Relationship Id="rId7" Type="http://schemas.openxmlformats.org/officeDocument/2006/relationships/diagramData" Target="../diagrams/data266.xml"/><Relationship Id="rId2" Type="http://schemas.openxmlformats.org/officeDocument/2006/relationships/diagramData" Target="../diagrams/data26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65.xml"/><Relationship Id="rId11" Type="http://schemas.microsoft.com/office/2007/relationships/diagramDrawing" Target="../diagrams/drawing266.xml"/><Relationship Id="rId5" Type="http://schemas.openxmlformats.org/officeDocument/2006/relationships/diagramColors" Target="../diagrams/colors265.xml"/><Relationship Id="rId10" Type="http://schemas.openxmlformats.org/officeDocument/2006/relationships/diagramColors" Target="../diagrams/colors266.xml"/><Relationship Id="rId4" Type="http://schemas.openxmlformats.org/officeDocument/2006/relationships/diagramQuickStyle" Target="../diagrams/quickStyle265.xml"/><Relationship Id="rId9" Type="http://schemas.openxmlformats.org/officeDocument/2006/relationships/diagramQuickStyle" Target="../diagrams/quickStyle266.xml"/></Relationships>
</file>

<file path=ppt/slides/_rels/slide3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7.xml"/><Relationship Id="rId2" Type="http://schemas.openxmlformats.org/officeDocument/2006/relationships/diagramData" Target="../diagrams/data2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7.xml"/><Relationship Id="rId5" Type="http://schemas.openxmlformats.org/officeDocument/2006/relationships/diagramColors" Target="../diagrams/colors267.xml"/><Relationship Id="rId4" Type="http://schemas.openxmlformats.org/officeDocument/2006/relationships/diagramQuickStyle" Target="../diagrams/quickStyle267.xml"/></Relationships>
</file>

<file path=ppt/slides/_rels/slide3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8.xml"/><Relationship Id="rId2" Type="http://schemas.openxmlformats.org/officeDocument/2006/relationships/diagramData" Target="../diagrams/data2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8.xml"/><Relationship Id="rId5" Type="http://schemas.openxmlformats.org/officeDocument/2006/relationships/diagramColors" Target="../diagrams/colors268.xml"/><Relationship Id="rId4" Type="http://schemas.openxmlformats.org/officeDocument/2006/relationships/diagramQuickStyle" Target="../diagrams/quickStyle268.xml"/></Relationships>
</file>

<file path=ppt/slides/_rels/slide3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9.xml"/><Relationship Id="rId2" Type="http://schemas.openxmlformats.org/officeDocument/2006/relationships/diagramData" Target="../diagrams/data2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9.xml"/><Relationship Id="rId5" Type="http://schemas.openxmlformats.org/officeDocument/2006/relationships/diagramColors" Target="../diagrams/colors269.xml"/><Relationship Id="rId4" Type="http://schemas.openxmlformats.org/officeDocument/2006/relationships/diagramQuickStyle" Target="../diagrams/quickStyle269.xml"/></Relationships>
</file>

<file path=ppt/slides/_rels/slide3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0.xml"/><Relationship Id="rId2" Type="http://schemas.openxmlformats.org/officeDocument/2006/relationships/diagramData" Target="../diagrams/data2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0.xml"/><Relationship Id="rId5" Type="http://schemas.openxmlformats.org/officeDocument/2006/relationships/diagramColors" Target="../diagrams/colors270.xml"/><Relationship Id="rId4" Type="http://schemas.openxmlformats.org/officeDocument/2006/relationships/diagramQuickStyle" Target="../diagrams/quickStyle270.xml"/></Relationships>
</file>

<file path=ppt/slides/_rels/slide3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1.xml"/><Relationship Id="rId2" Type="http://schemas.openxmlformats.org/officeDocument/2006/relationships/diagramData" Target="../diagrams/data2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1.xml"/><Relationship Id="rId5" Type="http://schemas.openxmlformats.org/officeDocument/2006/relationships/diagramColors" Target="../diagrams/colors271.xml"/><Relationship Id="rId4" Type="http://schemas.openxmlformats.org/officeDocument/2006/relationships/diagramQuickStyle" Target="../diagrams/quickStyle271.xml"/></Relationships>
</file>

<file path=ppt/slides/_rels/slide3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2.xml"/><Relationship Id="rId2" Type="http://schemas.openxmlformats.org/officeDocument/2006/relationships/diagramData" Target="../diagrams/data2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2.xml"/><Relationship Id="rId5" Type="http://schemas.openxmlformats.org/officeDocument/2006/relationships/diagramColors" Target="../diagrams/colors272.xml"/><Relationship Id="rId4" Type="http://schemas.openxmlformats.org/officeDocument/2006/relationships/diagramQuickStyle" Target="../diagrams/quickStyle272.xml"/></Relationships>
</file>

<file path=ppt/slides/_rels/slide3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3.xml"/><Relationship Id="rId2" Type="http://schemas.openxmlformats.org/officeDocument/2006/relationships/diagramData" Target="../diagrams/data27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3.xml"/><Relationship Id="rId5" Type="http://schemas.openxmlformats.org/officeDocument/2006/relationships/diagramColors" Target="../diagrams/colors273.xml"/><Relationship Id="rId4" Type="http://schemas.openxmlformats.org/officeDocument/2006/relationships/diagramQuickStyle" Target="../diagrams/quickStyle273.xml"/></Relationships>
</file>

<file path=ppt/slides/_rels/slide3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3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4.xml"/><Relationship Id="rId2" Type="http://schemas.openxmlformats.org/officeDocument/2006/relationships/diagramData" Target="../diagrams/data27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4.xml"/><Relationship Id="rId5" Type="http://schemas.openxmlformats.org/officeDocument/2006/relationships/diagramColors" Target="../diagrams/colors274.xml"/><Relationship Id="rId4" Type="http://schemas.openxmlformats.org/officeDocument/2006/relationships/diagramQuickStyle" Target="../diagrams/quickStyle27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5.xml"/><Relationship Id="rId2" Type="http://schemas.openxmlformats.org/officeDocument/2006/relationships/diagramData" Target="../diagrams/data2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5.xml"/><Relationship Id="rId5" Type="http://schemas.openxmlformats.org/officeDocument/2006/relationships/diagramColors" Target="../diagrams/colors275.xml"/><Relationship Id="rId4" Type="http://schemas.openxmlformats.org/officeDocument/2006/relationships/diagramQuickStyle" Target="../diagrams/quickStyle275.xml"/></Relationships>
</file>

<file path=ppt/slides/_rels/slide3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6.xml"/><Relationship Id="rId2" Type="http://schemas.openxmlformats.org/officeDocument/2006/relationships/diagramData" Target="../diagrams/data2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6.xml"/><Relationship Id="rId5" Type="http://schemas.openxmlformats.org/officeDocument/2006/relationships/diagramColors" Target="../diagrams/colors276.xml"/><Relationship Id="rId4" Type="http://schemas.openxmlformats.org/officeDocument/2006/relationships/diagramQuickStyle" Target="../diagrams/quickStyle276.xml"/></Relationships>
</file>

<file path=ppt/slides/_rels/slide3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78.xml"/><Relationship Id="rId3" Type="http://schemas.openxmlformats.org/officeDocument/2006/relationships/diagramLayout" Target="../diagrams/layout277.xml"/><Relationship Id="rId7" Type="http://schemas.openxmlformats.org/officeDocument/2006/relationships/diagramData" Target="../diagrams/data278.xml"/><Relationship Id="rId2" Type="http://schemas.openxmlformats.org/officeDocument/2006/relationships/diagramData" Target="../diagrams/data27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77.xml"/><Relationship Id="rId11" Type="http://schemas.microsoft.com/office/2007/relationships/diagramDrawing" Target="../diagrams/drawing278.xml"/><Relationship Id="rId5" Type="http://schemas.openxmlformats.org/officeDocument/2006/relationships/diagramColors" Target="../diagrams/colors277.xml"/><Relationship Id="rId10" Type="http://schemas.openxmlformats.org/officeDocument/2006/relationships/diagramColors" Target="../diagrams/colors278.xml"/><Relationship Id="rId4" Type="http://schemas.openxmlformats.org/officeDocument/2006/relationships/diagramQuickStyle" Target="../diagrams/quickStyle277.xml"/><Relationship Id="rId9" Type="http://schemas.openxmlformats.org/officeDocument/2006/relationships/diagramQuickStyle" Target="../diagrams/quickStyle278.xml"/></Relationships>
</file>

<file path=ppt/slides/_rels/slide3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9.xml"/><Relationship Id="rId2" Type="http://schemas.openxmlformats.org/officeDocument/2006/relationships/diagramData" Target="../diagrams/data2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9.xml"/><Relationship Id="rId5" Type="http://schemas.openxmlformats.org/officeDocument/2006/relationships/diagramColors" Target="../diagrams/colors279.xml"/><Relationship Id="rId4" Type="http://schemas.openxmlformats.org/officeDocument/2006/relationships/diagramQuickStyle" Target="../diagrams/quickStyle279.xml"/></Relationships>
</file>

<file path=ppt/slides/_rels/slide3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0.xml"/><Relationship Id="rId2" Type="http://schemas.openxmlformats.org/officeDocument/2006/relationships/diagramData" Target="../diagrams/data2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0.xml"/><Relationship Id="rId5" Type="http://schemas.openxmlformats.org/officeDocument/2006/relationships/diagramColors" Target="../diagrams/colors280.xml"/><Relationship Id="rId4" Type="http://schemas.openxmlformats.org/officeDocument/2006/relationships/diagramQuickStyle" Target="../diagrams/quickStyle280.xml"/></Relationships>
</file>

<file path=ppt/slides/_rels/slide3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1.xml"/><Relationship Id="rId2" Type="http://schemas.openxmlformats.org/officeDocument/2006/relationships/diagramData" Target="../diagrams/data2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1.xml"/><Relationship Id="rId5" Type="http://schemas.openxmlformats.org/officeDocument/2006/relationships/diagramColors" Target="../diagrams/colors281.xml"/><Relationship Id="rId4" Type="http://schemas.openxmlformats.org/officeDocument/2006/relationships/diagramQuickStyle" Target="../diagrams/quickStyle281.xml"/></Relationships>
</file>

<file path=ppt/slides/_rels/slide3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9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2.xml"/><Relationship Id="rId2" Type="http://schemas.openxmlformats.org/officeDocument/2006/relationships/diagramData" Target="../diagrams/data2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2.xml"/><Relationship Id="rId5" Type="http://schemas.openxmlformats.org/officeDocument/2006/relationships/diagramColors" Target="../diagrams/colors282.xml"/><Relationship Id="rId4" Type="http://schemas.openxmlformats.org/officeDocument/2006/relationships/diagramQuickStyle" Target="../diagrams/quickStyle28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.xml"/><Relationship Id="rId2" Type="http://schemas.openxmlformats.org/officeDocument/2006/relationships/diagramData" Target="../diagrams/data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.xml"/><Relationship Id="rId5" Type="http://schemas.openxmlformats.org/officeDocument/2006/relationships/diagramColors" Target="../diagrams/colors31.xml"/><Relationship Id="rId4" Type="http://schemas.openxmlformats.org/officeDocument/2006/relationships/diagramQuickStyle" Target="../diagrams/quickStyle31.xml"/></Relationships>
</file>

<file path=ppt/slides/_rels/slide4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3.xml"/><Relationship Id="rId2" Type="http://schemas.openxmlformats.org/officeDocument/2006/relationships/diagramData" Target="../diagrams/data2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3.xml"/><Relationship Id="rId5" Type="http://schemas.openxmlformats.org/officeDocument/2006/relationships/diagramColors" Target="../diagrams/colors283.xml"/><Relationship Id="rId4" Type="http://schemas.openxmlformats.org/officeDocument/2006/relationships/diagramQuickStyle" Target="../diagrams/quickStyle283.xml"/></Relationships>
</file>

<file path=ppt/slides/_rels/slide4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4.xml"/><Relationship Id="rId2" Type="http://schemas.openxmlformats.org/officeDocument/2006/relationships/diagramData" Target="../diagrams/data2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4.xml"/><Relationship Id="rId5" Type="http://schemas.openxmlformats.org/officeDocument/2006/relationships/diagramColors" Target="../diagrams/colors284.xml"/><Relationship Id="rId4" Type="http://schemas.openxmlformats.org/officeDocument/2006/relationships/diagramQuickStyle" Target="../diagrams/quickStyle284.xml"/></Relationships>
</file>

<file path=ppt/slides/_rels/slide4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5.xml"/><Relationship Id="rId2" Type="http://schemas.openxmlformats.org/officeDocument/2006/relationships/diagramData" Target="../diagrams/data28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5.xml"/><Relationship Id="rId5" Type="http://schemas.openxmlformats.org/officeDocument/2006/relationships/diagramColors" Target="../diagrams/colors285.xml"/><Relationship Id="rId4" Type="http://schemas.openxmlformats.org/officeDocument/2006/relationships/diagramQuickStyle" Target="../diagrams/quickStyle285.xml"/></Relationships>
</file>

<file path=ppt/slides/_rels/slide4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6.xml"/><Relationship Id="rId2" Type="http://schemas.openxmlformats.org/officeDocument/2006/relationships/diagramData" Target="../diagrams/data28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6.xml"/><Relationship Id="rId5" Type="http://schemas.openxmlformats.org/officeDocument/2006/relationships/diagramColors" Target="../diagrams/colors286.xml"/><Relationship Id="rId4" Type="http://schemas.openxmlformats.org/officeDocument/2006/relationships/diagramQuickStyle" Target="../diagrams/quickStyle286.xml"/></Relationships>
</file>

<file path=ppt/slides/_rels/slide4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7.xml"/><Relationship Id="rId2" Type="http://schemas.openxmlformats.org/officeDocument/2006/relationships/diagramData" Target="../diagrams/data2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7.xml"/><Relationship Id="rId5" Type="http://schemas.openxmlformats.org/officeDocument/2006/relationships/diagramColors" Target="../diagrams/colors287.xml"/><Relationship Id="rId4" Type="http://schemas.openxmlformats.org/officeDocument/2006/relationships/diagramQuickStyle" Target="../diagrams/quickStyle287.xml"/></Relationships>
</file>

<file path=ppt/slides/_rels/slide4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8.xml"/><Relationship Id="rId2" Type="http://schemas.openxmlformats.org/officeDocument/2006/relationships/diagramData" Target="../diagrams/data2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8.xml"/><Relationship Id="rId5" Type="http://schemas.openxmlformats.org/officeDocument/2006/relationships/diagramColors" Target="../diagrams/colors288.xml"/><Relationship Id="rId4" Type="http://schemas.openxmlformats.org/officeDocument/2006/relationships/diagramQuickStyle" Target="../diagrams/quickStyle288.xml"/></Relationships>
</file>

<file path=ppt/slides/_rels/slide4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.xml"/><Relationship Id="rId2" Type="http://schemas.openxmlformats.org/officeDocument/2006/relationships/diagramData" Target="../diagrams/data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5" Type="http://schemas.openxmlformats.org/officeDocument/2006/relationships/diagramColors" Target="../diagrams/colors32.xml"/><Relationship Id="rId4" Type="http://schemas.openxmlformats.org/officeDocument/2006/relationships/diagramQuickStyle" Target="../diagrams/quickStyle32.xml"/></Relationships>
</file>

<file path=ppt/slides/_rels/slide413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90.xml"/><Relationship Id="rId3" Type="http://schemas.openxmlformats.org/officeDocument/2006/relationships/diagramLayout" Target="../diagrams/layout289.xml"/><Relationship Id="rId7" Type="http://schemas.openxmlformats.org/officeDocument/2006/relationships/diagramData" Target="../diagrams/data290.xml"/><Relationship Id="rId2" Type="http://schemas.openxmlformats.org/officeDocument/2006/relationships/diagramData" Target="../diagrams/data28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89.xml"/><Relationship Id="rId11" Type="http://schemas.microsoft.com/office/2007/relationships/diagramDrawing" Target="../diagrams/drawing290.xml"/><Relationship Id="rId5" Type="http://schemas.openxmlformats.org/officeDocument/2006/relationships/diagramColors" Target="../diagrams/colors289.xml"/><Relationship Id="rId10" Type="http://schemas.openxmlformats.org/officeDocument/2006/relationships/diagramColors" Target="../diagrams/colors290.xml"/><Relationship Id="rId4" Type="http://schemas.openxmlformats.org/officeDocument/2006/relationships/diagramQuickStyle" Target="../diagrams/quickStyle289.xml"/><Relationship Id="rId9" Type="http://schemas.openxmlformats.org/officeDocument/2006/relationships/diagramQuickStyle" Target="../diagrams/quickStyle290.xml"/></Relationships>
</file>

<file path=ppt/slides/_rels/slide4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1.xml"/><Relationship Id="rId2" Type="http://schemas.openxmlformats.org/officeDocument/2006/relationships/diagramData" Target="../diagrams/data2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1.xml"/><Relationship Id="rId5" Type="http://schemas.openxmlformats.org/officeDocument/2006/relationships/diagramColors" Target="../diagrams/colors291.xml"/><Relationship Id="rId4" Type="http://schemas.openxmlformats.org/officeDocument/2006/relationships/diagramQuickStyle" Target="../diagrams/quickStyle291.xml"/></Relationships>
</file>

<file path=ppt/slides/_rels/slide4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2.xml"/><Relationship Id="rId2" Type="http://schemas.openxmlformats.org/officeDocument/2006/relationships/diagramData" Target="../diagrams/data2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2.xml"/><Relationship Id="rId5" Type="http://schemas.openxmlformats.org/officeDocument/2006/relationships/diagramColors" Target="../diagrams/colors292.xml"/><Relationship Id="rId4" Type="http://schemas.openxmlformats.org/officeDocument/2006/relationships/diagramQuickStyle" Target="../diagrams/quickStyle292.xml"/></Relationships>
</file>

<file path=ppt/slides/_rels/slide4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3.xml"/><Relationship Id="rId2" Type="http://schemas.openxmlformats.org/officeDocument/2006/relationships/diagramData" Target="../diagrams/data2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3.xml"/><Relationship Id="rId5" Type="http://schemas.openxmlformats.org/officeDocument/2006/relationships/diagramColors" Target="../diagrams/colors293.xml"/><Relationship Id="rId4" Type="http://schemas.openxmlformats.org/officeDocument/2006/relationships/diagramQuickStyle" Target="../diagrams/quickStyle293.xml"/></Relationships>
</file>

<file path=ppt/slides/_rels/slide4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4.xml"/><Relationship Id="rId2" Type="http://schemas.openxmlformats.org/officeDocument/2006/relationships/diagramData" Target="../diagrams/data2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4.xml"/><Relationship Id="rId5" Type="http://schemas.openxmlformats.org/officeDocument/2006/relationships/diagramColors" Target="../diagrams/colors294.xml"/><Relationship Id="rId4" Type="http://schemas.openxmlformats.org/officeDocument/2006/relationships/diagramQuickStyle" Target="../diagrams/quickStyle294.xml"/></Relationships>
</file>

<file path=ppt/slides/_rels/slide4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5.xml"/><Relationship Id="rId2" Type="http://schemas.openxmlformats.org/officeDocument/2006/relationships/diagramData" Target="../diagrams/data2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5.xml"/><Relationship Id="rId5" Type="http://schemas.openxmlformats.org/officeDocument/2006/relationships/diagramColors" Target="../diagrams/colors295.xml"/><Relationship Id="rId4" Type="http://schemas.openxmlformats.org/officeDocument/2006/relationships/diagramQuickStyle" Target="../diagrams/quickStyle295.xml"/></Relationships>
</file>

<file path=ppt/slides/_rels/slide4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6.xml"/><Relationship Id="rId2" Type="http://schemas.openxmlformats.org/officeDocument/2006/relationships/diagramData" Target="../diagrams/data2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6.xml"/><Relationship Id="rId5" Type="http://schemas.openxmlformats.org/officeDocument/2006/relationships/diagramColors" Target="../diagrams/colors296.xml"/><Relationship Id="rId4" Type="http://schemas.openxmlformats.org/officeDocument/2006/relationships/diagramQuickStyle" Target="../diagrams/quickStyle296.xml"/></Relationships>
</file>

<file path=ppt/slides/_rels/slide4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7.xml"/><Relationship Id="rId2" Type="http://schemas.openxmlformats.org/officeDocument/2006/relationships/diagramData" Target="../diagrams/data29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7.xml"/><Relationship Id="rId5" Type="http://schemas.openxmlformats.org/officeDocument/2006/relationships/diagramColors" Target="../diagrams/colors297.xml"/><Relationship Id="rId4" Type="http://schemas.openxmlformats.org/officeDocument/2006/relationships/diagramQuickStyle" Target="../diagrams/quickStyle297.xml"/></Relationships>
</file>

<file path=ppt/slides/_rels/slide4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8.xml"/><Relationship Id="rId2" Type="http://schemas.openxmlformats.org/officeDocument/2006/relationships/diagramData" Target="../diagrams/data29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8.xml"/><Relationship Id="rId5" Type="http://schemas.openxmlformats.org/officeDocument/2006/relationships/diagramColors" Target="../diagrams/colors298.xml"/><Relationship Id="rId4" Type="http://schemas.openxmlformats.org/officeDocument/2006/relationships/diagramQuickStyle" Target="../diagrams/quickStyle298.xml"/></Relationships>
</file>

<file path=ppt/slides/_rels/slide4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9.xml"/><Relationship Id="rId2" Type="http://schemas.openxmlformats.org/officeDocument/2006/relationships/diagramData" Target="../diagrams/data2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9.xml"/><Relationship Id="rId5" Type="http://schemas.openxmlformats.org/officeDocument/2006/relationships/diagramColors" Target="../diagrams/colors299.xml"/><Relationship Id="rId4" Type="http://schemas.openxmlformats.org/officeDocument/2006/relationships/diagramQuickStyle" Target="../diagrams/quickStyle299.xml"/></Relationships>
</file>

<file path=ppt/slides/_rels/slide4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0.xml"/><Relationship Id="rId2" Type="http://schemas.openxmlformats.org/officeDocument/2006/relationships/diagramData" Target="../diagrams/data3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0.xml"/><Relationship Id="rId5" Type="http://schemas.openxmlformats.org/officeDocument/2006/relationships/diagramColors" Target="../diagrams/colors300.xml"/><Relationship Id="rId4" Type="http://schemas.openxmlformats.org/officeDocument/2006/relationships/diagramQuickStyle" Target="../diagrams/quickStyle300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.xml"/><Relationship Id="rId2" Type="http://schemas.openxmlformats.org/officeDocument/2006/relationships/diagramData" Target="../diagrams/data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.xml"/><Relationship Id="rId5" Type="http://schemas.openxmlformats.org/officeDocument/2006/relationships/diagramColors" Target="../diagrams/colors33.xml"/><Relationship Id="rId4" Type="http://schemas.openxmlformats.org/officeDocument/2006/relationships/diagramQuickStyle" Target="../diagrams/quickStyle33.xml"/></Relationships>
</file>

<file path=ppt/slides/_rels/slide4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0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02.xml"/><Relationship Id="rId3" Type="http://schemas.openxmlformats.org/officeDocument/2006/relationships/diagramLayout" Target="../diagrams/layout301.xml"/><Relationship Id="rId7" Type="http://schemas.openxmlformats.org/officeDocument/2006/relationships/diagramData" Target="../diagrams/data302.xml"/><Relationship Id="rId2" Type="http://schemas.openxmlformats.org/officeDocument/2006/relationships/diagramData" Target="../diagrams/data30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01.xml"/><Relationship Id="rId11" Type="http://schemas.microsoft.com/office/2007/relationships/diagramDrawing" Target="../diagrams/drawing302.xml"/><Relationship Id="rId5" Type="http://schemas.openxmlformats.org/officeDocument/2006/relationships/diagramColors" Target="../diagrams/colors301.xml"/><Relationship Id="rId10" Type="http://schemas.openxmlformats.org/officeDocument/2006/relationships/diagramColors" Target="../diagrams/colors302.xml"/><Relationship Id="rId4" Type="http://schemas.openxmlformats.org/officeDocument/2006/relationships/diagramQuickStyle" Target="../diagrams/quickStyle301.xml"/><Relationship Id="rId9" Type="http://schemas.openxmlformats.org/officeDocument/2006/relationships/diagramQuickStyle" Target="../diagrams/quickStyle302.xml"/></Relationships>
</file>

<file path=ppt/slides/_rels/slide4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3.xml"/><Relationship Id="rId2" Type="http://schemas.openxmlformats.org/officeDocument/2006/relationships/diagramData" Target="../diagrams/data3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3.xml"/><Relationship Id="rId5" Type="http://schemas.openxmlformats.org/officeDocument/2006/relationships/diagramColors" Target="../diagrams/colors303.xml"/><Relationship Id="rId4" Type="http://schemas.openxmlformats.org/officeDocument/2006/relationships/diagramQuickStyle" Target="../diagrams/quickStyle303.xml"/></Relationships>
</file>

<file path=ppt/slides/_rels/slide4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4.xml"/><Relationship Id="rId2" Type="http://schemas.openxmlformats.org/officeDocument/2006/relationships/diagramData" Target="../diagrams/data3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4.xml"/><Relationship Id="rId5" Type="http://schemas.openxmlformats.org/officeDocument/2006/relationships/diagramColors" Target="../diagrams/colors304.xml"/><Relationship Id="rId4" Type="http://schemas.openxmlformats.org/officeDocument/2006/relationships/diagramQuickStyle" Target="../diagrams/quickStyle304.xml"/></Relationships>
</file>

<file path=ppt/slides/_rels/slide4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5.xml"/><Relationship Id="rId2" Type="http://schemas.openxmlformats.org/officeDocument/2006/relationships/diagramData" Target="../diagrams/data3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5.xml"/><Relationship Id="rId5" Type="http://schemas.openxmlformats.org/officeDocument/2006/relationships/diagramColors" Target="../diagrams/colors305.xml"/><Relationship Id="rId4" Type="http://schemas.openxmlformats.org/officeDocument/2006/relationships/diagramQuickStyle" Target="../diagrams/quickStyle305.xml"/></Relationships>
</file>

<file path=ppt/slides/_rels/slide4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6.xml"/><Relationship Id="rId2" Type="http://schemas.openxmlformats.org/officeDocument/2006/relationships/diagramData" Target="../diagrams/data3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6.xml"/><Relationship Id="rId5" Type="http://schemas.openxmlformats.org/officeDocument/2006/relationships/diagramColors" Target="../diagrams/colors306.xml"/><Relationship Id="rId4" Type="http://schemas.openxmlformats.org/officeDocument/2006/relationships/diagramQuickStyle" Target="../diagrams/quickStyle306.xml"/></Relationships>
</file>

<file path=ppt/slides/_rels/slide4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7.xml"/><Relationship Id="rId2" Type="http://schemas.openxmlformats.org/officeDocument/2006/relationships/diagramData" Target="../diagrams/data3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7.xml"/><Relationship Id="rId5" Type="http://schemas.openxmlformats.org/officeDocument/2006/relationships/diagramColors" Target="../diagrams/colors307.xml"/><Relationship Id="rId4" Type="http://schemas.openxmlformats.org/officeDocument/2006/relationships/diagramQuickStyle" Target="../diagrams/quickStyle307.xml"/></Relationships>
</file>

<file path=ppt/slides/_rels/slide4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8.xml"/><Relationship Id="rId2" Type="http://schemas.openxmlformats.org/officeDocument/2006/relationships/diagramData" Target="../diagrams/data3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8.xml"/><Relationship Id="rId5" Type="http://schemas.openxmlformats.org/officeDocument/2006/relationships/diagramColors" Target="../diagrams/colors308.xml"/><Relationship Id="rId4" Type="http://schemas.openxmlformats.org/officeDocument/2006/relationships/diagramQuickStyle" Target="../diagrams/quickStyle308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9.xml"/><Relationship Id="rId2" Type="http://schemas.openxmlformats.org/officeDocument/2006/relationships/diagramData" Target="../diagrams/data30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9.xml"/><Relationship Id="rId5" Type="http://schemas.openxmlformats.org/officeDocument/2006/relationships/diagramColors" Target="../diagrams/colors309.xml"/><Relationship Id="rId4" Type="http://schemas.openxmlformats.org/officeDocument/2006/relationships/diagramQuickStyle" Target="../diagrams/quickStyle309.xml"/></Relationships>
</file>

<file path=ppt/slides/_rels/slide4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.xml"/><Relationship Id="rId2" Type="http://schemas.openxmlformats.org/officeDocument/2006/relationships/diagramData" Target="../diagrams/data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.xml"/><Relationship Id="rId5" Type="http://schemas.openxmlformats.org/officeDocument/2006/relationships/diagramColors" Target="../diagrams/colors34.xml"/><Relationship Id="rId4" Type="http://schemas.openxmlformats.org/officeDocument/2006/relationships/diagramQuickStyle" Target="../diagrams/quickStyle34.xml"/></Relationships>
</file>

<file path=ppt/slides/_rels/slide4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0.xml"/><Relationship Id="rId2" Type="http://schemas.openxmlformats.org/officeDocument/2006/relationships/diagramData" Target="../diagrams/data3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0.xml"/><Relationship Id="rId5" Type="http://schemas.openxmlformats.org/officeDocument/2006/relationships/diagramColors" Target="../diagrams/colors310.xml"/><Relationship Id="rId4" Type="http://schemas.openxmlformats.org/officeDocument/2006/relationships/diagramQuickStyle" Target="../diagrams/quickStyle310.xml"/></Relationships>
</file>

<file path=ppt/slides/_rels/slide4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1.xml"/><Relationship Id="rId2" Type="http://schemas.openxmlformats.org/officeDocument/2006/relationships/diagramData" Target="../diagrams/data3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1.xml"/><Relationship Id="rId5" Type="http://schemas.openxmlformats.org/officeDocument/2006/relationships/diagramColors" Target="../diagrams/colors311.xml"/><Relationship Id="rId4" Type="http://schemas.openxmlformats.org/officeDocument/2006/relationships/diagramQuickStyle" Target="../diagrams/quickStyle311.xml"/></Relationships>
</file>

<file path=ppt/slides/_rels/slide4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2.xml"/><Relationship Id="rId2" Type="http://schemas.openxmlformats.org/officeDocument/2006/relationships/diagramData" Target="../diagrams/data3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2.xml"/><Relationship Id="rId5" Type="http://schemas.openxmlformats.org/officeDocument/2006/relationships/diagramColors" Target="../diagrams/colors312.xml"/><Relationship Id="rId4" Type="http://schemas.openxmlformats.org/officeDocument/2006/relationships/diagramQuickStyle" Target="../diagrams/quickStyle312.xml"/></Relationships>
</file>

<file path=ppt/slides/_rels/slide4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14.xml"/><Relationship Id="rId3" Type="http://schemas.openxmlformats.org/officeDocument/2006/relationships/diagramLayout" Target="../diagrams/layout313.xml"/><Relationship Id="rId7" Type="http://schemas.openxmlformats.org/officeDocument/2006/relationships/diagramData" Target="../diagrams/data314.xml"/><Relationship Id="rId2" Type="http://schemas.openxmlformats.org/officeDocument/2006/relationships/diagramData" Target="../diagrams/data31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13.xml"/><Relationship Id="rId11" Type="http://schemas.microsoft.com/office/2007/relationships/diagramDrawing" Target="../diagrams/drawing314.xml"/><Relationship Id="rId5" Type="http://schemas.openxmlformats.org/officeDocument/2006/relationships/diagramColors" Target="../diagrams/colors313.xml"/><Relationship Id="rId10" Type="http://schemas.openxmlformats.org/officeDocument/2006/relationships/diagramColors" Target="../diagrams/colors314.xml"/><Relationship Id="rId4" Type="http://schemas.openxmlformats.org/officeDocument/2006/relationships/diagramQuickStyle" Target="../diagrams/quickStyle313.xml"/><Relationship Id="rId9" Type="http://schemas.openxmlformats.org/officeDocument/2006/relationships/diagramQuickStyle" Target="../diagrams/quickStyle314.xml"/></Relationships>
</file>

<file path=ppt/slides/_rels/slide4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5.xml"/><Relationship Id="rId2" Type="http://schemas.openxmlformats.org/officeDocument/2006/relationships/diagramData" Target="../diagrams/data3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5.xml"/><Relationship Id="rId5" Type="http://schemas.openxmlformats.org/officeDocument/2006/relationships/diagramColors" Target="../diagrams/colors315.xml"/><Relationship Id="rId4" Type="http://schemas.openxmlformats.org/officeDocument/2006/relationships/diagramQuickStyle" Target="../diagrams/quickStyle315.xml"/></Relationships>
</file>

<file path=ppt/slides/_rels/slide4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6.xml"/><Relationship Id="rId2" Type="http://schemas.openxmlformats.org/officeDocument/2006/relationships/diagramData" Target="../diagrams/data3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6.xml"/><Relationship Id="rId5" Type="http://schemas.openxmlformats.org/officeDocument/2006/relationships/diagramColors" Target="../diagrams/colors316.xml"/><Relationship Id="rId4" Type="http://schemas.openxmlformats.org/officeDocument/2006/relationships/diagramQuickStyle" Target="../diagrams/quickStyle31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7.xml"/><Relationship Id="rId2" Type="http://schemas.openxmlformats.org/officeDocument/2006/relationships/diagramData" Target="../diagrams/data3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7.xml"/><Relationship Id="rId5" Type="http://schemas.openxmlformats.org/officeDocument/2006/relationships/diagramColors" Target="../diagrams/colors317.xml"/><Relationship Id="rId4" Type="http://schemas.openxmlformats.org/officeDocument/2006/relationships/diagramQuickStyle" Target="../diagrams/quickStyle317.xml"/></Relationships>
</file>

<file path=ppt/slides/_rels/slide4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8.xml"/><Relationship Id="rId2" Type="http://schemas.openxmlformats.org/officeDocument/2006/relationships/diagramData" Target="../diagrams/data3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8.xml"/><Relationship Id="rId5" Type="http://schemas.openxmlformats.org/officeDocument/2006/relationships/diagramColors" Target="../diagrams/colors318.xml"/><Relationship Id="rId4" Type="http://schemas.openxmlformats.org/officeDocument/2006/relationships/diagramQuickStyle" Target="../diagrams/quickStyle318.xml"/></Relationships>
</file>

<file path=ppt/slides/_rels/slide4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.xml"/><Relationship Id="rId2" Type="http://schemas.openxmlformats.org/officeDocument/2006/relationships/diagramData" Target="../diagrams/data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.xml"/><Relationship Id="rId5" Type="http://schemas.openxmlformats.org/officeDocument/2006/relationships/diagramColors" Target="../diagrams/colors35.xml"/><Relationship Id="rId4" Type="http://schemas.openxmlformats.org/officeDocument/2006/relationships/diagramQuickStyle" Target="../diagrams/quickStyle35.xml"/></Relationships>
</file>

<file path=ppt/slides/_rels/slide4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9.xml"/><Relationship Id="rId2" Type="http://schemas.openxmlformats.org/officeDocument/2006/relationships/diagramData" Target="../diagrams/data3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9.xml"/><Relationship Id="rId5" Type="http://schemas.openxmlformats.org/officeDocument/2006/relationships/diagramColors" Target="../diagrams/colors319.xml"/><Relationship Id="rId4" Type="http://schemas.openxmlformats.org/officeDocument/2006/relationships/diagramQuickStyle" Target="../diagrams/quickStyle319.xml"/></Relationships>
</file>

<file path=ppt/slides/_rels/slide4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0.xml"/><Relationship Id="rId2" Type="http://schemas.openxmlformats.org/officeDocument/2006/relationships/diagramData" Target="../diagrams/data3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0.xml"/><Relationship Id="rId5" Type="http://schemas.openxmlformats.org/officeDocument/2006/relationships/diagramColors" Target="../diagrams/colors320.xml"/><Relationship Id="rId4" Type="http://schemas.openxmlformats.org/officeDocument/2006/relationships/diagramQuickStyle" Target="../diagrams/quickStyle320.xml"/></Relationships>
</file>

<file path=ppt/slides/_rels/slide4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1.xml"/><Relationship Id="rId2" Type="http://schemas.openxmlformats.org/officeDocument/2006/relationships/diagramData" Target="../diagrams/data3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1.xml"/><Relationship Id="rId5" Type="http://schemas.openxmlformats.org/officeDocument/2006/relationships/diagramColors" Target="../diagrams/colors321.xml"/><Relationship Id="rId4" Type="http://schemas.openxmlformats.org/officeDocument/2006/relationships/diagramQuickStyle" Target="../diagrams/quickStyle321.xml"/></Relationships>
</file>

<file path=ppt/slides/_rels/slide4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2.xml"/><Relationship Id="rId2" Type="http://schemas.openxmlformats.org/officeDocument/2006/relationships/diagramData" Target="../diagrams/data3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2.xml"/><Relationship Id="rId5" Type="http://schemas.openxmlformats.org/officeDocument/2006/relationships/diagramColors" Target="../diagrams/colors322.xml"/><Relationship Id="rId4" Type="http://schemas.openxmlformats.org/officeDocument/2006/relationships/diagramQuickStyle" Target="../diagrams/quickStyle322.xml"/></Relationships>
</file>

<file path=ppt/slides/_rels/slide4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3.xml"/><Relationship Id="rId2" Type="http://schemas.openxmlformats.org/officeDocument/2006/relationships/diagramData" Target="../diagrams/data3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3.xml"/><Relationship Id="rId5" Type="http://schemas.openxmlformats.org/officeDocument/2006/relationships/diagramColors" Target="../diagrams/colors323.xml"/><Relationship Id="rId4" Type="http://schemas.openxmlformats.org/officeDocument/2006/relationships/diagramQuickStyle" Target="../diagrams/quickStyle323.xml"/></Relationships>
</file>

<file path=ppt/slides/_rels/slide4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4.xml"/><Relationship Id="rId2" Type="http://schemas.openxmlformats.org/officeDocument/2006/relationships/diagramData" Target="../diagrams/data3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4.xml"/><Relationship Id="rId5" Type="http://schemas.openxmlformats.org/officeDocument/2006/relationships/diagramColors" Target="../diagrams/colors324.xml"/><Relationship Id="rId4" Type="http://schemas.openxmlformats.org/officeDocument/2006/relationships/diagramQuickStyle" Target="../diagrams/quickStyle324.xml"/></Relationships>
</file>

<file path=ppt/slides/_rels/slide4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26.xml"/><Relationship Id="rId3" Type="http://schemas.openxmlformats.org/officeDocument/2006/relationships/diagramLayout" Target="../diagrams/layout325.xml"/><Relationship Id="rId7" Type="http://schemas.openxmlformats.org/officeDocument/2006/relationships/diagramData" Target="../diagrams/data326.xml"/><Relationship Id="rId2" Type="http://schemas.openxmlformats.org/officeDocument/2006/relationships/diagramData" Target="../diagrams/data32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25.xml"/><Relationship Id="rId11" Type="http://schemas.microsoft.com/office/2007/relationships/diagramDrawing" Target="../diagrams/drawing326.xml"/><Relationship Id="rId5" Type="http://schemas.openxmlformats.org/officeDocument/2006/relationships/diagramColors" Target="../diagrams/colors325.xml"/><Relationship Id="rId10" Type="http://schemas.openxmlformats.org/officeDocument/2006/relationships/diagramColors" Target="../diagrams/colors326.xml"/><Relationship Id="rId4" Type="http://schemas.openxmlformats.org/officeDocument/2006/relationships/diagramQuickStyle" Target="../diagrams/quickStyle325.xml"/><Relationship Id="rId9" Type="http://schemas.openxmlformats.org/officeDocument/2006/relationships/diagramQuickStyle" Target="../diagrams/quickStyle326.xml"/></Relationships>
</file>

<file path=ppt/slides/_rels/slide4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7.xml"/><Relationship Id="rId2" Type="http://schemas.openxmlformats.org/officeDocument/2006/relationships/diagramData" Target="../diagrams/data3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7.xml"/><Relationship Id="rId5" Type="http://schemas.openxmlformats.org/officeDocument/2006/relationships/diagramColors" Target="../diagrams/colors327.xml"/><Relationship Id="rId4" Type="http://schemas.openxmlformats.org/officeDocument/2006/relationships/diagramQuickStyle" Target="../diagrams/quickStyle327.xml"/></Relationships>
</file>

<file path=ppt/slides/_rels/slide4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4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8.xml"/><Relationship Id="rId2" Type="http://schemas.openxmlformats.org/officeDocument/2006/relationships/diagramData" Target="../diagrams/data3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8.xml"/><Relationship Id="rId5" Type="http://schemas.openxmlformats.org/officeDocument/2006/relationships/diagramColors" Target="../diagrams/colors328.xml"/><Relationship Id="rId4" Type="http://schemas.openxmlformats.org/officeDocument/2006/relationships/diagramQuickStyle" Target="../diagrams/quickStyle328.xml"/></Relationships>
</file>

<file path=ppt/slides/_rels/slide4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9.xml"/><Relationship Id="rId2" Type="http://schemas.openxmlformats.org/officeDocument/2006/relationships/diagramData" Target="../diagrams/data3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9.xml"/><Relationship Id="rId5" Type="http://schemas.openxmlformats.org/officeDocument/2006/relationships/diagramColors" Target="../diagrams/colors329.xml"/><Relationship Id="rId4" Type="http://schemas.openxmlformats.org/officeDocument/2006/relationships/diagramQuickStyle" Target="../diagrams/quickStyle329.xml"/></Relationships>
</file>

<file path=ppt/slides/_rels/slide4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0.xml"/><Relationship Id="rId2" Type="http://schemas.openxmlformats.org/officeDocument/2006/relationships/diagramData" Target="../diagrams/data3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0.xml"/><Relationship Id="rId5" Type="http://schemas.openxmlformats.org/officeDocument/2006/relationships/diagramColors" Target="../diagrams/colors330.xml"/><Relationship Id="rId4" Type="http://schemas.openxmlformats.org/officeDocument/2006/relationships/diagramQuickStyle" Target="../diagrams/quickStyle330.xml"/></Relationships>
</file>

<file path=ppt/slides/_rels/slide4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1.xml"/><Relationship Id="rId2" Type="http://schemas.openxmlformats.org/officeDocument/2006/relationships/diagramData" Target="../diagrams/data3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1.xml"/><Relationship Id="rId5" Type="http://schemas.openxmlformats.org/officeDocument/2006/relationships/diagramColors" Target="../diagrams/colors331.xml"/><Relationship Id="rId4" Type="http://schemas.openxmlformats.org/officeDocument/2006/relationships/diagramQuickStyle" Target="../diagrams/quickStyle331.xml"/></Relationships>
</file>

<file path=ppt/slides/_rels/slide4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2.xml"/><Relationship Id="rId2" Type="http://schemas.openxmlformats.org/officeDocument/2006/relationships/diagramData" Target="../diagrams/data3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2.xml"/><Relationship Id="rId5" Type="http://schemas.openxmlformats.org/officeDocument/2006/relationships/diagramColors" Target="../diagrams/colors332.xml"/><Relationship Id="rId4" Type="http://schemas.openxmlformats.org/officeDocument/2006/relationships/diagramQuickStyle" Target="../diagrams/quickStyle332.xml"/></Relationships>
</file>

<file path=ppt/slides/_rels/slide4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3.xml"/><Relationship Id="rId2" Type="http://schemas.openxmlformats.org/officeDocument/2006/relationships/diagramData" Target="../diagrams/data3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3.xml"/><Relationship Id="rId5" Type="http://schemas.openxmlformats.org/officeDocument/2006/relationships/diagramColors" Target="../diagrams/colors333.xml"/><Relationship Id="rId4" Type="http://schemas.openxmlformats.org/officeDocument/2006/relationships/diagramQuickStyle" Target="../diagrams/quickStyle333.xml"/></Relationships>
</file>

<file path=ppt/slides/_rels/slide4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4.xml"/><Relationship Id="rId2" Type="http://schemas.openxmlformats.org/officeDocument/2006/relationships/diagramData" Target="../diagrams/data3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4.xml"/><Relationship Id="rId5" Type="http://schemas.openxmlformats.org/officeDocument/2006/relationships/diagramColors" Target="../diagrams/colors334.xml"/><Relationship Id="rId4" Type="http://schemas.openxmlformats.org/officeDocument/2006/relationships/diagramQuickStyle" Target="../diagrams/quickStyle334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5.xml"/><Relationship Id="rId2" Type="http://schemas.openxmlformats.org/officeDocument/2006/relationships/diagramData" Target="../diagrams/data3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5.xml"/><Relationship Id="rId5" Type="http://schemas.openxmlformats.org/officeDocument/2006/relationships/diagramColors" Target="../diagrams/colors335.xml"/><Relationship Id="rId4" Type="http://schemas.openxmlformats.org/officeDocument/2006/relationships/diagramQuickStyle" Target="../diagrams/quickStyle335.xml"/></Relationships>
</file>

<file path=ppt/slides/_rels/slide4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6.xml"/><Relationship Id="rId2" Type="http://schemas.openxmlformats.org/officeDocument/2006/relationships/diagramData" Target="../diagrams/data3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6.xml"/><Relationship Id="rId5" Type="http://schemas.openxmlformats.org/officeDocument/2006/relationships/diagramColors" Target="../diagrams/colors336.xml"/><Relationship Id="rId4" Type="http://schemas.openxmlformats.org/officeDocument/2006/relationships/diagramQuickStyle" Target="../diagrams/quickStyle336.xml"/></Relationships>
</file>

<file path=ppt/slides/_rels/slide4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38.xml"/><Relationship Id="rId3" Type="http://schemas.openxmlformats.org/officeDocument/2006/relationships/diagramLayout" Target="../diagrams/layout337.xml"/><Relationship Id="rId7" Type="http://schemas.openxmlformats.org/officeDocument/2006/relationships/diagramData" Target="../diagrams/data338.xml"/><Relationship Id="rId2" Type="http://schemas.openxmlformats.org/officeDocument/2006/relationships/diagramData" Target="../diagrams/data33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37.xml"/><Relationship Id="rId11" Type="http://schemas.microsoft.com/office/2007/relationships/diagramDrawing" Target="../diagrams/drawing338.xml"/><Relationship Id="rId5" Type="http://schemas.openxmlformats.org/officeDocument/2006/relationships/diagramColors" Target="../diagrams/colors337.xml"/><Relationship Id="rId10" Type="http://schemas.openxmlformats.org/officeDocument/2006/relationships/diagramColors" Target="../diagrams/colors338.xml"/><Relationship Id="rId4" Type="http://schemas.openxmlformats.org/officeDocument/2006/relationships/diagramQuickStyle" Target="../diagrams/quickStyle337.xml"/><Relationship Id="rId9" Type="http://schemas.openxmlformats.org/officeDocument/2006/relationships/diagramQuickStyle" Target="../diagrams/quickStyle338.xml"/></Relationships>
</file>

<file path=ppt/slides/_rels/slide4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9.xml"/><Relationship Id="rId2" Type="http://schemas.openxmlformats.org/officeDocument/2006/relationships/diagramData" Target="../diagrams/data3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9.xml"/><Relationship Id="rId5" Type="http://schemas.openxmlformats.org/officeDocument/2006/relationships/diagramColors" Target="../diagrams/colors339.xml"/><Relationship Id="rId4" Type="http://schemas.openxmlformats.org/officeDocument/2006/relationships/diagramQuickStyle" Target="../diagrams/quickStyle339.xml"/></Relationships>
</file>

<file path=ppt/slides/_rels/slide4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0.xml"/><Relationship Id="rId2" Type="http://schemas.openxmlformats.org/officeDocument/2006/relationships/diagramData" Target="../diagrams/data3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0.xml"/><Relationship Id="rId5" Type="http://schemas.openxmlformats.org/officeDocument/2006/relationships/diagramColors" Target="../diagrams/colors340.xml"/><Relationship Id="rId4" Type="http://schemas.openxmlformats.org/officeDocument/2006/relationships/diagramQuickStyle" Target="../diagrams/quickStyle340.xml"/></Relationships>
</file>

<file path=ppt/slides/_rels/slide4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1.xml"/><Relationship Id="rId2" Type="http://schemas.openxmlformats.org/officeDocument/2006/relationships/diagramData" Target="../diagrams/data3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1.xml"/><Relationship Id="rId5" Type="http://schemas.openxmlformats.org/officeDocument/2006/relationships/diagramColors" Target="../diagrams/colors341.xml"/><Relationship Id="rId4" Type="http://schemas.openxmlformats.org/officeDocument/2006/relationships/diagramQuickStyle" Target="../diagrams/quickStyle341.xml"/></Relationships>
</file>

<file path=ppt/slides/_rels/slide4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2.xml"/><Relationship Id="rId2" Type="http://schemas.openxmlformats.org/officeDocument/2006/relationships/diagramData" Target="../diagrams/data3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2.xml"/><Relationship Id="rId5" Type="http://schemas.openxmlformats.org/officeDocument/2006/relationships/diagramColors" Target="../diagrams/colors342.xml"/><Relationship Id="rId4" Type="http://schemas.openxmlformats.org/officeDocument/2006/relationships/diagramQuickStyle" Target="../diagrams/quickStyle342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3.xml"/><Relationship Id="rId2" Type="http://schemas.openxmlformats.org/officeDocument/2006/relationships/diagramData" Target="../diagrams/data3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3.xml"/><Relationship Id="rId5" Type="http://schemas.openxmlformats.org/officeDocument/2006/relationships/diagramColors" Target="../diagrams/colors343.xml"/><Relationship Id="rId4" Type="http://schemas.openxmlformats.org/officeDocument/2006/relationships/diagramQuickStyle" Target="../diagrams/quickStyle343.xml"/></Relationships>
</file>

<file path=ppt/slides/_rels/slide4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4.xml"/><Relationship Id="rId2" Type="http://schemas.openxmlformats.org/officeDocument/2006/relationships/diagramData" Target="../diagrams/data3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4.xml"/><Relationship Id="rId5" Type="http://schemas.openxmlformats.org/officeDocument/2006/relationships/diagramColors" Target="../diagrams/colors344.xml"/><Relationship Id="rId4" Type="http://schemas.openxmlformats.org/officeDocument/2006/relationships/diagramQuickStyle" Target="../diagrams/quickStyle344.xml"/></Relationships>
</file>

<file path=ppt/slides/_rels/slide4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5.xml"/><Relationship Id="rId2" Type="http://schemas.openxmlformats.org/officeDocument/2006/relationships/diagramData" Target="../diagrams/data3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5.xml"/><Relationship Id="rId5" Type="http://schemas.openxmlformats.org/officeDocument/2006/relationships/diagramColors" Target="../diagrams/colors345.xml"/><Relationship Id="rId4" Type="http://schemas.openxmlformats.org/officeDocument/2006/relationships/diagramQuickStyle" Target="../diagrams/quickStyle345.xml"/></Relationships>
</file>

<file path=ppt/slides/_rels/slide4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6.xml"/><Relationship Id="rId2" Type="http://schemas.openxmlformats.org/officeDocument/2006/relationships/diagramData" Target="../diagrams/data3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6.xml"/><Relationship Id="rId5" Type="http://schemas.openxmlformats.org/officeDocument/2006/relationships/diagramColors" Target="../diagrams/colors346.xml"/><Relationship Id="rId4" Type="http://schemas.openxmlformats.org/officeDocument/2006/relationships/diagramQuickStyle" Target="../diagrams/quickStyle346.xml"/></Relationships>
</file>

<file path=ppt/slides/_rels/slide4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7.xml"/><Relationship Id="rId2" Type="http://schemas.openxmlformats.org/officeDocument/2006/relationships/diagramData" Target="../diagrams/data3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7.xml"/><Relationship Id="rId5" Type="http://schemas.openxmlformats.org/officeDocument/2006/relationships/diagramColors" Target="../diagrams/colors347.xml"/><Relationship Id="rId4" Type="http://schemas.openxmlformats.org/officeDocument/2006/relationships/diagramQuickStyle" Target="../diagrams/quickStyle347.xml"/></Relationships>
</file>

<file path=ppt/slides/_rels/slide4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8.xml"/><Relationship Id="rId2" Type="http://schemas.openxmlformats.org/officeDocument/2006/relationships/diagramData" Target="../diagrams/data3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8.xml"/><Relationship Id="rId5" Type="http://schemas.openxmlformats.org/officeDocument/2006/relationships/diagramColors" Target="../diagrams/colors348.xml"/><Relationship Id="rId4" Type="http://schemas.openxmlformats.org/officeDocument/2006/relationships/diagramQuickStyle" Target="../diagrams/quickStyle348.xml"/></Relationships>
</file>

<file path=ppt/slides/_rels/slide4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50.xml"/><Relationship Id="rId3" Type="http://schemas.openxmlformats.org/officeDocument/2006/relationships/diagramLayout" Target="../diagrams/layout349.xml"/><Relationship Id="rId7" Type="http://schemas.openxmlformats.org/officeDocument/2006/relationships/diagramData" Target="../diagrams/data350.xml"/><Relationship Id="rId2" Type="http://schemas.openxmlformats.org/officeDocument/2006/relationships/diagramData" Target="../diagrams/data34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49.xml"/><Relationship Id="rId11" Type="http://schemas.microsoft.com/office/2007/relationships/diagramDrawing" Target="../diagrams/drawing350.xml"/><Relationship Id="rId5" Type="http://schemas.openxmlformats.org/officeDocument/2006/relationships/diagramColors" Target="../diagrams/colors349.xml"/><Relationship Id="rId10" Type="http://schemas.openxmlformats.org/officeDocument/2006/relationships/diagramColors" Target="../diagrams/colors350.xml"/><Relationship Id="rId4" Type="http://schemas.openxmlformats.org/officeDocument/2006/relationships/diagramQuickStyle" Target="../diagrams/quickStyle349.xml"/><Relationship Id="rId9" Type="http://schemas.openxmlformats.org/officeDocument/2006/relationships/diagramQuickStyle" Target="../diagrams/quickStyle350.xml"/></Relationships>
</file>

<file path=ppt/slides/_rels/slide4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1.xml"/><Relationship Id="rId2" Type="http://schemas.openxmlformats.org/officeDocument/2006/relationships/diagramData" Target="../diagrams/data3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1.xml"/><Relationship Id="rId5" Type="http://schemas.openxmlformats.org/officeDocument/2006/relationships/diagramColors" Target="../diagrams/colors351.xml"/><Relationship Id="rId4" Type="http://schemas.openxmlformats.org/officeDocument/2006/relationships/diagramQuickStyle" Target="../diagrams/quickStyle351.xml"/></Relationships>
</file>

<file path=ppt/slides/_rels/slide4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2.xml"/><Relationship Id="rId2" Type="http://schemas.openxmlformats.org/officeDocument/2006/relationships/diagramData" Target="../diagrams/data3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2.xml"/><Relationship Id="rId5" Type="http://schemas.openxmlformats.org/officeDocument/2006/relationships/diagramColors" Target="../diagrams/colors352.xml"/><Relationship Id="rId4" Type="http://schemas.openxmlformats.org/officeDocument/2006/relationships/diagramQuickStyle" Target="../diagrams/quickStyle352.xml"/></Relationships>
</file>

<file path=ppt/slides/_rels/slide5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3.xml"/><Relationship Id="rId2" Type="http://schemas.openxmlformats.org/officeDocument/2006/relationships/diagramData" Target="../diagrams/data3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3.xml"/><Relationship Id="rId5" Type="http://schemas.openxmlformats.org/officeDocument/2006/relationships/diagramColors" Target="../diagrams/colors353.xml"/><Relationship Id="rId4" Type="http://schemas.openxmlformats.org/officeDocument/2006/relationships/diagramQuickStyle" Target="../diagrams/quickStyle353.xml"/></Relationships>
</file>

<file path=ppt/slides/_rels/slide5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4.xml"/><Relationship Id="rId2" Type="http://schemas.openxmlformats.org/officeDocument/2006/relationships/diagramData" Target="../diagrams/data3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4.xml"/><Relationship Id="rId5" Type="http://schemas.openxmlformats.org/officeDocument/2006/relationships/diagramColors" Target="../diagrams/colors354.xml"/><Relationship Id="rId4" Type="http://schemas.openxmlformats.org/officeDocument/2006/relationships/diagramQuickStyle" Target="../diagrams/quickStyle354.xml"/></Relationships>
</file>

<file path=ppt/slides/_rels/slide5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5.xml"/><Relationship Id="rId2" Type="http://schemas.openxmlformats.org/officeDocument/2006/relationships/diagramData" Target="../diagrams/data3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5.xml"/><Relationship Id="rId5" Type="http://schemas.openxmlformats.org/officeDocument/2006/relationships/diagramColors" Target="../diagrams/colors355.xml"/><Relationship Id="rId4" Type="http://schemas.openxmlformats.org/officeDocument/2006/relationships/diagramQuickStyle" Target="../diagrams/quickStyle355.xml"/></Relationships>
</file>

<file path=ppt/slides/_rels/slide5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6.xml"/><Relationship Id="rId2" Type="http://schemas.openxmlformats.org/officeDocument/2006/relationships/diagramData" Target="../diagrams/data3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6.xml"/><Relationship Id="rId5" Type="http://schemas.openxmlformats.org/officeDocument/2006/relationships/diagramColors" Target="../diagrams/colors356.xml"/><Relationship Id="rId4" Type="http://schemas.openxmlformats.org/officeDocument/2006/relationships/diagramQuickStyle" Target="../diagrams/quickStyle356.xml"/></Relationships>
</file>

<file path=ppt/slides/_rels/slide5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7.xml"/><Relationship Id="rId2" Type="http://schemas.openxmlformats.org/officeDocument/2006/relationships/diagramData" Target="../diagrams/data3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7.xml"/><Relationship Id="rId5" Type="http://schemas.openxmlformats.org/officeDocument/2006/relationships/diagramColors" Target="../diagrams/colors357.xml"/><Relationship Id="rId4" Type="http://schemas.openxmlformats.org/officeDocument/2006/relationships/diagramQuickStyle" Target="../diagrams/quickStyle357.xml"/></Relationships>
</file>

<file path=ppt/slides/_rels/slide5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8.xml"/><Relationship Id="rId2" Type="http://schemas.openxmlformats.org/officeDocument/2006/relationships/diagramData" Target="../diagrams/data3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8.xml"/><Relationship Id="rId5" Type="http://schemas.openxmlformats.org/officeDocument/2006/relationships/diagramColors" Target="../diagrams/colors358.xml"/><Relationship Id="rId4" Type="http://schemas.openxmlformats.org/officeDocument/2006/relationships/diagramQuickStyle" Target="../diagrams/quickStyle358.xml"/></Relationships>
</file>

<file path=ppt/slides/_rels/slide5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9.xml"/><Relationship Id="rId2" Type="http://schemas.openxmlformats.org/officeDocument/2006/relationships/diagramData" Target="../diagrams/data3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9.xml"/><Relationship Id="rId5" Type="http://schemas.openxmlformats.org/officeDocument/2006/relationships/diagramColors" Target="../diagrams/colors359.xml"/><Relationship Id="rId4" Type="http://schemas.openxmlformats.org/officeDocument/2006/relationships/diagramQuickStyle" Target="../diagrams/quickStyle359.xml"/></Relationships>
</file>

<file path=ppt/slides/_rels/slide5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0.xml"/><Relationship Id="rId2" Type="http://schemas.openxmlformats.org/officeDocument/2006/relationships/diagramData" Target="../diagrams/data3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0.xml"/><Relationship Id="rId5" Type="http://schemas.openxmlformats.org/officeDocument/2006/relationships/diagramColors" Target="../diagrams/colors360.xml"/><Relationship Id="rId4" Type="http://schemas.openxmlformats.org/officeDocument/2006/relationships/diagramQuickStyle" Target="../diagrams/quickStyle360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6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62.xml"/><Relationship Id="rId3" Type="http://schemas.openxmlformats.org/officeDocument/2006/relationships/diagramLayout" Target="../diagrams/layout361.xml"/><Relationship Id="rId7" Type="http://schemas.openxmlformats.org/officeDocument/2006/relationships/diagramData" Target="../diagrams/data362.xml"/><Relationship Id="rId2" Type="http://schemas.openxmlformats.org/officeDocument/2006/relationships/diagramData" Target="../diagrams/data36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61.xml"/><Relationship Id="rId11" Type="http://schemas.microsoft.com/office/2007/relationships/diagramDrawing" Target="../diagrams/drawing362.xml"/><Relationship Id="rId5" Type="http://schemas.openxmlformats.org/officeDocument/2006/relationships/diagramColors" Target="../diagrams/colors361.xml"/><Relationship Id="rId10" Type="http://schemas.openxmlformats.org/officeDocument/2006/relationships/diagramColors" Target="../diagrams/colors362.xml"/><Relationship Id="rId4" Type="http://schemas.openxmlformats.org/officeDocument/2006/relationships/diagramQuickStyle" Target="../diagrams/quickStyle361.xml"/><Relationship Id="rId9" Type="http://schemas.openxmlformats.org/officeDocument/2006/relationships/diagramQuickStyle" Target="../diagrams/quickStyle362.xml"/></Relationships>
</file>

<file path=ppt/slides/_rels/slide5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3.xml"/><Relationship Id="rId2" Type="http://schemas.openxmlformats.org/officeDocument/2006/relationships/diagramData" Target="../diagrams/data3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3.xml"/><Relationship Id="rId5" Type="http://schemas.openxmlformats.org/officeDocument/2006/relationships/diagramColors" Target="../diagrams/colors363.xml"/><Relationship Id="rId4" Type="http://schemas.openxmlformats.org/officeDocument/2006/relationships/diagramQuickStyle" Target="../diagrams/quickStyle363.xml"/></Relationships>
</file>

<file path=ppt/slides/_rels/slide5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4.xml"/><Relationship Id="rId2" Type="http://schemas.openxmlformats.org/officeDocument/2006/relationships/diagramData" Target="../diagrams/data3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4.xml"/><Relationship Id="rId5" Type="http://schemas.openxmlformats.org/officeDocument/2006/relationships/diagramColors" Target="../diagrams/colors364.xml"/><Relationship Id="rId4" Type="http://schemas.openxmlformats.org/officeDocument/2006/relationships/diagramQuickStyle" Target="../diagrams/quickStyle364.xml"/></Relationships>
</file>

<file path=ppt/slides/_rels/slide5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8.xml"/><Relationship Id="rId3" Type="http://schemas.openxmlformats.org/officeDocument/2006/relationships/diagramLayout" Target="../diagrams/layout37.xml"/><Relationship Id="rId7" Type="http://schemas.openxmlformats.org/officeDocument/2006/relationships/diagramData" Target="../diagrams/data38.xml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7.xml"/><Relationship Id="rId11" Type="http://schemas.microsoft.com/office/2007/relationships/diagramDrawing" Target="../diagrams/drawing38.xml"/><Relationship Id="rId5" Type="http://schemas.openxmlformats.org/officeDocument/2006/relationships/diagramColors" Target="../diagrams/colors37.xml"/><Relationship Id="rId10" Type="http://schemas.openxmlformats.org/officeDocument/2006/relationships/diagramColors" Target="../diagrams/colors38.xml"/><Relationship Id="rId4" Type="http://schemas.openxmlformats.org/officeDocument/2006/relationships/diagramQuickStyle" Target="../diagrams/quickStyle37.xml"/><Relationship Id="rId9" Type="http://schemas.openxmlformats.org/officeDocument/2006/relationships/diagramQuickStyle" Target="../diagrams/quickStyle38.xml"/></Relationships>
</file>

<file path=ppt/slides/_rels/slide5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5.xml"/><Relationship Id="rId2" Type="http://schemas.openxmlformats.org/officeDocument/2006/relationships/diagramData" Target="../diagrams/data3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5.xml"/><Relationship Id="rId5" Type="http://schemas.openxmlformats.org/officeDocument/2006/relationships/diagramColors" Target="../diagrams/colors365.xml"/><Relationship Id="rId4" Type="http://schemas.openxmlformats.org/officeDocument/2006/relationships/diagramQuickStyle" Target="../diagrams/quickStyle365.xml"/></Relationships>
</file>

<file path=ppt/slides/_rels/slide5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.xml"/><Relationship Id="rId2" Type="http://schemas.openxmlformats.org/officeDocument/2006/relationships/diagramData" Target="../diagrams/data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.xml"/><Relationship Id="rId5" Type="http://schemas.openxmlformats.org/officeDocument/2006/relationships/diagramColors" Target="../diagrams/colors39.xml"/><Relationship Id="rId4" Type="http://schemas.openxmlformats.org/officeDocument/2006/relationships/diagramQuickStyle" Target="../diagrams/quickStyle39.xml"/></Relationships>
</file>

<file path=ppt/slides/_rels/slide5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6.xml"/><Relationship Id="rId2" Type="http://schemas.openxmlformats.org/officeDocument/2006/relationships/diagramData" Target="../diagrams/data3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6.xml"/><Relationship Id="rId5" Type="http://schemas.openxmlformats.org/officeDocument/2006/relationships/diagramColors" Target="../diagrams/colors366.xml"/><Relationship Id="rId4" Type="http://schemas.openxmlformats.org/officeDocument/2006/relationships/diagramQuickStyle" Target="../diagrams/quickStyle366.xml"/></Relationships>
</file>

<file path=ppt/slides/_rels/slide5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7.xml"/><Relationship Id="rId2" Type="http://schemas.openxmlformats.org/officeDocument/2006/relationships/diagramData" Target="../diagrams/data3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7.xml"/><Relationship Id="rId5" Type="http://schemas.openxmlformats.org/officeDocument/2006/relationships/diagramColors" Target="../diagrams/colors367.xml"/><Relationship Id="rId4" Type="http://schemas.openxmlformats.org/officeDocument/2006/relationships/diagramQuickStyle" Target="../diagrams/quickStyle367.xml"/></Relationships>
</file>

<file path=ppt/slides/_rels/slide5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8.xml"/><Relationship Id="rId2" Type="http://schemas.openxmlformats.org/officeDocument/2006/relationships/diagramData" Target="../diagrams/data3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8.xml"/><Relationship Id="rId5" Type="http://schemas.openxmlformats.org/officeDocument/2006/relationships/diagramColors" Target="../diagrams/colors368.xml"/><Relationship Id="rId4" Type="http://schemas.openxmlformats.org/officeDocument/2006/relationships/diagramQuickStyle" Target="../diagrams/quickStyle368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9.xml"/><Relationship Id="rId2" Type="http://schemas.openxmlformats.org/officeDocument/2006/relationships/diagramData" Target="../diagrams/data3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9.xml"/><Relationship Id="rId5" Type="http://schemas.openxmlformats.org/officeDocument/2006/relationships/diagramColors" Target="../diagrams/colors369.xml"/><Relationship Id="rId4" Type="http://schemas.openxmlformats.org/officeDocument/2006/relationships/diagramQuickStyle" Target="../diagrams/quickStyle369.xml"/></Relationships>
</file>

<file path=ppt/slides/_rels/slide5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0.xml"/><Relationship Id="rId2" Type="http://schemas.openxmlformats.org/officeDocument/2006/relationships/diagramData" Target="../diagrams/data3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0.xml"/><Relationship Id="rId5" Type="http://schemas.openxmlformats.org/officeDocument/2006/relationships/diagramColors" Target="../diagrams/colors370.xml"/><Relationship Id="rId4" Type="http://schemas.openxmlformats.org/officeDocument/2006/relationships/diagramQuickStyle" Target="../diagrams/quickStyle370.xml"/></Relationships>
</file>

<file path=ppt/slides/_rels/slide5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1.xml"/><Relationship Id="rId2" Type="http://schemas.openxmlformats.org/officeDocument/2006/relationships/diagramData" Target="../diagrams/data3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1.xml"/><Relationship Id="rId5" Type="http://schemas.openxmlformats.org/officeDocument/2006/relationships/diagramColors" Target="../diagrams/colors371.xml"/><Relationship Id="rId4" Type="http://schemas.openxmlformats.org/officeDocument/2006/relationships/diagramQuickStyle" Target="../diagrams/quickStyle371.xml"/></Relationships>
</file>

<file path=ppt/slides/_rels/slide5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2.xml"/><Relationship Id="rId2" Type="http://schemas.openxmlformats.org/officeDocument/2006/relationships/diagramData" Target="../diagrams/data3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2.xml"/><Relationship Id="rId5" Type="http://schemas.openxmlformats.org/officeDocument/2006/relationships/diagramColors" Target="../diagrams/colors372.xml"/><Relationship Id="rId4" Type="http://schemas.openxmlformats.org/officeDocument/2006/relationships/diagramQuickStyle" Target="../diagrams/quickStyle372.xml"/></Relationships>
</file>

<file path=ppt/slides/_rels/slide5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.xml"/><Relationship Id="rId2" Type="http://schemas.openxmlformats.org/officeDocument/2006/relationships/diagramData" Target="../diagrams/data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.xml"/><Relationship Id="rId5" Type="http://schemas.openxmlformats.org/officeDocument/2006/relationships/diagramColors" Target="../diagrams/colors40.xml"/><Relationship Id="rId4" Type="http://schemas.openxmlformats.org/officeDocument/2006/relationships/diagramQuickStyle" Target="../diagrams/quickStyle40.xml"/></Relationships>
</file>

<file path=ppt/slides/_rels/slide5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74.xml"/><Relationship Id="rId3" Type="http://schemas.openxmlformats.org/officeDocument/2006/relationships/diagramLayout" Target="../diagrams/layout373.xml"/><Relationship Id="rId7" Type="http://schemas.openxmlformats.org/officeDocument/2006/relationships/diagramData" Target="../diagrams/data374.xml"/><Relationship Id="rId2" Type="http://schemas.openxmlformats.org/officeDocument/2006/relationships/diagramData" Target="../diagrams/data37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73.xml"/><Relationship Id="rId11" Type="http://schemas.microsoft.com/office/2007/relationships/diagramDrawing" Target="../diagrams/drawing374.xml"/><Relationship Id="rId5" Type="http://schemas.openxmlformats.org/officeDocument/2006/relationships/diagramColors" Target="../diagrams/colors373.xml"/><Relationship Id="rId10" Type="http://schemas.openxmlformats.org/officeDocument/2006/relationships/diagramColors" Target="../diagrams/colors374.xml"/><Relationship Id="rId4" Type="http://schemas.openxmlformats.org/officeDocument/2006/relationships/diagramQuickStyle" Target="../diagrams/quickStyle373.xml"/><Relationship Id="rId9" Type="http://schemas.openxmlformats.org/officeDocument/2006/relationships/diagramQuickStyle" Target="../diagrams/quickStyle374.xml"/></Relationships>
</file>

<file path=ppt/slides/_rels/slide5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5.xml"/><Relationship Id="rId2" Type="http://schemas.openxmlformats.org/officeDocument/2006/relationships/diagramData" Target="../diagrams/data3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5.xml"/><Relationship Id="rId5" Type="http://schemas.openxmlformats.org/officeDocument/2006/relationships/diagramColors" Target="../diagrams/colors375.xml"/><Relationship Id="rId4" Type="http://schemas.openxmlformats.org/officeDocument/2006/relationships/diagramQuickStyle" Target="../diagrams/quickStyle375.xml"/></Relationships>
</file>

<file path=ppt/slides/_rels/slide5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6.xml"/><Relationship Id="rId2" Type="http://schemas.openxmlformats.org/officeDocument/2006/relationships/diagramData" Target="../diagrams/data3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6.xml"/><Relationship Id="rId5" Type="http://schemas.openxmlformats.org/officeDocument/2006/relationships/diagramColors" Target="../diagrams/colors376.xml"/><Relationship Id="rId4" Type="http://schemas.openxmlformats.org/officeDocument/2006/relationships/diagramQuickStyle" Target="../diagrams/quickStyle376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7.xml"/><Relationship Id="rId2" Type="http://schemas.openxmlformats.org/officeDocument/2006/relationships/diagramData" Target="../diagrams/data3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7.xml"/><Relationship Id="rId5" Type="http://schemas.openxmlformats.org/officeDocument/2006/relationships/diagramColors" Target="../diagrams/colors377.xml"/><Relationship Id="rId4" Type="http://schemas.openxmlformats.org/officeDocument/2006/relationships/diagramQuickStyle" Target="../diagrams/quickStyle377.xml"/></Relationships>
</file>

<file path=ppt/slides/_rels/slide5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8.xml"/><Relationship Id="rId2" Type="http://schemas.openxmlformats.org/officeDocument/2006/relationships/diagramData" Target="../diagrams/data3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8.xml"/><Relationship Id="rId5" Type="http://schemas.openxmlformats.org/officeDocument/2006/relationships/diagramColors" Target="../diagrams/colors378.xml"/><Relationship Id="rId4" Type="http://schemas.openxmlformats.org/officeDocument/2006/relationships/diagramQuickStyle" Target="../diagrams/quickStyle378.xml"/></Relationships>
</file>

<file path=ppt/slides/_rels/slide5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9.xml"/><Relationship Id="rId2" Type="http://schemas.openxmlformats.org/officeDocument/2006/relationships/diagramData" Target="../diagrams/data3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9.xml"/><Relationship Id="rId5" Type="http://schemas.openxmlformats.org/officeDocument/2006/relationships/diagramColors" Target="../diagrams/colors379.xml"/><Relationship Id="rId4" Type="http://schemas.openxmlformats.org/officeDocument/2006/relationships/diagramQuickStyle" Target="../diagrams/quickStyle379.xml"/></Relationships>
</file>

<file path=ppt/slides/_rels/slide5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0.xml"/><Relationship Id="rId2" Type="http://schemas.openxmlformats.org/officeDocument/2006/relationships/diagramData" Target="../diagrams/data3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0.xml"/><Relationship Id="rId5" Type="http://schemas.openxmlformats.org/officeDocument/2006/relationships/diagramColors" Target="../diagrams/colors380.xml"/><Relationship Id="rId4" Type="http://schemas.openxmlformats.org/officeDocument/2006/relationships/diagramQuickStyle" Target="../diagrams/quickStyle380.xml"/></Relationships>
</file>

<file path=ppt/slides/_rels/slide5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1.xml"/><Relationship Id="rId2" Type="http://schemas.openxmlformats.org/officeDocument/2006/relationships/diagramData" Target="../diagrams/data3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1.xml"/><Relationship Id="rId5" Type="http://schemas.openxmlformats.org/officeDocument/2006/relationships/diagramColors" Target="../diagrams/colors381.xml"/><Relationship Id="rId4" Type="http://schemas.openxmlformats.org/officeDocument/2006/relationships/diagramQuickStyle" Target="../diagrams/quickStyle381.xml"/></Relationships>
</file>

<file path=ppt/slides/_rels/slide5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2.xml"/><Relationship Id="rId2" Type="http://schemas.openxmlformats.org/officeDocument/2006/relationships/diagramData" Target="../diagrams/data3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2.xml"/><Relationship Id="rId5" Type="http://schemas.openxmlformats.org/officeDocument/2006/relationships/diagramColors" Target="../diagrams/colors382.xml"/><Relationship Id="rId4" Type="http://schemas.openxmlformats.org/officeDocument/2006/relationships/diagramQuickStyle" Target="../diagrams/quickStyle382.xml"/></Relationships>
</file>

<file path=ppt/slides/_rels/slide5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3.xml"/><Relationship Id="rId2" Type="http://schemas.openxmlformats.org/officeDocument/2006/relationships/diagramData" Target="../diagrams/data3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3.xml"/><Relationship Id="rId5" Type="http://schemas.openxmlformats.org/officeDocument/2006/relationships/diagramColors" Target="../diagrams/colors383.xml"/><Relationship Id="rId4" Type="http://schemas.openxmlformats.org/officeDocument/2006/relationships/diagramQuickStyle" Target="../diagrams/quickStyle383.xml"/></Relationships>
</file>

<file path=ppt/slides/_rels/slide5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4.xml"/><Relationship Id="rId2" Type="http://schemas.openxmlformats.org/officeDocument/2006/relationships/diagramData" Target="../diagrams/data3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4.xml"/><Relationship Id="rId5" Type="http://schemas.openxmlformats.org/officeDocument/2006/relationships/diagramColors" Target="../diagrams/colors384.xml"/><Relationship Id="rId4" Type="http://schemas.openxmlformats.org/officeDocument/2006/relationships/diagramQuickStyle" Target="../diagrams/quickStyle384.xml"/></Relationships>
</file>

<file path=ppt/slides/_rels/slide5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.xml"/><Relationship Id="rId2" Type="http://schemas.openxmlformats.org/officeDocument/2006/relationships/diagramData" Target="../diagrams/data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.xml"/><Relationship Id="rId5" Type="http://schemas.openxmlformats.org/officeDocument/2006/relationships/diagramColors" Target="../diagrams/colors41.xml"/><Relationship Id="rId4" Type="http://schemas.openxmlformats.org/officeDocument/2006/relationships/diagramQuickStyle" Target="../diagrams/quickStyle41.xml"/></Relationships>
</file>

<file path=ppt/slides/_rels/slide5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86.xml"/><Relationship Id="rId3" Type="http://schemas.openxmlformats.org/officeDocument/2006/relationships/diagramLayout" Target="../diagrams/layout385.xml"/><Relationship Id="rId7" Type="http://schemas.openxmlformats.org/officeDocument/2006/relationships/diagramData" Target="../diagrams/data386.xml"/><Relationship Id="rId2" Type="http://schemas.openxmlformats.org/officeDocument/2006/relationships/diagramData" Target="../diagrams/data38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85.xml"/><Relationship Id="rId11" Type="http://schemas.microsoft.com/office/2007/relationships/diagramDrawing" Target="../diagrams/drawing386.xml"/><Relationship Id="rId5" Type="http://schemas.openxmlformats.org/officeDocument/2006/relationships/diagramColors" Target="../diagrams/colors385.xml"/><Relationship Id="rId10" Type="http://schemas.openxmlformats.org/officeDocument/2006/relationships/diagramColors" Target="../diagrams/colors386.xml"/><Relationship Id="rId4" Type="http://schemas.openxmlformats.org/officeDocument/2006/relationships/diagramQuickStyle" Target="../diagrams/quickStyle385.xml"/><Relationship Id="rId9" Type="http://schemas.openxmlformats.org/officeDocument/2006/relationships/diagramQuickStyle" Target="../diagrams/quickStyle386.xml"/></Relationships>
</file>

<file path=ppt/slides/_rels/slide5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7.xml"/><Relationship Id="rId2" Type="http://schemas.openxmlformats.org/officeDocument/2006/relationships/diagramData" Target="../diagrams/data3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7.xml"/><Relationship Id="rId5" Type="http://schemas.openxmlformats.org/officeDocument/2006/relationships/diagramColors" Target="../diagrams/colors387.xml"/><Relationship Id="rId4" Type="http://schemas.openxmlformats.org/officeDocument/2006/relationships/diagramQuickStyle" Target="../diagrams/quickStyle387.xml"/></Relationships>
</file>

<file path=ppt/slides/_rels/slide5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8.xml"/><Relationship Id="rId2" Type="http://schemas.openxmlformats.org/officeDocument/2006/relationships/diagramData" Target="../diagrams/data3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8.xml"/><Relationship Id="rId5" Type="http://schemas.openxmlformats.org/officeDocument/2006/relationships/diagramColors" Target="../diagrams/colors388.xml"/><Relationship Id="rId4" Type="http://schemas.openxmlformats.org/officeDocument/2006/relationships/diagramQuickStyle" Target="../diagrams/quickStyle388.xml"/></Relationships>
</file>

<file path=ppt/slides/_rels/slide5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9.xml"/><Relationship Id="rId2" Type="http://schemas.openxmlformats.org/officeDocument/2006/relationships/diagramData" Target="../diagrams/data3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9.xml"/><Relationship Id="rId5" Type="http://schemas.openxmlformats.org/officeDocument/2006/relationships/diagramColors" Target="../diagrams/colors389.xml"/><Relationship Id="rId4" Type="http://schemas.openxmlformats.org/officeDocument/2006/relationships/diagramQuickStyle" Target="../diagrams/quickStyle389.xml"/></Relationships>
</file>

<file path=ppt/slides/_rels/slide5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0.xml"/><Relationship Id="rId2" Type="http://schemas.openxmlformats.org/officeDocument/2006/relationships/diagramData" Target="../diagrams/data3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0.xml"/><Relationship Id="rId5" Type="http://schemas.openxmlformats.org/officeDocument/2006/relationships/diagramColors" Target="../diagrams/colors390.xml"/><Relationship Id="rId4" Type="http://schemas.openxmlformats.org/officeDocument/2006/relationships/diagramQuickStyle" Target="../diagrams/quickStyle390.xml"/></Relationships>
</file>

<file path=ppt/slides/_rels/slide5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1.xml"/><Relationship Id="rId2" Type="http://schemas.openxmlformats.org/officeDocument/2006/relationships/diagramData" Target="../diagrams/data3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1.xml"/><Relationship Id="rId5" Type="http://schemas.openxmlformats.org/officeDocument/2006/relationships/diagramColors" Target="../diagrams/colors391.xml"/><Relationship Id="rId4" Type="http://schemas.openxmlformats.org/officeDocument/2006/relationships/diagramQuickStyle" Target="../diagrams/quickStyle391.xml"/></Relationships>
</file>

<file path=ppt/slides/_rels/slide5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2.xml"/><Relationship Id="rId2" Type="http://schemas.openxmlformats.org/officeDocument/2006/relationships/diagramData" Target="../diagrams/data3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2.xml"/><Relationship Id="rId5" Type="http://schemas.openxmlformats.org/officeDocument/2006/relationships/diagramColors" Target="../diagrams/colors392.xml"/><Relationship Id="rId4" Type="http://schemas.openxmlformats.org/officeDocument/2006/relationships/diagramQuickStyle" Target="../diagrams/quickStyle392.xml"/></Relationships>
</file>

<file path=ppt/slides/_rels/slide5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3.xml"/><Relationship Id="rId2" Type="http://schemas.openxmlformats.org/officeDocument/2006/relationships/diagramData" Target="../diagrams/data3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3.xml"/><Relationship Id="rId5" Type="http://schemas.openxmlformats.org/officeDocument/2006/relationships/diagramColors" Target="../diagrams/colors393.xml"/><Relationship Id="rId4" Type="http://schemas.openxmlformats.org/officeDocument/2006/relationships/diagramQuickStyle" Target="../diagrams/quickStyle393.xml"/></Relationships>
</file>

<file path=ppt/slides/_rels/slide5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.xml"/><Relationship Id="rId2" Type="http://schemas.openxmlformats.org/officeDocument/2006/relationships/diagramData" Target="../diagrams/data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.xml"/><Relationship Id="rId5" Type="http://schemas.openxmlformats.org/officeDocument/2006/relationships/diagramColors" Target="../diagrams/colors42.xml"/><Relationship Id="rId4" Type="http://schemas.openxmlformats.org/officeDocument/2006/relationships/diagramQuickStyle" Target="../diagrams/quickStyle42.xml"/></Relationships>
</file>

<file path=ppt/slides/_rels/slide5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9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4.xml"/><Relationship Id="rId2" Type="http://schemas.openxmlformats.org/officeDocument/2006/relationships/diagramData" Target="../diagrams/data3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4.xml"/><Relationship Id="rId5" Type="http://schemas.openxmlformats.org/officeDocument/2006/relationships/diagramColors" Target="../diagrams/colors394.xml"/><Relationship Id="rId4" Type="http://schemas.openxmlformats.org/officeDocument/2006/relationships/diagramQuickStyle" Target="../diagrams/quickStyle39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5.xml"/><Relationship Id="rId2" Type="http://schemas.openxmlformats.org/officeDocument/2006/relationships/diagramData" Target="../diagrams/data3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5.xml"/><Relationship Id="rId5" Type="http://schemas.openxmlformats.org/officeDocument/2006/relationships/diagramColors" Target="../diagrams/colors395.xml"/><Relationship Id="rId4" Type="http://schemas.openxmlformats.org/officeDocument/2006/relationships/diagramQuickStyle" Target="../diagrams/quickStyle395.xml"/></Relationships>
</file>

<file path=ppt/slides/_rels/slide5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6.xml"/><Relationship Id="rId2" Type="http://schemas.openxmlformats.org/officeDocument/2006/relationships/diagramData" Target="../diagrams/data3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6.xml"/><Relationship Id="rId5" Type="http://schemas.openxmlformats.org/officeDocument/2006/relationships/diagramColors" Target="../diagrams/colors396.xml"/><Relationship Id="rId4" Type="http://schemas.openxmlformats.org/officeDocument/2006/relationships/diagramQuickStyle" Target="../diagrams/quickStyle396.xml"/></Relationships>
</file>

<file path=ppt/slides/_rels/slide5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98.xml"/><Relationship Id="rId3" Type="http://schemas.openxmlformats.org/officeDocument/2006/relationships/diagramLayout" Target="../diagrams/layout397.xml"/><Relationship Id="rId7" Type="http://schemas.openxmlformats.org/officeDocument/2006/relationships/diagramData" Target="../diagrams/data398.xml"/><Relationship Id="rId2" Type="http://schemas.openxmlformats.org/officeDocument/2006/relationships/diagramData" Target="../diagrams/data39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97.xml"/><Relationship Id="rId11" Type="http://schemas.microsoft.com/office/2007/relationships/diagramDrawing" Target="../diagrams/drawing398.xml"/><Relationship Id="rId5" Type="http://schemas.openxmlformats.org/officeDocument/2006/relationships/diagramColors" Target="../diagrams/colors397.xml"/><Relationship Id="rId10" Type="http://schemas.openxmlformats.org/officeDocument/2006/relationships/diagramColors" Target="../diagrams/colors398.xml"/><Relationship Id="rId4" Type="http://schemas.openxmlformats.org/officeDocument/2006/relationships/diagramQuickStyle" Target="../diagrams/quickStyle397.xml"/><Relationship Id="rId9" Type="http://schemas.openxmlformats.org/officeDocument/2006/relationships/diagramQuickStyle" Target="../diagrams/quickStyle398.xml"/></Relationships>
</file>

<file path=ppt/slides/_rels/slide5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9.xml"/><Relationship Id="rId2" Type="http://schemas.openxmlformats.org/officeDocument/2006/relationships/diagramData" Target="../diagrams/data3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9.xml"/><Relationship Id="rId5" Type="http://schemas.openxmlformats.org/officeDocument/2006/relationships/diagramColors" Target="../diagrams/colors399.xml"/><Relationship Id="rId4" Type="http://schemas.openxmlformats.org/officeDocument/2006/relationships/diagramQuickStyle" Target="../diagrams/quickStyle399.xml"/></Relationships>
</file>

<file path=ppt/slides/_rels/slide5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0.xml"/><Relationship Id="rId2" Type="http://schemas.openxmlformats.org/officeDocument/2006/relationships/diagramData" Target="../diagrams/data4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0.xml"/><Relationship Id="rId5" Type="http://schemas.openxmlformats.org/officeDocument/2006/relationships/diagramColors" Target="../diagrams/colors400.xml"/><Relationship Id="rId4" Type="http://schemas.openxmlformats.org/officeDocument/2006/relationships/diagramQuickStyle" Target="../diagrams/quickStyle400.xml"/></Relationships>
</file>

<file path=ppt/slides/_rels/slide5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1.xml"/><Relationship Id="rId2" Type="http://schemas.openxmlformats.org/officeDocument/2006/relationships/diagramData" Target="../diagrams/data4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1.xml"/><Relationship Id="rId5" Type="http://schemas.openxmlformats.org/officeDocument/2006/relationships/diagramColors" Target="../diagrams/colors401.xml"/><Relationship Id="rId4" Type="http://schemas.openxmlformats.org/officeDocument/2006/relationships/diagramQuickStyle" Target="../diagrams/quickStyle401.xml"/></Relationships>
</file>

<file path=ppt/slides/_rels/slide5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2.xml"/><Relationship Id="rId2" Type="http://schemas.openxmlformats.org/officeDocument/2006/relationships/diagramData" Target="../diagrams/data4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2.xml"/><Relationship Id="rId5" Type="http://schemas.openxmlformats.org/officeDocument/2006/relationships/diagramColors" Target="../diagrams/colors402.xml"/><Relationship Id="rId4" Type="http://schemas.openxmlformats.org/officeDocument/2006/relationships/diagramQuickStyle" Target="../diagrams/quickStyle402.xml"/></Relationships>
</file>

<file path=ppt/slides/_rels/slide5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.xml"/><Relationship Id="rId2" Type="http://schemas.openxmlformats.org/officeDocument/2006/relationships/diagramData" Target="../diagrams/data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.xml"/><Relationship Id="rId5" Type="http://schemas.openxmlformats.org/officeDocument/2006/relationships/diagramColors" Target="../diagrams/colors43.xml"/><Relationship Id="rId4" Type="http://schemas.openxmlformats.org/officeDocument/2006/relationships/diagramQuickStyle" Target="../diagrams/quickStyle43.xml"/></Relationships>
</file>

<file path=ppt/slides/_rels/slide5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3.xml"/><Relationship Id="rId2" Type="http://schemas.openxmlformats.org/officeDocument/2006/relationships/diagramData" Target="../diagrams/data4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3.xml"/><Relationship Id="rId5" Type="http://schemas.openxmlformats.org/officeDocument/2006/relationships/diagramColors" Target="../diagrams/colors403.xml"/><Relationship Id="rId4" Type="http://schemas.openxmlformats.org/officeDocument/2006/relationships/diagramQuickStyle" Target="../diagrams/quickStyle403.xml"/></Relationships>
</file>

<file path=ppt/slides/_rels/slide5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4.xml"/><Relationship Id="rId2" Type="http://schemas.openxmlformats.org/officeDocument/2006/relationships/diagramData" Target="../diagrams/data4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4.xml"/><Relationship Id="rId5" Type="http://schemas.openxmlformats.org/officeDocument/2006/relationships/diagramColors" Target="../diagrams/colors404.xml"/><Relationship Id="rId4" Type="http://schemas.openxmlformats.org/officeDocument/2006/relationships/diagramQuickStyle" Target="../diagrams/quickStyle404.xml"/></Relationships>
</file>

<file path=ppt/slides/_rels/slide5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5.xml"/><Relationship Id="rId2" Type="http://schemas.openxmlformats.org/officeDocument/2006/relationships/diagramData" Target="../diagrams/data4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5.xml"/><Relationship Id="rId5" Type="http://schemas.openxmlformats.org/officeDocument/2006/relationships/diagramColors" Target="../diagrams/colors405.xml"/><Relationship Id="rId4" Type="http://schemas.openxmlformats.org/officeDocument/2006/relationships/diagramQuickStyle" Target="../diagrams/quickStyle405.xml"/></Relationships>
</file>

<file path=ppt/slides/_rels/slide5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6.xml"/><Relationship Id="rId2" Type="http://schemas.openxmlformats.org/officeDocument/2006/relationships/diagramData" Target="../diagrams/data4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6.xml"/><Relationship Id="rId5" Type="http://schemas.openxmlformats.org/officeDocument/2006/relationships/diagramColors" Target="../diagrams/colors406.xml"/><Relationship Id="rId4" Type="http://schemas.openxmlformats.org/officeDocument/2006/relationships/diagramQuickStyle" Target="../diagrams/quickStyle406.xml"/></Relationships>
</file>

<file path=ppt/slides/_rels/slide5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7.xml"/><Relationship Id="rId2" Type="http://schemas.openxmlformats.org/officeDocument/2006/relationships/diagramData" Target="../diagrams/data4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7.xml"/><Relationship Id="rId5" Type="http://schemas.openxmlformats.org/officeDocument/2006/relationships/diagramColors" Target="../diagrams/colors407.xml"/><Relationship Id="rId4" Type="http://schemas.openxmlformats.org/officeDocument/2006/relationships/diagramQuickStyle" Target="../diagrams/quickStyle407.xml"/></Relationships>
</file>

<file path=ppt/slides/_rels/slide5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8.xml"/><Relationship Id="rId2" Type="http://schemas.openxmlformats.org/officeDocument/2006/relationships/diagramData" Target="../diagrams/data4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8.xml"/><Relationship Id="rId5" Type="http://schemas.openxmlformats.org/officeDocument/2006/relationships/diagramColors" Target="../diagrams/colors408.xml"/><Relationship Id="rId4" Type="http://schemas.openxmlformats.org/officeDocument/2006/relationships/diagramQuickStyle" Target="../diagrams/quickStyle408.xml"/></Relationships>
</file>

<file path=ppt/slides/_rels/slide5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.xml"/><Relationship Id="rId2" Type="http://schemas.openxmlformats.org/officeDocument/2006/relationships/diagramData" Target="../diagrams/data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.xml"/><Relationship Id="rId5" Type="http://schemas.openxmlformats.org/officeDocument/2006/relationships/diagramColors" Target="../diagrams/colors44.xml"/><Relationship Id="rId4" Type="http://schemas.openxmlformats.org/officeDocument/2006/relationships/diagramQuickStyle" Target="../diagrams/quickStyle44.xml"/></Relationships>
</file>

<file path=ppt/slides/_rels/slide585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10.xml"/><Relationship Id="rId3" Type="http://schemas.openxmlformats.org/officeDocument/2006/relationships/diagramLayout" Target="../diagrams/layout409.xml"/><Relationship Id="rId7" Type="http://schemas.openxmlformats.org/officeDocument/2006/relationships/diagramData" Target="../diagrams/data410.xml"/><Relationship Id="rId2" Type="http://schemas.openxmlformats.org/officeDocument/2006/relationships/diagramData" Target="../diagrams/data40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09.xml"/><Relationship Id="rId11" Type="http://schemas.microsoft.com/office/2007/relationships/diagramDrawing" Target="../diagrams/drawing410.xml"/><Relationship Id="rId5" Type="http://schemas.openxmlformats.org/officeDocument/2006/relationships/diagramColors" Target="../diagrams/colors409.xml"/><Relationship Id="rId10" Type="http://schemas.openxmlformats.org/officeDocument/2006/relationships/diagramColors" Target="../diagrams/colors410.xml"/><Relationship Id="rId4" Type="http://schemas.openxmlformats.org/officeDocument/2006/relationships/diagramQuickStyle" Target="../diagrams/quickStyle409.xml"/><Relationship Id="rId9" Type="http://schemas.openxmlformats.org/officeDocument/2006/relationships/diagramQuickStyle" Target="../diagrams/quickStyle410.xml"/></Relationships>
</file>

<file path=ppt/slides/_rels/slide5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1.xml"/><Relationship Id="rId2" Type="http://schemas.openxmlformats.org/officeDocument/2006/relationships/diagramData" Target="../diagrams/data4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1.xml"/><Relationship Id="rId5" Type="http://schemas.openxmlformats.org/officeDocument/2006/relationships/diagramColors" Target="../diagrams/colors411.xml"/><Relationship Id="rId4" Type="http://schemas.openxmlformats.org/officeDocument/2006/relationships/diagramQuickStyle" Target="../diagrams/quickStyle411.xml"/></Relationships>
</file>

<file path=ppt/slides/_rels/slide5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2.xml"/><Relationship Id="rId2" Type="http://schemas.openxmlformats.org/officeDocument/2006/relationships/diagramData" Target="../diagrams/data4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2.xml"/><Relationship Id="rId5" Type="http://schemas.openxmlformats.org/officeDocument/2006/relationships/diagramColors" Target="../diagrams/colors412.xml"/><Relationship Id="rId4" Type="http://schemas.openxmlformats.org/officeDocument/2006/relationships/diagramQuickStyle" Target="../diagrams/quickStyle412.xml"/></Relationships>
</file>

<file path=ppt/slides/_rels/slide5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3.xml"/><Relationship Id="rId2" Type="http://schemas.openxmlformats.org/officeDocument/2006/relationships/diagramData" Target="../diagrams/data4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3.xml"/><Relationship Id="rId5" Type="http://schemas.openxmlformats.org/officeDocument/2006/relationships/diagramColors" Target="../diagrams/colors413.xml"/><Relationship Id="rId4" Type="http://schemas.openxmlformats.org/officeDocument/2006/relationships/diagramQuickStyle" Target="../diagrams/quickStyle413.xml"/></Relationships>
</file>

<file path=ppt/slides/_rels/slide5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4.xml"/><Relationship Id="rId2" Type="http://schemas.openxmlformats.org/officeDocument/2006/relationships/diagramData" Target="../diagrams/data4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4.xml"/><Relationship Id="rId5" Type="http://schemas.openxmlformats.org/officeDocument/2006/relationships/diagramColors" Target="../diagrams/colors414.xml"/><Relationship Id="rId4" Type="http://schemas.openxmlformats.org/officeDocument/2006/relationships/diagramQuickStyle" Target="../diagrams/quickStyle414.xml"/></Relationships>
</file>

<file path=ppt/slides/_rels/slide5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5.xml"/><Relationship Id="rId2" Type="http://schemas.openxmlformats.org/officeDocument/2006/relationships/diagramData" Target="../diagrams/data4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5.xml"/><Relationship Id="rId5" Type="http://schemas.openxmlformats.org/officeDocument/2006/relationships/diagramColors" Target="../diagrams/colors415.xml"/><Relationship Id="rId4" Type="http://schemas.openxmlformats.org/officeDocument/2006/relationships/diagramQuickStyle" Target="../diagrams/quickStyle415.xml"/></Relationships>
</file>

<file path=ppt/slides/_rels/slide5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6.xml"/><Relationship Id="rId2" Type="http://schemas.openxmlformats.org/officeDocument/2006/relationships/diagramData" Target="../diagrams/data4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6.xml"/><Relationship Id="rId5" Type="http://schemas.openxmlformats.org/officeDocument/2006/relationships/diagramColors" Target="../diagrams/colors416.xml"/><Relationship Id="rId4" Type="http://schemas.openxmlformats.org/officeDocument/2006/relationships/diagramQuickStyle" Target="../diagrams/quickStyle416.xml"/></Relationships>
</file>

<file path=ppt/slides/_rels/slide5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7.xml"/><Relationship Id="rId2" Type="http://schemas.openxmlformats.org/officeDocument/2006/relationships/diagramData" Target="../diagrams/data4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7.xml"/><Relationship Id="rId5" Type="http://schemas.openxmlformats.org/officeDocument/2006/relationships/diagramColors" Target="../diagrams/colors417.xml"/><Relationship Id="rId4" Type="http://schemas.openxmlformats.org/officeDocument/2006/relationships/diagramQuickStyle" Target="../diagrams/quickStyle417.xml"/></Relationships>
</file>

<file path=ppt/slides/_rels/slide5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8.xml"/><Relationship Id="rId2" Type="http://schemas.openxmlformats.org/officeDocument/2006/relationships/diagramData" Target="../diagrams/data4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8.xml"/><Relationship Id="rId5" Type="http://schemas.openxmlformats.org/officeDocument/2006/relationships/diagramColors" Target="../diagrams/colors418.xml"/><Relationship Id="rId4" Type="http://schemas.openxmlformats.org/officeDocument/2006/relationships/diagramQuickStyle" Target="../diagrams/quickStyle418.xml"/></Relationships>
</file>

<file path=ppt/slides/_rels/slide5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9.xml"/><Relationship Id="rId2" Type="http://schemas.openxmlformats.org/officeDocument/2006/relationships/diagramData" Target="../diagrams/data4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9.xml"/><Relationship Id="rId5" Type="http://schemas.openxmlformats.org/officeDocument/2006/relationships/diagramColors" Target="../diagrams/colors419.xml"/><Relationship Id="rId4" Type="http://schemas.openxmlformats.org/officeDocument/2006/relationships/diagramQuickStyle" Target="../diagrams/quickStyle419.xml"/></Relationships>
</file>

<file path=ppt/slides/_rels/slide5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0.xml"/><Relationship Id="rId2" Type="http://schemas.openxmlformats.org/officeDocument/2006/relationships/diagramData" Target="../diagrams/data4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0.xml"/><Relationship Id="rId5" Type="http://schemas.openxmlformats.org/officeDocument/2006/relationships/diagramColors" Target="../diagrams/colors420.xml"/><Relationship Id="rId4" Type="http://schemas.openxmlformats.org/officeDocument/2006/relationships/diagramQuickStyle" Target="../diagrams/quickStyle420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.xml"/><Relationship Id="rId2" Type="http://schemas.openxmlformats.org/officeDocument/2006/relationships/diagramData" Target="../diagrams/data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.xml"/><Relationship Id="rId5" Type="http://schemas.openxmlformats.org/officeDocument/2006/relationships/diagramColors" Target="../diagrams/colors45.xml"/><Relationship Id="rId4" Type="http://schemas.openxmlformats.org/officeDocument/2006/relationships/diagramQuickStyle" Target="../diagrams/quickStyle45.xml"/></Relationships>
</file>

<file path=ppt/slides/_rels/slide5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2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22.xml"/><Relationship Id="rId3" Type="http://schemas.openxmlformats.org/officeDocument/2006/relationships/diagramLayout" Target="../diagrams/layout421.xml"/><Relationship Id="rId7" Type="http://schemas.openxmlformats.org/officeDocument/2006/relationships/diagramData" Target="../diagrams/data422.xml"/><Relationship Id="rId2" Type="http://schemas.openxmlformats.org/officeDocument/2006/relationships/diagramData" Target="../diagrams/data42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21.xml"/><Relationship Id="rId11" Type="http://schemas.microsoft.com/office/2007/relationships/diagramDrawing" Target="../diagrams/drawing422.xml"/><Relationship Id="rId5" Type="http://schemas.openxmlformats.org/officeDocument/2006/relationships/diagramColors" Target="../diagrams/colors421.xml"/><Relationship Id="rId10" Type="http://schemas.openxmlformats.org/officeDocument/2006/relationships/diagramColors" Target="../diagrams/colors422.xml"/><Relationship Id="rId4" Type="http://schemas.openxmlformats.org/officeDocument/2006/relationships/diagramQuickStyle" Target="../diagrams/quickStyle421.xml"/><Relationship Id="rId9" Type="http://schemas.openxmlformats.org/officeDocument/2006/relationships/diagramQuickStyle" Target="../diagrams/quickStyle422.xml"/></Relationships>
</file>

<file path=ppt/slides/_rels/slide6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3.xml"/><Relationship Id="rId2" Type="http://schemas.openxmlformats.org/officeDocument/2006/relationships/diagramData" Target="../diagrams/data4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3.xml"/><Relationship Id="rId5" Type="http://schemas.openxmlformats.org/officeDocument/2006/relationships/diagramColors" Target="../diagrams/colors423.xml"/><Relationship Id="rId4" Type="http://schemas.openxmlformats.org/officeDocument/2006/relationships/diagramQuickStyle" Target="../diagrams/quickStyle423.xml"/></Relationships>
</file>

<file path=ppt/slides/_rels/slide6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4.xml"/><Relationship Id="rId2" Type="http://schemas.openxmlformats.org/officeDocument/2006/relationships/diagramData" Target="../diagrams/data4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4.xml"/><Relationship Id="rId5" Type="http://schemas.openxmlformats.org/officeDocument/2006/relationships/diagramColors" Target="../diagrams/colors424.xml"/><Relationship Id="rId4" Type="http://schemas.openxmlformats.org/officeDocument/2006/relationships/diagramQuickStyle" Target="../diagrams/quickStyle424.xml"/></Relationships>
</file>

<file path=ppt/slides/_rels/slide6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5.xml"/><Relationship Id="rId2" Type="http://schemas.openxmlformats.org/officeDocument/2006/relationships/diagramData" Target="../diagrams/data4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5.xml"/><Relationship Id="rId5" Type="http://schemas.openxmlformats.org/officeDocument/2006/relationships/diagramColors" Target="../diagrams/colors425.xml"/><Relationship Id="rId4" Type="http://schemas.openxmlformats.org/officeDocument/2006/relationships/diagramQuickStyle" Target="../diagrams/quickStyle425.xml"/></Relationships>
</file>

<file path=ppt/slides/_rels/slide6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6.xml"/><Relationship Id="rId2" Type="http://schemas.openxmlformats.org/officeDocument/2006/relationships/diagramData" Target="../diagrams/data4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6.xml"/><Relationship Id="rId5" Type="http://schemas.openxmlformats.org/officeDocument/2006/relationships/diagramColors" Target="../diagrams/colors426.xml"/><Relationship Id="rId4" Type="http://schemas.openxmlformats.org/officeDocument/2006/relationships/diagramQuickStyle" Target="../diagrams/quickStyle426.xml"/></Relationships>
</file>

<file path=ppt/slides/_rels/slide6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7.xml"/><Relationship Id="rId2" Type="http://schemas.openxmlformats.org/officeDocument/2006/relationships/diagramData" Target="../diagrams/data4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7.xml"/><Relationship Id="rId5" Type="http://schemas.openxmlformats.org/officeDocument/2006/relationships/diagramColors" Target="../diagrams/colors427.xml"/><Relationship Id="rId4" Type="http://schemas.openxmlformats.org/officeDocument/2006/relationships/diagramQuickStyle" Target="../diagrams/quickStyle427.xml"/></Relationships>
</file>

<file path=ppt/slides/_rels/slide6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8.xml"/><Relationship Id="rId2" Type="http://schemas.openxmlformats.org/officeDocument/2006/relationships/diagramData" Target="../diagrams/data4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8.xml"/><Relationship Id="rId5" Type="http://schemas.openxmlformats.org/officeDocument/2006/relationships/diagramColors" Target="../diagrams/colors428.xml"/><Relationship Id="rId4" Type="http://schemas.openxmlformats.org/officeDocument/2006/relationships/diagramQuickStyle" Target="../diagrams/quickStyle428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9.xml"/><Relationship Id="rId2" Type="http://schemas.openxmlformats.org/officeDocument/2006/relationships/diagramData" Target="../diagrams/data4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9.xml"/><Relationship Id="rId5" Type="http://schemas.openxmlformats.org/officeDocument/2006/relationships/diagramColors" Target="../diagrams/colors429.xml"/><Relationship Id="rId4" Type="http://schemas.openxmlformats.org/officeDocument/2006/relationships/diagramQuickStyle" Target="../diagrams/quickStyle429.xml"/></Relationships>
</file>

<file path=ppt/slides/_rels/slide6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.xml"/><Relationship Id="rId2" Type="http://schemas.openxmlformats.org/officeDocument/2006/relationships/diagramData" Target="../diagrams/data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.xml"/><Relationship Id="rId5" Type="http://schemas.openxmlformats.org/officeDocument/2006/relationships/diagramColors" Target="../diagrams/colors46.xml"/><Relationship Id="rId4" Type="http://schemas.openxmlformats.org/officeDocument/2006/relationships/diagramQuickStyle" Target="../diagrams/quickStyle46.xml"/></Relationships>
</file>

<file path=ppt/slides/_rels/slide6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0.xml"/><Relationship Id="rId2" Type="http://schemas.openxmlformats.org/officeDocument/2006/relationships/diagramData" Target="../diagrams/data4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0.xml"/><Relationship Id="rId5" Type="http://schemas.openxmlformats.org/officeDocument/2006/relationships/diagramColors" Target="../diagrams/colors430.xml"/><Relationship Id="rId4" Type="http://schemas.openxmlformats.org/officeDocument/2006/relationships/diagramQuickStyle" Target="../diagrams/quickStyle430.xml"/></Relationships>
</file>

<file path=ppt/slides/_rels/slide6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1.xml"/><Relationship Id="rId2" Type="http://schemas.openxmlformats.org/officeDocument/2006/relationships/diagramData" Target="../diagrams/data4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1.xml"/><Relationship Id="rId5" Type="http://schemas.openxmlformats.org/officeDocument/2006/relationships/diagramColors" Target="../diagrams/colors431.xml"/><Relationship Id="rId4" Type="http://schemas.openxmlformats.org/officeDocument/2006/relationships/diagramQuickStyle" Target="../diagrams/quickStyle431.xml"/></Relationships>
</file>

<file path=ppt/slides/_rels/slide6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2.xml"/><Relationship Id="rId2" Type="http://schemas.openxmlformats.org/officeDocument/2006/relationships/diagramData" Target="../diagrams/data4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2.xml"/><Relationship Id="rId5" Type="http://schemas.openxmlformats.org/officeDocument/2006/relationships/diagramColors" Target="../diagrams/colors432.xml"/><Relationship Id="rId4" Type="http://schemas.openxmlformats.org/officeDocument/2006/relationships/diagramQuickStyle" Target="../diagrams/quickStyle432.xml"/></Relationships>
</file>

<file path=ppt/slides/_rels/slide6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34.xml"/><Relationship Id="rId3" Type="http://schemas.openxmlformats.org/officeDocument/2006/relationships/diagramLayout" Target="../diagrams/layout433.xml"/><Relationship Id="rId7" Type="http://schemas.openxmlformats.org/officeDocument/2006/relationships/diagramData" Target="../diagrams/data434.xml"/><Relationship Id="rId2" Type="http://schemas.openxmlformats.org/officeDocument/2006/relationships/diagramData" Target="../diagrams/data43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33.xml"/><Relationship Id="rId11" Type="http://schemas.microsoft.com/office/2007/relationships/diagramDrawing" Target="../diagrams/drawing434.xml"/><Relationship Id="rId5" Type="http://schemas.openxmlformats.org/officeDocument/2006/relationships/diagramColors" Target="../diagrams/colors433.xml"/><Relationship Id="rId10" Type="http://schemas.openxmlformats.org/officeDocument/2006/relationships/diagramColors" Target="../diagrams/colors434.xml"/><Relationship Id="rId4" Type="http://schemas.openxmlformats.org/officeDocument/2006/relationships/diagramQuickStyle" Target="../diagrams/quickStyle433.xml"/><Relationship Id="rId9" Type="http://schemas.openxmlformats.org/officeDocument/2006/relationships/diagramQuickStyle" Target="../diagrams/quickStyle434.xml"/></Relationships>
</file>

<file path=ppt/slides/_rels/slide6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5.xml"/><Relationship Id="rId2" Type="http://schemas.openxmlformats.org/officeDocument/2006/relationships/diagramData" Target="../diagrams/data4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5.xml"/><Relationship Id="rId5" Type="http://schemas.openxmlformats.org/officeDocument/2006/relationships/diagramColors" Target="../diagrams/colors435.xml"/><Relationship Id="rId4" Type="http://schemas.openxmlformats.org/officeDocument/2006/relationships/diagramQuickStyle" Target="../diagrams/quickStyle435.xml"/></Relationships>
</file>

<file path=ppt/slides/_rels/slide6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6.xml"/><Relationship Id="rId2" Type="http://schemas.openxmlformats.org/officeDocument/2006/relationships/diagramData" Target="../diagrams/data4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6.xml"/><Relationship Id="rId5" Type="http://schemas.openxmlformats.org/officeDocument/2006/relationships/diagramColors" Target="../diagrams/colors436.xml"/><Relationship Id="rId4" Type="http://schemas.openxmlformats.org/officeDocument/2006/relationships/diagramQuickStyle" Target="../diagrams/quickStyle43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7.xml"/><Relationship Id="rId2" Type="http://schemas.openxmlformats.org/officeDocument/2006/relationships/diagramData" Target="../diagrams/data4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7.xml"/><Relationship Id="rId5" Type="http://schemas.openxmlformats.org/officeDocument/2006/relationships/diagramColors" Target="../diagrams/colors437.xml"/><Relationship Id="rId4" Type="http://schemas.openxmlformats.org/officeDocument/2006/relationships/diagramQuickStyle" Target="../diagrams/quickStyle437.xml"/></Relationships>
</file>

<file path=ppt/slides/_rels/slide6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8.xml"/><Relationship Id="rId2" Type="http://schemas.openxmlformats.org/officeDocument/2006/relationships/diagramData" Target="../diagrams/data4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8.xml"/><Relationship Id="rId5" Type="http://schemas.openxmlformats.org/officeDocument/2006/relationships/diagramColors" Target="../diagrams/colors438.xml"/><Relationship Id="rId4" Type="http://schemas.openxmlformats.org/officeDocument/2006/relationships/diagramQuickStyle" Target="../diagrams/quickStyle438.xml"/></Relationships>
</file>

<file path=ppt/slides/_rels/slide6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.xml"/><Relationship Id="rId2" Type="http://schemas.openxmlformats.org/officeDocument/2006/relationships/diagramData" Target="../diagrams/data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.xml"/><Relationship Id="rId5" Type="http://schemas.openxmlformats.org/officeDocument/2006/relationships/diagramColors" Target="../diagrams/colors47.xml"/><Relationship Id="rId4" Type="http://schemas.openxmlformats.org/officeDocument/2006/relationships/diagramQuickStyle" Target="../diagrams/quickStyle47.xml"/></Relationships>
</file>

<file path=ppt/slides/_rels/slide6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9.xml"/><Relationship Id="rId2" Type="http://schemas.openxmlformats.org/officeDocument/2006/relationships/diagramData" Target="../diagrams/data4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9.xml"/><Relationship Id="rId5" Type="http://schemas.openxmlformats.org/officeDocument/2006/relationships/diagramColors" Target="../diagrams/colors439.xml"/><Relationship Id="rId4" Type="http://schemas.openxmlformats.org/officeDocument/2006/relationships/diagramQuickStyle" Target="../diagrams/quickStyle439.xml"/></Relationships>
</file>

<file path=ppt/slides/_rels/slide6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0.xml"/><Relationship Id="rId2" Type="http://schemas.openxmlformats.org/officeDocument/2006/relationships/diagramData" Target="../diagrams/data4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0.xml"/><Relationship Id="rId5" Type="http://schemas.openxmlformats.org/officeDocument/2006/relationships/diagramColors" Target="../diagrams/colors440.xml"/><Relationship Id="rId4" Type="http://schemas.openxmlformats.org/officeDocument/2006/relationships/diagramQuickStyle" Target="../diagrams/quickStyle440.xml"/></Relationships>
</file>

<file path=ppt/slides/_rels/slide6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1.xml"/><Relationship Id="rId2" Type="http://schemas.openxmlformats.org/officeDocument/2006/relationships/diagramData" Target="../diagrams/data4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1.xml"/><Relationship Id="rId5" Type="http://schemas.openxmlformats.org/officeDocument/2006/relationships/diagramColors" Target="../diagrams/colors441.xml"/><Relationship Id="rId4" Type="http://schemas.openxmlformats.org/officeDocument/2006/relationships/diagramQuickStyle" Target="../diagrams/quickStyle441.xml"/></Relationships>
</file>

<file path=ppt/slides/_rels/slide6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2.xml"/><Relationship Id="rId2" Type="http://schemas.openxmlformats.org/officeDocument/2006/relationships/diagramData" Target="../diagrams/data4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2.xml"/><Relationship Id="rId5" Type="http://schemas.openxmlformats.org/officeDocument/2006/relationships/diagramColors" Target="../diagrams/colors442.xml"/><Relationship Id="rId4" Type="http://schemas.openxmlformats.org/officeDocument/2006/relationships/diagramQuickStyle" Target="../diagrams/quickStyle442.xml"/></Relationships>
</file>

<file path=ppt/slides/_rels/slide6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3.xml"/><Relationship Id="rId2" Type="http://schemas.openxmlformats.org/officeDocument/2006/relationships/diagramData" Target="../diagrams/data4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3.xml"/><Relationship Id="rId5" Type="http://schemas.openxmlformats.org/officeDocument/2006/relationships/diagramColors" Target="../diagrams/colors443.xml"/><Relationship Id="rId4" Type="http://schemas.openxmlformats.org/officeDocument/2006/relationships/diagramQuickStyle" Target="../diagrams/quickStyle443.xml"/></Relationships>
</file>

<file path=ppt/slides/_rels/slide6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4.xml"/><Relationship Id="rId2" Type="http://schemas.openxmlformats.org/officeDocument/2006/relationships/diagramData" Target="../diagrams/data4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4.xml"/><Relationship Id="rId5" Type="http://schemas.openxmlformats.org/officeDocument/2006/relationships/diagramColors" Target="../diagrams/colors444.xml"/><Relationship Id="rId4" Type="http://schemas.openxmlformats.org/officeDocument/2006/relationships/diagramQuickStyle" Target="../diagrams/quickStyle444.xml"/></Relationships>
</file>

<file path=ppt/slides/_rels/slide6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46.xml"/><Relationship Id="rId3" Type="http://schemas.openxmlformats.org/officeDocument/2006/relationships/diagramLayout" Target="../diagrams/layout445.xml"/><Relationship Id="rId7" Type="http://schemas.openxmlformats.org/officeDocument/2006/relationships/diagramData" Target="../diagrams/data446.xml"/><Relationship Id="rId2" Type="http://schemas.openxmlformats.org/officeDocument/2006/relationships/diagramData" Target="../diagrams/data44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45.xml"/><Relationship Id="rId11" Type="http://schemas.microsoft.com/office/2007/relationships/diagramDrawing" Target="../diagrams/drawing446.xml"/><Relationship Id="rId5" Type="http://schemas.openxmlformats.org/officeDocument/2006/relationships/diagramColors" Target="../diagrams/colors445.xml"/><Relationship Id="rId10" Type="http://schemas.openxmlformats.org/officeDocument/2006/relationships/diagramColors" Target="../diagrams/colors446.xml"/><Relationship Id="rId4" Type="http://schemas.openxmlformats.org/officeDocument/2006/relationships/diagramQuickStyle" Target="../diagrams/quickStyle445.xml"/><Relationship Id="rId9" Type="http://schemas.openxmlformats.org/officeDocument/2006/relationships/diagramQuickStyle" Target="../diagrams/quickStyle446.xml"/></Relationships>
</file>

<file path=ppt/slides/_rels/slide6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7.xml"/><Relationship Id="rId2" Type="http://schemas.openxmlformats.org/officeDocument/2006/relationships/diagramData" Target="../diagrams/data4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7.xml"/><Relationship Id="rId5" Type="http://schemas.openxmlformats.org/officeDocument/2006/relationships/diagramColors" Target="../diagrams/colors447.xml"/><Relationship Id="rId4" Type="http://schemas.openxmlformats.org/officeDocument/2006/relationships/diagramQuickStyle" Target="../diagrams/quickStyle447.xml"/></Relationships>
</file>

<file path=ppt/slides/_rels/slide6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.xml"/><Relationship Id="rId2" Type="http://schemas.openxmlformats.org/officeDocument/2006/relationships/diagramData" Target="../diagrams/data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.xml"/><Relationship Id="rId5" Type="http://schemas.openxmlformats.org/officeDocument/2006/relationships/diagramColors" Target="../diagrams/colors48.xml"/><Relationship Id="rId4" Type="http://schemas.openxmlformats.org/officeDocument/2006/relationships/diagramQuickStyle" Target="../diagrams/quickStyle48.xml"/></Relationships>
</file>

<file path=ppt/slides/_rels/slide6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8.xml"/><Relationship Id="rId2" Type="http://schemas.openxmlformats.org/officeDocument/2006/relationships/diagramData" Target="../diagrams/data4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8.xml"/><Relationship Id="rId5" Type="http://schemas.openxmlformats.org/officeDocument/2006/relationships/diagramColors" Target="../diagrams/colors448.xml"/><Relationship Id="rId4" Type="http://schemas.openxmlformats.org/officeDocument/2006/relationships/diagramQuickStyle" Target="../diagrams/quickStyle448.xml"/></Relationships>
</file>

<file path=ppt/slides/_rels/slide6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9.xml"/><Relationship Id="rId2" Type="http://schemas.openxmlformats.org/officeDocument/2006/relationships/diagramData" Target="../diagrams/data44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9.xml"/><Relationship Id="rId5" Type="http://schemas.openxmlformats.org/officeDocument/2006/relationships/diagramColors" Target="../diagrams/colors449.xml"/><Relationship Id="rId4" Type="http://schemas.openxmlformats.org/officeDocument/2006/relationships/diagramQuickStyle" Target="../diagrams/quickStyle449.xml"/></Relationships>
</file>

<file path=ppt/slides/_rels/slide6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0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0.xml"/><Relationship Id="rId2" Type="http://schemas.openxmlformats.org/officeDocument/2006/relationships/diagramData" Target="../diagrams/data45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0.xml"/><Relationship Id="rId5" Type="http://schemas.openxmlformats.org/officeDocument/2006/relationships/diagramColors" Target="../diagrams/colors450.xml"/><Relationship Id="rId4" Type="http://schemas.openxmlformats.org/officeDocument/2006/relationships/diagramQuickStyle" Target="../diagrams/quickStyle450.xml"/></Relationships>
</file>

<file path=ppt/slides/_rels/slide6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1.xml"/><Relationship Id="rId2" Type="http://schemas.openxmlformats.org/officeDocument/2006/relationships/diagramData" Target="../diagrams/data4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1.xml"/><Relationship Id="rId5" Type="http://schemas.openxmlformats.org/officeDocument/2006/relationships/diagramColors" Target="../diagrams/colors451.xml"/><Relationship Id="rId4" Type="http://schemas.openxmlformats.org/officeDocument/2006/relationships/diagramQuickStyle" Target="../diagrams/quickStyle451.xml"/></Relationships>
</file>

<file path=ppt/slides/_rels/slide6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2.xml"/><Relationship Id="rId2" Type="http://schemas.openxmlformats.org/officeDocument/2006/relationships/diagramData" Target="../diagrams/data4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2.xml"/><Relationship Id="rId5" Type="http://schemas.openxmlformats.org/officeDocument/2006/relationships/diagramColors" Target="../diagrams/colors452.xml"/><Relationship Id="rId4" Type="http://schemas.openxmlformats.org/officeDocument/2006/relationships/diagramQuickStyle" Target="../diagrams/quickStyle452.xml"/></Relationships>
</file>

<file path=ppt/slides/_rels/slide6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3.xml"/><Relationship Id="rId2" Type="http://schemas.openxmlformats.org/officeDocument/2006/relationships/diagramData" Target="../diagrams/data4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3.xml"/><Relationship Id="rId5" Type="http://schemas.openxmlformats.org/officeDocument/2006/relationships/diagramColors" Target="../diagrams/colors453.xml"/><Relationship Id="rId4" Type="http://schemas.openxmlformats.org/officeDocument/2006/relationships/diagramQuickStyle" Target="../diagrams/quickStyle453.xml"/></Relationships>
</file>

<file path=ppt/slides/_rels/slide6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4.xml"/><Relationship Id="rId2" Type="http://schemas.openxmlformats.org/officeDocument/2006/relationships/diagramData" Target="../diagrams/data4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4.xml"/><Relationship Id="rId5" Type="http://schemas.openxmlformats.org/officeDocument/2006/relationships/diagramColors" Target="../diagrams/colors454.xml"/><Relationship Id="rId4" Type="http://schemas.openxmlformats.org/officeDocument/2006/relationships/diagramQuickStyle" Target="../diagrams/quickStyle454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5.xml"/><Relationship Id="rId2" Type="http://schemas.openxmlformats.org/officeDocument/2006/relationships/diagramData" Target="../diagrams/data4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5.xml"/><Relationship Id="rId5" Type="http://schemas.openxmlformats.org/officeDocument/2006/relationships/diagramColors" Target="../diagrams/colors455.xml"/><Relationship Id="rId4" Type="http://schemas.openxmlformats.org/officeDocument/2006/relationships/diagramQuickStyle" Target="../diagrams/quickStyle455.xml"/></Relationships>
</file>

<file path=ppt/slides/_rels/slide6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6.xml"/><Relationship Id="rId2" Type="http://schemas.openxmlformats.org/officeDocument/2006/relationships/diagramData" Target="../diagrams/data4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6.xml"/><Relationship Id="rId5" Type="http://schemas.openxmlformats.org/officeDocument/2006/relationships/diagramColors" Target="../diagrams/colors456.xml"/><Relationship Id="rId4" Type="http://schemas.openxmlformats.org/officeDocument/2006/relationships/diagramQuickStyle" Target="../diagrams/quickStyle456.xml"/></Relationships>
</file>

<file path=ppt/slides/_rels/slide6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58.xml"/><Relationship Id="rId3" Type="http://schemas.openxmlformats.org/officeDocument/2006/relationships/diagramLayout" Target="../diagrams/layout457.xml"/><Relationship Id="rId7" Type="http://schemas.openxmlformats.org/officeDocument/2006/relationships/diagramData" Target="../diagrams/data458.xml"/><Relationship Id="rId2" Type="http://schemas.openxmlformats.org/officeDocument/2006/relationships/diagramData" Target="../diagrams/data45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57.xml"/><Relationship Id="rId11" Type="http://schemas.microsoft.com/office/2007/relationships/diagramDrawing" Target="../diagrams/drawing458.xml"/><Relationship Id="rId5" Type="http://schemas.openxmlformats.org/officeDocument/2006/relationships/diagramColors" Target="../diagrams/colors457.xml"/><Relationship Id="rId10" Type="http://schemas.openxmlformats.org/officeDocument/2006/relationships/diagramColors" Target="../diagrams/colors458.xml"/><Relationship Id="rId4" Type="http://schemas.openxmlformats.org/officeDocument/2006/relationships/diagramQuickStyle" Target="../diagrams/quickStyle457.xml"/><Relationship Id="rId9" Type="http://schemas.openxmlformats.org/officeDocument/2006/relationships/diagramQuickStyle" Target="../diagrams/quickStyle458.xml"/></Relationships>
</file>

<file path=ppt/slides/_rels/slide6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9.xml"/><Relationship Id="rId2" Type="http://schemas.openxmlformats.org/officeDocument/2006/relationships/diagramData" Target="../diagrams/data4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9.xml"/><Relationship Id="rId5" Type="http://schemas.openxmlformats.org/officeDocument/2006/relationships/diagramColors" Target="../diagrams/colors459.xml"/><Relationship Id="rId4" Type="http://schemas.openxmlformats.org/officeDocument/2006/relationships/diagramQuickStyle" Target="../diagrams/quickStyle459.xml"/></Relationships>
</file>

<file path=ppt/slides/_rels/slide6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0.xml"/><Relationship Id="rId2" Type="http://schemas.openxmlformats.org/officeDocument/2006/relationships/diagramData" Target="../diagrams/data4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0.xml"/><Relationship Id="rId5" Type="http://schemas.openxmlformats.org/officeDocument/2006/relationships/diagramColors" Target="../diagrams/colors460.xml"/><Relationship Id="rId4" Type="http://schemas.openxmlformats.org/officeDocument/2006/relationships/diagramQuickStyle" Target="../diagrams/quickStyle460.xml"/></Relationships>
</file>

<file path=ppt/slides/_rels/slide6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1.xml"/><Relationship Id="rId2" Type="http://schemas.openxmlformats.org/officeDocument/2006/relationships/diagramData" Target="../diagrams/data46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1.xml"/><Relationship Id="rId5" Type="http://schemas.openxmlformats.org/officeDocument/2006/relationships/diagramColors" Target="../diagrams/colors461.xml"/><Relationship Id="rId4" Type="http://schemas.openxmlformats.org/officeDocument/2006/relationships/diagramQuickStyle" Target="../diagrams/quickStyle461.xml"/></Relationships>
</file>

<file path=ppt/slides/_rels/slide6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2.xml"/><Relationship Id="rId2" Type="http://schemas.openxmlformats.org/officeDocument/2006/relationships/diagramData" Target="../diagrams/data46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2.xml"/><Relationship Id="rId5" Type="http://schemas.openxmlformats.org/officeDocument/2006/relationships/diagramColors" Target="../diagrams/colors462.xml"/><Relationship Id="rId4" Type="http://schemas.openxmlformats.org/officeDocument/2006/relationships/diagramQuickStyle" Target="../diagrams/quickStyle462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3.xml"/><Relationship Id="rId2" Type="http://schemas.openxmlformats.org/officeDocument/2006/relationships/diagramData" Target="../diagrams/data4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3.xml"/><Relationship Id="rId5" Type="http://schemas.openxmlformats.org/officeDocument/2006/relationships/diagramColors" Target="../diagrams/colors463.xml"/><Relationship Id="rId4" Type="http://schemas.openxmlformats.org/officeDocument/2006/relationships/diagramQuickStyle" Target="../diagrams/quickStyle463.xml"/></Relationships>
</file>

<file path=ppt/slides/_rels/slide6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4.xml"/><Relationship Id="rId2" Type="http://schemas.openxmlformats.org/officeDocument/2006/relationships/diagramData" Target="../diagrams/data4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4.xml"/><Relationship Id="rId5" Type="http://schemas.openxmlformats.org/officeDocument/2006/relationships/diagramColors" Target="../diagrams/colors464.xml"/><Relationship Id="rId4" Type="http://schemas.openxmlformats.org/officeDocument/2006/relationships/diagramQuickStyle" Target="../diagrams/quickStyle464.xml"/></Relationships>
</file>

<file path=ppt/slides/_rels/slide6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5.xml"/><Relationship Id="rId2" Type="http://schemas.openxmlformats.org/officeDocument/2006/relationships/diagramData" Target="../diagrams/data4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5.xml"/><Relationship Id="rId5" Type="http://schemas.openxmlformats.org/officeDocument/2006/relationships/diagramColors" Target="../diagrams/colors465.xml"/><Relationship Id="rId4" Type="http://schemas.openxmlformats.org/officeDocument/2006/relationships/diagramQuickStyle" Target="../diagrams/quickStyle465.xml"/></Relationships>
</file>

<file path=ppt/slides/_rels/slide6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6.xml"/><Relationship Id="rId2" Type="http://schemas.openxmlformats.org/officeDocument/2006/relationships/diagramData" Target="../diagrams/data4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6.xml"/><Relationship Id="rId5" Type="http://schemas.openxmlformats.org/officeDocument/2006/relationships/diagramColors" Target="../diagrams/colors466.xml"/><Relationship Id="rId4" Type="http://schemas.openxmlformats.org/officeDocument/2006/relationships/diagramQuickStyle" Target="../diagrams/quickStyle466.xml"/></Relationships>
</file>

<file path=ppt/slides/_rels/slide6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7.xml"/><Relationship Id="rId2" Type="http://schemas.openxmlformats.org/officeDocument/2006/relationships/diagramData" Target="../diagrams/data4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7.xml"/><Relationship Id="rId5" Type="http://schemas.openxmlformats.org/officeDocument/2006/relationships/diagramColors" Target="../diagrams/colors467.xml"/><Relationship Id="rId4" Type="http://schemas.openxmlformats.org/officeDocument/2006/relationships/diagramQuickStyle" Target="../diagrams/quickStyle467.xml"/></Relationships>
</file>

<file path=ppt/slides/_rels/slide6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8.xml"/><Relationship Id="rId2" Type="http://schemas.openxmlformats.org/officeDocument/2006/relationships/diagramData" Target="../diagrams/data4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8.xml"/><Relationship Id="rId5" Type="http://schemas.openxmlformats.org/officeDocument/2006/relationships/diagramColors" Target="../diagrams/colors468.xml"/><Relationship Id="rId4" Type="http://schemas.openxmlformats.org/officeDocument/2006/relationships/diagramQuickStyle" Target="../diagrams/quickStyle468.xml"/></Relationships>
</file>

<file path=ppt/slides/_rels/slide6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70.xml"/><Relationship Id="rId3" Type="http://schemas.openxmlformats.org/officeDocument/2006/relationships/diagramLayout" Target="../diagrams/layout469.xml"/><Relationship Id="rId7" Type="http://schemas.openxmlformats.org/officeDocument/2006/relationships/diagramData" Target="../diagrams/data470.xml"/><Relationship Id="rId2" Type="http://schemas.openxmlformats.org/officeDocument/2006/relationships/diagramData" Target="../diagrams/data46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69.xml"/><Relationship Id="rId11" Type="http://schemas.microsoft.com/office/2007/relationships/diagramDrawing" Target="../diagrams/drawing470.xml"/><Relationship Id="rId5" Type="http://schemas.openxmlformats.org/officeDocument/2006/relationships/diagramColors" Target="../diagrams/colors469.xml"/><Relationship Id="rId10" Type="http://schemas.openxmlformats.org/officeDocument/2006/relationships/diagramColors" Target="../diagrams/colors470.xml"/><Relationship Id="rId4" Type="http://schemas.openxmlformats.org/officeDocument/2006/relationships/diagramQuickStyle" Target="../diagrams/quickStyle469.xml"/><Relationship Id="rId9" Type="http://schemas.openxmlformats.org/officeDocument/2006/relationships/diagramQuickStyle" Target="../diagrams/quickStyle470.xml"/></Relationships>
</file>

<file path=ppt/slides/_rels/slide6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1.xml"/><Relationship Id="rId2" Type="http://schemas.openxmlformats.org/officeDocument/2006/relationships/diagramData" Target="../diagrams/data4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1.xml"/><Relationship Id="rId5" Type="http://schemas.openxmlformats.org/officeDocument/2006/relationships/diagramColors" Target="../diagrams/colors471.xml"/><Relationship Id="rId4" Type="http://schemas.openxmlformats.org/officeDocument/2006/relationships/diagramQuickStyle" Target="../diagrams/quickStyle471.xml"/></Relationships>
</file>

<file path=ppt/slides/_rels/slide6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2.xml"/><Relationship Id="rId2" Type="http://schemas.openxmlformats.org/officeDocument/2006/relationships/diagramData" Target="../diagrams/data4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2.xml"/><Relationship Id="rId5" Type="http://schemas.openxmlformats.org/officeDocument/2006/relationships/diagramColors" Target="../diagrams/colors472.xml"/><Relationship Id="rId4" Type="http://schemas.openxmlformats.org/officeDocument/2006/relationships/diagramQuickStyle" Target="../diagrams/quickStyle472.xml"/></Relationships>
</file>

<file path=ppt/slides/_rels/slide6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3.xml"/><Relationship Id="rId2" Type="http://schemas.openxmlformats.org/officeDocument/2006/relationships/diagramData" Target="../diagrams/data47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3.xml"/><Relationship Id="rId5" Type="http://schemas.openxmlformats.org/officeDocument/2006/relationships/diagramColors" Target="../diagrams/colors473.xml"/><Relationship Id="rId4" Type="http://schemas.openxmlformats.org/officeDocument/2006/relationships/diagramQuickStyle" Target="../diagrams/quickStyle473.xml"/></Relationships>
</file>

<file path=ppt/slides/_rels/slide6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4.xml"/><Relationship Id="rId2" Type="http://schemas.openxmlformats.org/officeDocument/2006/relationships/diagramData" Target="../diagrams/data47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4.xml"/><Relationship Id="rId5" Type="http://schemas.openxmlformats.org/officeDocument/2006/relationships/diagramColors" Target="../diagrams/colors474.xml"/><Relationship Id="rId4" Type="http://schemas.openxmlformats.org/officeDocument/2006/relationships/diagramQuickStyle" Target="../diagrams/quickStyle474.xml"/></Relationships>
</file>

<file path=ppt/slides/_rels/slide6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5.xml"/><Relationship Id="rId2" Type="http://schemas.openxmlformats.org/officeDocument/2006/relationships/diagramData" Target="../diagrams/data4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5.xml"/><Relationship Id="rId5" Type="http://schemas.openxmlformats.org/officeDocument/2006/relationships/diagramColors" Target="../diagrams/colors475.xml"/><Relationship Id="rId4" Type="http://schemas.openxmlformats.org/officeDocument/2006/relationships/diagramQuickStyle" Target="../diagrams/quickStyle475.xml"/></Relationships>
</file>

<file path=ppt/slides/_rels/slide6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6.xml"/><Relationship Id="rId2" Type="http://schemas.openxmlformats.org/officeDocument/2006/relationships/diagramData" Target="../diagrams/data4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6.xml"/><Relationship Id="rId5" Type="http://schemas.openxmlformats.org/officeDocument/2006/relationships/diagramColors" Target="../diagrams/colors476.xml"/><Relationship Id="rId4" Type="http://schemas.openxmlformats.org/officeDocument/2006/relationships/diagramQuickStyle" Target="../diagrams/quickStyle476.xml"/></Relationships>
</file>

<file path=ppt/slides/_rels/slide6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7.xml"/><Relationship Id="rId2" Type="http://schemas.openxmlformats.org/officeDocument/2006/relationships/diagramData" Target="../diagrams/data4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7.xml"/><Relationship Id="rId5" Type="http://schemas.openxmlformats.org/officeDocument/2006/relationships/diagramColors" Target="../diagrams/colors477.xml"/><Relationship Id="rId4" Type="http://schemas.openxmlformats.org/officeDocument/2006/relationships/diagramQuickStyle" Target="../diagrams/quickStyle477.xml"/></Relationships>
</file>

<file path=ppt/slides/_rels/slide6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8.xml"/><Relationship Id="rId2" Type="http://schemas.openxmlformats.org/officeDocument/2006/relationships/diagramData" Target="../diagrams/data4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8.xml"/><Relationship Id="rId5" Type="http://schemas.openxmlformats.org/officeDocument/2006/relationships/diagramColors" Target="../diagrams/colors478.xml"/><Relationship Id="rId4" Type="http://schemas.openxmlformats.org/officeDocument/2006/relationships/diagramQuickStyle" Target="../diagrams/quickStyle478.xml"/></Relationships>
</file>

<file path=ppt/slides/_rels/slide6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9.xml"/><Relationship Id="rId2" Type="http://schemas.openxmlformats.org/officeDocument/2006/relationships/diagramData" Target="../diagrams/data4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9.xml"/><Relationship Id="rId5" Type="http://schemas.openxmlformats.org/officeDocument/2006/relationships/diagramColors" Target="../diagrams/colors479.xml"/><Relationship Id="rId4" Type="http://schemas.openxmlformats.org/officeDocument/2006/relationships/diagramQuickStyle" Target="../diagrams/quickStyle479.xml"/></Relationships>
</file>

<file path=ppt/slides/_rels/slide6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0.xml"/><Relationship Id="rId2" Type="http://schemas.openxmlformats.org/officeDocument/2006/relationships/diagramData" Target="../diagrams/data4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0.xml"/><Relationship Id="rId5" Type="http://schemas.openxmlformats.org/officeDocument/2006/relationships/diagramColors" Target="../diagrams/colors480.xml"/><Relationship Id="rId4" Type="http://schemas.openxmlformats.org/officeDocument/2006/relationships/diagramQuickStyle" Target="../diagrams/quickStyle480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8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82.xml"/><Relationship Id="rId3" Type="http://schemas.openxmlformats.org/officeDocument/2006/relationships/diagramLayout" Target="../diagrams/layout481.xml"/><Relationship Id="rId7" Type="http://schemas.openxmlformats.org/officeDocument/2006/relationships/diagramData" Target="../diagrams/data482.xml"/><Relationship Id="rId2" Type="http://schemas.openxmlformats.org/officeDocument/2006/relationships/diagramData" Target="../diagrams/data48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81.xml"/><Relationship Id="rId11" Type="http://schemas.microsoft.com/office/2007/relationships/diagramDrawing" Target="../diagrams/drawing482.xml"/><Relationship Id="rId5" Type="http://schemas.openxmlformats.org/officeDocument/2006/relationships/diagramColors" Target="../diagrams/colors481.xml"/><Relationship Id="rId10" Type="http://schemas.openxmlformats.org/officeDocument/2006/relationships/diagramColors" Target="../diagrams/colors482.xml"/><Relationship Id="rId4" Type="http://schemas.openxmlformats.org/officeDocument/2006/relationships/diagramQuickStyle" Target="../diagrams/quickStyle481.xml"/><Relationship Id="rId9" Type="http://schemas.openxmlformats.org/officeDocument/2006/relationships/diagramQuickStyle" Target="../diagrams/quickStyle482.xml"/></Relationships>
</file>

<file path=ppt/slides/_rels/slide6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3.xml"/><Relationship Id="rId2" Type="http://schemas.openxmlformats.org/officeDocument/2006/relationships/diagramData" Target="../diagrams/data4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3.xml"/><Relationship Id="rId5" Type="http://schemas.openxmlformats.org/officeDocument/2006/relationships/diagramColors" Target="../diagrams/colors483.xml"/><Relationship Id="rId4" Type="http://schemas.openxmlformats.org/officeDocument/2006/relationships/diagramQuickStyle" Target="../diagrams/quickStyle483.xml"/></Relationships>
</file>

<file path=ppt/slides/_rels/slide6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4.xml"/><Relationship Id="rId2" Type="http://schemas.openxmlformats.org/officeDocument/2006/relationships/diagramData" Target="../diagrams/data4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4.xml"/><Relationship Id="rId5" Type="http://schemas.openxmlformats.org/officeDocument/2006/relationships/diagramColors" Target="../diagrams/colors484.xml"/><Relationship Id="rId4" Type="http://schemas.openxmlformats.org/officeDocument/2006/relationships/diagramQuickStyle" Target="../diagrams/quickStyle484.xml"/></Relationships>
</file>

<file path=ppt/slides/_rels/slide6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69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0.xml"/><Relationship Id="rId3" Type="http://schemas.openxmlformats.org/officeDocument/2006/relationships/diagramLayout" Target="../diagrams/layout49.xml"/><Relationship Id="rId7" Type="http://schemas.openxmlformats.org/officeDocument/2006/relationships/diagramData" Target="../diagrams/data50.xml"/><Relationship Id="rId2" Type="http://schemas.openxmlformats.org/officeDocument/2006/relationships/diagramData" Target="../diagrams/data4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9.xml"/><Relationship Id="rId11" Type="http://schemas.microsoft.com/office/2007/relationships/diagramDrawing" Target="../diagrams/drawing50.xml"/><Relationship Id="rId5" Type="http://schemas.openxmlformats.org/officeDocument/2006/relationships/diagramColors" Target="../diagrams/colors49.xml"/><Relationship Id="rId10" Type="http://schemas.openxmlformats.org/officeDocument/2006/relationships/diagramColors" Target="../diagrams/colors50.xml"/><Relationship Id="rId4" Type="http://schemas.openxmlformats.org/officeDocument/2006/relationships/diagramQuickStyle" Target="../diagrams/quickStyle49.xml"/><Relationship Id="rId9" Type="http://schemas.openxmlformats.org/officeDocument/2006/relationships/diagramQuickStyle" Target="../diagrams/quickStyle50.xml"/></Relationships>
</file>

<file path=ppt/slides/_rels/slide6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5.xml"/><Relationship Id="rId2" Type="http://schemas.openxmlformats.org/officeDocument/2006/relationships/diagramData" Target="../diagrams/data48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5.xml"/><Relationship Id="rId5" Type="http://schemas.openxmlformats.org/officeDocument/2006/relationships/diagramColors" Target="../diagrams/colors485.xml"/><Relationship Id="rId4" Type="http://schemas.openxmlformats.org/officeDocument/2006/relationships/diagramQuickStyle" Target="../diagrams/quickStyle485.xml"/></Relationships>
</file>

<file path=ppt/slides/_rels/slide6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.xml"/><Relationship Id="rId2" Type="http://schemas.openxmlformats.org/officeDocument/2006/relationships/diagramData" Target="../diagrams/data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.xml"/><Relationship Id="rId5" Type="http://schemas.openxmlformats.org/officeDocument/2006/relationships/diagramColors" Target="../diagrams/colors51.xml"/><Relationship Id="rId4" Type="http://schemas.openxmlformats.org/officeDocument/2006/relationships/diagramQuickStyle" Target="../diagrams/quickStyle51.xml"/></Relationships>
</file>

<file path=ppt/slides/_rels/slide6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6.xml"/><Relationship Id="rId2" Type="http://schemas.openxmlformats.org/officeDocument/2006/relationships/diagramData" Target="../diagrams/data48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6.xml"/><Relationship Id="rId5" Type="http://schemas.openxmlformats.org/officeDocument/2006/relationships/diagramColors" Target="../diagrams/colors486.xml"/><Relationship Id="rId4" Type="http://schemas.openxmlformats.org/officeDocument/2006/relationships/diagramQuickStyle" Target="../diagrams/quickStyle486.xml"/></Relationships>
</file>

<file path=ppt/slides/_rels/slide6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7.xml"/><Relationship Id="rId2" Type="http://schemas.openxmlformats.org/officeDocument/2006/relationships/diagramData" Target="../diagrams/data4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7.xml"/><Relationship Id="rId5" Type="http://schemas.openxmlformats.org/officeDocument/2006/relationships/diagramColors" Target="../diagrams/colors487.xml"/><Relationship Id="rId4" Type="http://schemas.openxmlformats.org/officeDocument/2006/relationships/diagramQuickStyle" Target="../diagrams/quickStyle487.xml"/></Relationships>
</file>

<file path=ppt/slides/_rels/slide6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8.xml"/><Relationship Id="rId2" Type="http://schemas.openxmlformats.org/officeDocument/2006/relationships/diagramData" Target="../diagrams/data4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8.xml"/><Relationship Id="rId5" Type="http://schemas.openxmlformats.org/officeDocument/2006/relationships/diagramColors" Target="../diagrams/colors488.xml"/><Relationship Id="rId4" Type="http://schemas.openxmlformats.org/officeDocument/2006/relationships/diagramQuickStyle" Target="../diagrams/quickStyle488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9.xml"/><Relationship Id="rId2" Type="http://schemas.openxmlformats.org/officeDocument/2006/relationships/diagramData" Target="../diagrams/data4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9.xml"/><Relationship Id="rId5" Type="http://schemas.openxmlformats.org/officeDocument/2006/relationships/diagramColors" Target="../diagrams/colors489.xml"/><Relationship Id="rId4" Type="http://schemas.openxmlformats.org/officeDocument/2006/relationships/diagramQuickStyle" Target="../diagrams/quickStyle489.xml"/></Relationships>
</file>

<file path=ppt/slides/_rels/slide6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0.xml"/><Relationship Id="rId2" Type="http://schemas.openxmlformats.org/officeDocument/2006/relationships/diagramData" Target="../diagrams/data4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0.xml"/><Relationship Id="rId5" Type="http://schemas.openxmlformats.org/officeDocument/2006/relationships/diagramColors" Target="../diagrams/colors490.xml"/><Relationship Id="rId4" Type="http://schemas.openxmlformats.org/officeDocument/2006/relationships/diagramQuickStyle" Target="../diagrams/quickStyle490.xml"/></Relationships>
</file>

<file path=ppt/slides/_rels/slide6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1.xml"/><Relationship Id="rId2" Type="http://schemas.openxmlformats.org/officeDocument/2006/relationships/diagramData" Target="../diagrams/data4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1.xml"/><Relationship Id="rId5" Type="http://schemas.openxmlformats.org/officeDocument/2006/relationships/diagramColors" Target="../diagrams/colors491.xml"/><Relationship Id="rId4" Type="http://schemas.openxmlformats.org/officeDocument/2006/relationships/diagramQuickStyle" Target="../diagrams/quickStyle491.xml"/></Relationships>
</file>

<file path=ppt/slides/_rels/slide6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2.xml"/><Relationship Id="rId2" Type="http://schemas.openxmlformats.org/officeDocument/2006/relationships/diagramData" Target="../diagrams/data4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2.xml"/><Relationship Id="rId5" Type="http://schemas.openxmlformats.org/officeDocument/2006/relationships/diagramColors" Target="../diagrams/colors492.xml"/><Relationship Id="rId4" Type="http://schemas.openxmlformats.org/officeDocument/2006/relationships/diagramQuickStyle" Target="../diagrams/quickStyle492.xml"/></Relationships>
</file>

<file path=ppt/slides/_rels/slide7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.xml"/><Relationship Id="rId2" Type="http://schemas.openxmlformats.org/officeDocument/2006/relationships/diagramData" Target="../diagrams/data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.xml"/><Relationship Id="rId5" Type="http://schemas.openxmlformats.org/officeDocument/2006/relationships/diagramColors" Target="../diagrams/colors52.xml"/><Relationship Id="rId4" Type="http://schemas.openxmlformats.org/officeDocument/2006/relationships/diagramQuickStyle" Target="../diagrams/quickStyle52.xml"/></Relationships>
</file>

<file path=ppt/slides/_rels/slide7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3.xml"/><Relationship Id="rId2" Type="http://schemas.openxmlformats.org/officeDocument/2006/relationships/diagramData" Target="../diagrams/data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3.xml"/><Relationship Id="rId5" Type="http://schemas.openxmlformats.org/officeDocument/2006/relationships/diagramColors" Target="../diagrams/colors53.xml"/><Relationship Id="rId4" Type="http://schemas.openxmlformats.org/officeDocument/2006/relationships/diagramQuickStyle" Target="../diagrams/quickStyle53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4.xml"/><Relationship Id="rId2" Type="http://schemas.openxmlformats.org/officeDocument/2006/relationships/diagramData" Target="../diagrams/data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4.xml"/><Relationship Id="rId5" Type="http://schemas.openxmlformats.org/officeDocument/2006/relationships/diagramColors" Target="../diagrams/colors54.xml"/><Relationship Id="rId4" Type="http://schemas.openxmlformats.org/officeDocument/2006/relationships/diagramQuickStyle" Target="../diagrams/quickStyle54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5.xml"/><Relationship Id="rId2" Type="http://schemas.openxmlformats.org/officeDocument/2006/relationships/diagramData" Target="../diagrams/data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5.xml"/><Relationship Id="rId5" Type="http://schemas.openxmlformats.org/officeDocument/2006/relationships/diagramColors" Target="../diagrams/colors55.xml"/><Relationship Id="rId4" Type="http://schemas.openxmlformats.org/officeDocument/2006/relationships/diagramQuickStyle" Target="../diagrams/quickStyle55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6.xml"/><Relationship Id="rId2" Type="http://schemas.openxmlformats.org/officeDocument/2006/relationships/diagramData" Target="../diagrams/data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6.xml"/><Relationship Id="rId5" Type="http://schemas.openxmlformats.org/officeDocument/2006/relationships/diagramColors" Target="../diagrams/colors56.xml"/><Relationship Id="rId4" Type="http://schemas.openxmlformats.org/officeDocument/2006/relationships/diagramQuickStyle" Target="../diagrams/quickStyle5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7.xml"/><Relationship Id="rId2" Type="http://schemas.openxmlformats.org/officeDocument/2006/relationships/diagramData" Target="../diagrams/data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7.xml"/><Relationship Id="rId5" Type="http://schemas.openxmlformats.org/officeDocument/2006/relationships/diagramColors" Target="../diagrams/colors57.xml"/><Relationship Id="rId4" Type="http://schemas.openxmlformats.org/officeDocument/2006/relationships/diagramQuickStyle" Target="../diagrams/quickStyle57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8.xml"/><Relationship Id="rId2" Type="http://schemas.openxmlformats.org/officeDocument/2006/relationships/diagramData" Target="../diagrams/data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8.xml"/><Relationship Id="rId5" Type="http://schemas.openxmlformats.org/officeDocument/2006/relationships/diagramColors" Target="../diagrams/colors58.xml"/><Relationship Id="rId4" Type="http://schemas.openxmlformats.org/officeDocument/2006/relationships/diagramQuickStyle" Target="../diagrams/quickStyle58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9.xml"/><Relationship Id="rId2" Type="http://schemas.openxmlformats.org/officeDocument/2006/relationships/diagramData" Target="../diagrams/data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9.xml"/><Relationship Id="rId5" Type="http://schemas.openxmlformats.org/officeDocument/2006/relationships/diagramColors" Target="../diagrams/colors59.xml"/><Relationship Id="rId4" Type="http://schemas.openxmlformats.org/officeDocument/2006/relationships/diagramQuickStyle" Target="../diagrams/quickStyle59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0.xml"/><Relationship Id="rId2" Type="http://schemas.openxmlformats.org/officeDocument/2006/relationships/diagramData" Target="../diagrams/data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0.xml"/><Relationship Id="rId5" Type="http://schemas.openxmlformats.org/officeDocument/2006/relationships/diagramColors" Target="../diagrams/colors60.xml"/><Relationship Id="rId4" Type="http://schemas.openxmlformats.org/officeDocument/2006/relationships/diagramQuickStyle" Target="../diagrams/quickStyle6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2.xml"/><Relationship Id="rId3" Type="http://schemas.openxmlformats.org/officeDocument/2006/relationships/diagramLayout" Target="../diagrams/layout61.xml"/><Relationship Id="rId7" Type="http://schemas.openxmlformats.org/officeDocument/2006/relationships/diagramData" Target="../diagrams/data62.xml"/><Relationship Id="rId2" Type="http://schemas.openxmlformats.org/officeDocument/2006/relationships/diagramData" Target="../diagrams/data6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1.xml"/><Relationship Id="rId11" Type="http://schemas.microsoft.com/office/2007/relationships/diagramDrawing" Target="../diagrams/drawing62.xml"/><Relationship Id="rId5" Type="http://schemas.openxmlformats.org/officeDocument/2006/relationships/diagramColors" Target="../diagrams/colors61.xml"/><Relationship Id="rId10" Type="http://schemas.openxmlformats.org/officeDocument/2006/relationships/diagramColors" Target="../diagrams/colors62.xml"/><Relationship Id="rId4" Type="http://schemas.openxmlformats.org/officeDocument/2006/relationships/diagramQuickStyle" Target="../diagrams/quickStyle61.xml"/><Relationship Id="rId9" Type="http://schemas.openxmlformats.org/officeDocument/2006/relationships/diagramQuickStyle" Target="../diagrams/quickStyle62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3.xml"/><Relationship Id="rId2" Type="http://schemas.openxmlformats.org/officeDocument/2006/relationships/diagramData" Target="../diagrams/data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3.xml"/><Relationship Id="rId5" Type="http://schemas.openxmlformats.org/officeDocument/2006/relationships/diagramColors" Target="../diagrams/colors63.xml"/><Relationship Id="rId4" Type="http://schemas.openxmlformats.org/officeDocument/2006/relationships/diagramQuickStyle" Target="../diagrams/quickStyle63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4.xml"/><Relationship Id="rId2" Type="http://schemas.openxmlformats.org/officeDocument/2006/relationships/diagramData" Target="../diagrams/data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4.xml"/><Relationship Id="rId5" Type="http://schemas.openxmlformats.org/officeDocument/2006/relationships/diagramColors" Target="../diagrams/colors64.xml"/><Relationship Id="rId4" Type="http://schemas.openxmlformats.org/officeDocument/2006/relationships/diagramQuickStyle" Target="../diagrams/quickStyle64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5.xml"/><Relationship Id="rId2" Type="http://schemas.openxmlformats.org/officeDocument/2006/relationships/diagramData" Target="../diagrams/data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5.xml"/><Relationship Id="rId5" Type="http://schemas.openxmlformats.org/officeDocument/2006/relationships/diagramColors" Target="../diagrams/colors65.xml"/><Relationship Id="rId4" Type="http://schemas.openxmlformats.org/officeDocument/2006/relationships/diagramQuickStyle" Target="../diagrams/quickStyle65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6.xml"/><Relationship Id="rId2" Type="http://schemas.openxmlformats.org/officeDocument/2006/relationships/diagramData" Target="../diagrams/data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6.xml"/><Relationship Id="rId5" Type="http://schemas.openxmlformats.org/officeDocument/2006/relationships/diagramColors" Target="../diagrams/colors66.xml"/><Relationship Id="rId4" Type="http://schemas.openxmlformats.org/officeDocument/2006/relationships/diagramQuickStyle" Target="../diagrams/quickStyle6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7.xml"/><Relationship Id="rId2" Type="http://schemas.openxmlformats.org/officeDocument/2006/relationships/diagramData" Target="../diagrams/data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7.xml"/><Relationship Id="rId5" Type="http://schemas.openxmlformats.org/officeDocument/2006/relationships/diagramColors" Target="../diagrams/colors67.xml"/><Relationship Id="rId4" Type="http://schemas.openxmlformats.org/officeDocument/2006/relationships/diagramQuickStyle" Target="../diagrams/quickStyle67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8.xml"/><Relationship Id="rId2" Type="http://schemas.openxmlformats.org/officeDocument/2006/relationships/diagramData" Target="../diagrams/data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8.xml"/><Relationship Id="rId5" Type="http://schemas.openxmlformats.org/officeDocument/2006/relationships/diagramColors" Target="../diagrams/colors68.xml"/><Relationship Id="rId4" Type="http://schemas.openxmlformats.org/officeDocument/2006/relationships/diagramQuickStyle" Target="../diagrams/quickStyle68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9.xml"/><Relationship Id="rId2" Type="http://schemas.openxmlformats.org/officeDocument/2006/relationships/diagramData" Target="../diagrams/data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9.xml"/><Relationship Id="rId5" Type="http://schemas.openxmlformats.org/officeDocument/2006/relationships/diagramColors" Target="../diagrams/colors69.xml"/><Relationship Id="rId4" Type="http://schemas.openxmlformats.org/officeDocument/2006/relationships/diagramQuickStyle" Target="../diagrams/quickStyle69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0.xml"/><Relationship Id="rId2" Type="http://schemas.openxmlformats.org/officeDocument/2006/relationships/diagramData" Target="../diagrams/data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0.xml"/><Relationship Id="rId5" Type="http://schemas.openxmlformats.org/officeDocument/2006/relationships/diagramColors" Target="../diagrams/colors70.xml"/><Relationship Id="rId4" Type="http://schemas.openxmlformats.org/officeDocument/2006/relationships/diagramQuickStyle" Target="../diagrams/quickStyle70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1.xml"/><Relationship Id="rId2" Type="http://schemas.openxmlformats.org/officeDocument/2006/relationships/diagramData" Target="../diagrams/data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1.xml"/><Relationship Id="rId5" Type="http://schemas.openxmlformats.org/officeDocument/2006/relationships/diagramColors" Target="../diagrams/colors71.xml"/><Relationship Id="rId4" Type="http://schemas.openxmlformats.org/officeDocument/2006/relationships/diagramQuickStyle" Target="../diagrams/quickStyle71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2.xml"/><Relationship Id="rId2" Type="http://schemas.openxmlformats.org/officeDocument/2006/relationships/diagramData" Target="../diagrams/data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2.xml"/><Relationship Id="rId5" Type="http://schemas.openxmlformats.org/officeDocument/2006/relationships/diagramColors" Target="../diagrams/colors72.xml"/><Relationship Id="rId4" Type="http://schemas.openxmlformats.org/officeDocument/2006/relationships/diagramQuickStyle" Target="../diagrams/quickStyle72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 SERIES</a:t>
            </a:r>
          </a:p>
        </p:txBody>
      </p:sp>
    </p:spTree>
    <p:extLst>
      <p:ext uri="{BB962C8B-B14F-4D97-AF65-F5344CB8AC3E}">
        <p14:creationId xmlns:p14="http://schemas.microsoft.com/office/powerpoint/2010/main" val="3978402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6527942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67577413"/>
      </p:ext>
    </p:extLst>
  </p:cSld>
  <p:clrMapOvr>
    <a:masterClrMapping/>
  </p:clrMapOvr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30451263"/>
      </p:ext>
    </p:extLst>
  </p:cSld>
  <p:clrMapOvr>
    <a:masterClrMapping/>
  </p:clrMapOvr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BE3 SERIES </a:t>
            </a:r>
          </a:p>
        </p:txBody>
      </p:sp>
    </p:spTree>
    <p:extLst>
      <p:ext uri="{BB962C8B-B14F-4D97-AF65-F5344CB8AC3E}">
        <p14:creationId xmlns:p14="http://schemas.microsoft.com/office/powerpoint/2010/main" val="3384219082"/>
      </p:ext>
    </p:extLst>
  </p:cSld>
  <p:clrMapOvr>
    <a:masterClrMapping/>
  </p:clrMapOvr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67452564"/>
      </p:ext>
    </p:extLst>
  </p:cSld>
  <p:clrMapOvr>
    <a:masterClrMapping/>
  </p:clrMapOvr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06566831"/>
      </p:ext>
    </p:extLst>
  </p:cSld>
  <p:clrMapOvr>
    <a:masterClrMapping/>
  </p:clrMapOvr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71423103"/>
      </p:ext>
    </p:extLst>
  </p:cSld>
  <p:clrMapOvr>
    <a:masterClrMapping/>
  </p:clrMapOvr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BE4 SERIES </a:t>
            </a:r>
          </a:p>
        </p:txBody>
      </p:sp>
    </p:spTree>
    <p:extLst>
      <p:ext uri="{BB962C8B-B14F-4D97-AF65-F5344CB8AC3E}">
        <p14:creationId xmlns:p14="http://schemas.microsoft.com/office/powerpoint/2010/main" val="2309468544"/>
      </p:ext>
    </p:extLst>
  </p:cSld>
  <p:clrMapOvr>
    <a:masterClrMapping/>
  </p:clrMapOvr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52929831"/>
      </p:ext>
    </p:extLst>
  </p:cSld>
  <p:clrMapOvr>
    <a:masterClrMapping/>
  </p:clrMapOvr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35519064"/>
      </p:ext>
    </p:extLst>
  </p:cSld>
  <p:clrMapOvr>
    <a:masterClrMapping/>
  </p:clrMapOvr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93380789"/>
      </p:ext>
    </p:extLst>
  </p:cSld>
  <p:clrMapOvr>
    <a:masterClrMapping/>
  </p:clrMapOvr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BE5 SERIES </a:t>
            </a:r>
          </a:p>
        </p:txBody>
      </p:sp>
    </p:spTree>
    <p:extLst>
      <p:ext uri="{BB962C8B-B14F-4D97-AF65-F5344CB8AC3E}">
        <p14:creationId xmlns:p14="http://schemas.microsoft.com/office/powerpoint/2010/main" val="116132286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90630179"/>
      </p:ext>
    </p:extLst>
  </p:cSld>
  <p:clrMapOvr>
    <a:masterClrMapping/>
  </p:clrMapOvr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58774164"/>
      </p:ext>
    </p:extLst>
  </p:cSld>
  <p:clrMapOvr>
    <a:masterClrMapping/>
  </p:clrMapOvr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8709338"/>
      </p:ext>
    </p:extLst>
  </p:cSld>
  <p:clrMapOvr>
    <a:masterClrMapping/>
  </p:clrMapOvr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34302669"/>
      </p:ext>
    </p:extLst>
  </p:cSld>
  <p:clrMapOvr>
    <a:masterClrMapping/>
  </p:clrMapOvr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BE6 SERIES </a:t>
            </a:r>
          </a:p>
        </p:txBody>
      </p:sp>
    </p:spTree>
    <p:extLst>
      <p:ext uri="{BB962C8B-B14F-4D97-AF65-F5344CB8AC3E}">
        <p14:creationId xmlns:p14="http://schemas.microsoft.com/office/powerpoint/2010/main" val="1265876827"/>
      </p:ext>
    </p:extLst>
  </p:cSld>
  <p:clrMapOvr>
    <a:masterClrMapping/>
  </p:clrMapOvr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08000614"/>
      </p:ext>
    </p:extLst>
  </p:cSld>
  <p:clrMapOvr>
    <a:masterClrMapping/>
  </p:clrMapOvr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8967260"/>
      </p:ext>
    </p:extLst>
  </p:cSld>
  <p:clrMapOvr>
    <a:masterClrMapping/>
  </p:clrMapOvr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9988590"/>
      </p:ext>
    </p:extLst>
  </p:cSld>
  <p:clrMapOvr>
    <a:masterClrMapping/>
  </p:clrMapOvr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BE7 SERIES </a:t>
            </a:r>
          </a:p>
        </p:txBody>
      </p:sp>
    </p:spTree>
    <p:extLst>
      <p:ext uri="{BB962C8B-B14F-4D97-AF65-F5344CB8AC3E}">
        <p14:creationId xmlns:p14="http://schemas.microsoft.com/office/powerpoint/2010/main" val="3703338904"/>
      </p:ext>
    </p:extLst>
  </p:cSld>
  <p:clrMapOvr>
    <a:masterClrMapping/>
  </p:clrMapOvr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914224"/>
      </p:ext>
    </p:extLst>
  </p:cSld>
  <p:clrMapOvr>
    <a:masterClrMapping/>
  </p:clrMapOvr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1516033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97149861"/>
      </p:ext>
    </p:extLst>
  </p:cSld>
  <p:clrMapOvr>
    <a:masterClrMapping/>
  </p:clrMapOvr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5899671"/>
      </p:ext>
    </p:extLst>
  </p:cSld>
  <p:clrMapOvr>
    <a:masterClrMapping/>
  </p:clrMapOvr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BE8 SERIES </a:t>
            </a:r>
          </a:p>
        </p:txBody>
      </p:sp>
    </p:spTree>
    <p:extLst>
      <p:ext uri="{BB962C8B-B14F-4D97-AF65-F5344CB8AC3E}">
        <p14:creationId xmlns:p14="http://schemas.microsoft.com/office/powerpoint/2010/main" val="1033898281"/>
      </p:ext>
    </p:extLst>
  </p:cSld>
  <p:clrMapOvr>
    <a:masterClrMapping/>
  </p:clrMapOvr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35357612"/>
      </p:ext>
    </p:extLst>
  </p:cSld>
  <p:clrMapOvr>
    <a:masterClrMapping/>
  </p:clrMapOvr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68141968"/>
      </p:ext>
    </p:extLst>
  </p:cSld>
  <p:clrMapOvr>
    <a:masterClrMapping/>
  </p:clrMapOvr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49233865"/>
      </p:ext>
    </p:extLst>
  </p:cSld>
  <p:clrMapOvr>
    <a:masterClrMapping/>
  </p:clrMapOvr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BE9 SERIES </a:t>
            </a:r>
          </a:p>
        </p:txBody>
      </p:sp>
    </p:spTree>
    <p:extLst>
      <p:ext uri="{BB962C8B-B14F-4D97-AF65-F5344CB8AC3E}">
        <p14:creationId xmlns:p14="http://schemas.microsoft.com/office/powerpoint/2010/main" val="3404704977"/>
      </p:ext>
    </p:extLst>
  </p:cSld>
  <p:clrMapOvr>
    <a:masterClrMapping/>
  </p:clrMapOvr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85914299"/>
      </p:ext>
    </p:extLst>
  </p:cSld>
  <p:clrMapOvr>
    <a:masterClrMapping/>
  </p:clrMapOvr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85651573"/>
      </p:ext>
    </p:extLst>
  </p:cSld>
  <p:clrMapOvr>
    <a:masterClrMapping/>
  </p:clrMapOvr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95718633"/>
      </p:ext>
    </p:extLst>
  </p:cSld>
  <p:clrMapOvr>
    <a:masterClrMapping/>
  </p:clrMapOvr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BE10 SERIES </a:t>
            </a:r>
          </a:p>
        </p:txBody>
      </p:sp>
    </p:spTree>
    <p:extLst>
      <p:ext uri="{BB962C8B-B14F-4D97-AF65-F5344CB8AC3E}">
        <p14:creationId xmlns:p14="http://schemas.microsoft.com/office/powerpoint/2010/main" val="323702073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88845767"/>
      </p:ext>
    </p:extLst>
  </p:cSld>
  <p:clrMapOvr>
    <a:masterClrMapping/>
  </p:clrMapOvr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47626270"/>
      </p:ext>
    </p:extLst>
  </p:cSld>
  <p:clrMapOvr>
    <a:masterClrMapping/>
  </p:clrMapOvr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39822044"/>
      </p:ext>
    </p:extLst>
  </p:cSld>
  <p:clrMapOvr>
    <a:masterClrMapping/>
  </p:clrMapOvr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17395697"/>
      </p:ext>
    </p:extLst>
  </p:cSld>
  <p:clrMapOvr>
    <a:masterClrMapping/>
  </p:clrMapOvr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QV SERIES</a:t>
            </a:r>
          </a:p>
        </p:txBody>
      </p:sp>
    </p:spTree>
    <p:extLst>
      <p:ext uri="{BB962C8B-B14F-4D97-AF65-F5344CB8AC3E}">
        <p14:creationId xmlns:p14="http://schemas.microsoft.com/office/powerpoint/2010/main" val="3843303403"/>
      </p:ext>
    </p:extLst>
  </p:cSld>
  <p:clrMapOvr>
    <a:masterClrMapping/>
  </p:clrMapOvr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QV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75675308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3171434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726019871"/>
      </p:ext>
    </p:extLst>
  </p:cSld>
  <p:clrMapOvr>
    <a:masterClrMapping/>
  </p:clrMapOvr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858431136"/>
      </p:ext>
    </p:extLst>
  </p:cSld>
  <p:clrMapOvr>
    <a:masterClrMapping/>
  </p:clrMapOvr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6436388"/>
      </p:ext>
    </p:extLst>
  </p:cSld>
  <p:clrMapOvr>
    <a:masterClrMapping/>
  </p:clrMapOvr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69265177"/>
      </p:ext>
    </p:extLst>
  </p:cSld>
  <p:clrMapOvr>
    <a:masterClrMapping/>
  </p:clrMapOvr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89977166"/>
      </p:ext>
    </p:extLst>
  </p:cSld>
  <p:clrMapOvr>
    <a:masterClrMapping/>
  </p:clrMapOvr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2904452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32492434"/>
      </p:ext>
    </p:extLst>
  </p:cSld>
  <p:clrMapOvr>
    <a:masterClrMapping/>
  </p:clrMapOvr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94724605"/>
      </p:ext>
    </p:extLst>
  </p:cSld>
  <p:clrMapOvr>
    <a:masterClrMapping/>
  </p:clrMapOvr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22689492"/>
      </p:ext>
    </p:extLst>
  </p:cSld>
  <p:clrMapOvr>
    <a:masterClrMapping/>
  </p:clrMapOvr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50600405"/>
      </p:ext>
    </p:extLst>
  </p:cSld>
  <p:clrMapOvr>
    <a:masterClrMapping/>
  </p:clrMapOvr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29308079"/>
      </p:ext>
    </p:extLst>
  </p:cSld>
  <p:clrMapOvr>
    <a:masterClrMapping/>
  </p:clrMapOvr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4879947"/>
      </p:ext>
    </p:extLst>
  </p:cSld>
  <p:clrMapOvr>
    <a:masterClrMapping/>
  </p:clrMapOvr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31803550"/>
      </p:ext>
    </p:extLst>
  </p:cSld>
  <p:clrMapOvr>
    <a:masterClrMapping/>
  </p:clrMapOvr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64036960"/>
      </p:ext>
    </p:extLst>
  </p:cSld>
  <p:clrMapOvr>
    <a:masterClrMapping/>
  </p:clrMapOvr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14619809"/>
      </p:ext>
    </p:extLst>
  </p:cSld>
  <p:clrMapOvr>
    <a:masterClrMapping/>
  </p:clrMapOvr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534031103"/>
      </p:ext>
    </p:extLst>
  </p:cSld>
  <p:clrMapOvr>
    <a:masterClrMapping/>
  </p:clrMapOvr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229755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35875971"/>
      </p:ext>
    </p:extLst>
  </p:cSld>
  <p:clrMapOvr>
    <a:masterClrMapping/>
  </p:clrMapOvr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51023361"/>
      </p:ext>
    </p:extLst>
  </p:cSld>
  <p:clrMapOvr>
    <a:masterClrMapping/>
  </p:clrMapOvr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4327949"/>
      </p:ext>
    </p:extLst>
  </p:cSld>
  <p:clrMapOvr>
    <a:masterClrMapping/>
  </p:clrMapOvr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28236228"/>
      </p:ext>
    </p:extLst>
  </p:cSld>
  <p:clrMapOvr>
    <a:masterClrMapping/>
  </p:clrMapOvr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90966992"/>
      </p:ext>
    </p:extLst>
  </p:cSld>
  <p:clrMapOvr>
    <a:masterClrMapping/>
  </p:clrMapOvr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73543665"/>
      </p:ext>
    </p:extLst>
  </p:cSld>
  <p:clrMapOvr>
    <a:masterClrMapping/>
  </p:clrMapOvr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58153999"/>
      </p:ext>
    </p:extLst>
  </p:cSld>
  <p:clrMapOvr>
    <a:masterClrMapping/>
  </p:clrMapOvr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25775919"/>
      </p:ext>
    </p:extLst>
  </p:cSld>
  <p:clrMapOvr>
    <a:masterClrMapping/>
  </p:clrMapOvr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73958770"/>
      </p:ext>
    </p:extLst>
  </p:cSld>
  <p:clrMapOvr>
    <a:masterClrMapping/>
  </p:clrMapOvr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08443455"/>
      </p:ext>
    </p:extLst>
  </p:cSld>
  <p:clrMapOvr>
    <a:masterClrMapping/>
  </p:clrMapOvr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7033189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81826157"/>
      </p:ext>
    </p:extLst>
  </p:cSld>
  <p:clrMapOvr>
    <a:masterClrMapping/>
  </p:clrMapOvr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29639368"/>
      </p:ext>
    </p:extLst>
  </p:cSld>
  <p:clrMapOvr>
    <a:masterClrMapping/>
  </p:clrMapOvr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598938246"/>
      </p:ext>
    </p:extLst>
  </p:cSld>
  <p:clrMapOvr>
    <a:masterClrMapping/>
  </p:clrMapOvr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2073810"/>
      </p:ext>
    </p:extLst>
  </p:cSld>
  <p:clrMapOvr>
    <a:masterClrMapping/>
  </p:clrMapOvr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71878455"/>
      </p:ext>
    </p:extLst>
  </p:cSld>
  <p:clrMapOvr>
    <a:masterClrMapping/>
  </p:clrMapOvr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30033530"/>
      </p:ext>
    </p:extLst>
  </p:cSld>
  <p:clrMapOvr>
    <a:masterClrMapping/>
  </p:clrMapOvr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34747154"/>
      </p:ext>
    </p:extLst>
  </p:cSld>
  <p:clrMapOvr>
    <a:masterClrMapping/>
  </p:clrMapOvr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46778719"/>
      </p:ext>
    </p:extLst>
  </p:cSld>
  <p:clrMapOvr>
    <a:masterClrMapping/>
  </p:clrMapOvr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13022977"/>
      </p:ext>
    </p:extLst>
  </p:cSld>
  <p:clrMapOvr>
    <a:masterClrMapping/>
  </p:clrMapOvr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41198241"/>
      </p:ext>
    </p:extLst>
  </p:cSld>
  <p:clrMapOvr>
    <a:masterClrMapping/>
  </p:clrMapOvr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3992138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51369801"/>
      </p:ext>
    </p:extLst>
  </p:cSld>
  <p:clrMapOvr>
    <a:masterClrMapping/>
  </p:clrMapOvr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76469541"/>
      </p:ext>
    </p:extLst>
  </p:cSld>
  <p:clrMapOvr>
    <a:masterClrMapping/>
  </p:clrMapOvr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88279000"/>
      </p:ext>
    </p:extLst>
  </p:cSld>
  <p:clrMapOvr>
    <a:masterClrMapping/>
  </p:clrMapOvr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80842871"/>
      </p:ext>
    </p:extLst>
  </p:cSld>
  <p:clrMapOvr>
    <a:masterClrMapping/>
  </p:clrMapOvr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66973550"/>
      </p:ext>
    </p:extLst>
  </p:cSld>
  <p:clrMapOvr>
    <a:masterClrMapping/>
  </p:clrMapOvr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154498145"/>
      </p:ext>
    </p:extLst>
  </p:cSld>
  <p:clrMapOvr>
    <a:masterClrMapping/>
  </p:clrMapOvr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8509853"/>
      </p:ext>
    </p:extLst>
  </p:cSld>
  <p:clrMapOvr>
    <a:masterClrMapping/>
  </p:clrMapOvr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94127034"/>
      </p:ext>
    </p:extLst>
  </p:cSld>
  <p:clrMapOvr>
    <a:masterClrMapping/>
  </p:clrMapOvr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18387116"/>
      </p:ext>
    </p:extLst>
  </p:cSld>
  <p:clrMapOvr>
    <a:masterClrMapping/>
  </p:clrMapOvr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83677376"/>
      </p:ext>
    </p:extLst>
  </p:cSld>
  <p:clrMapOvr>
    <a:masterClrMapping/>
  </p:clrMapOvr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9453911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6431652"/>
      </p:ext>
    </p:extLst>
  </p:cSld>
  <p:clrMapOvr>
    <a:masterClrMapping/>
  </p:clrMapOvr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83092869"/>
      </p:ext>
    </p:extLst>
  </p:cSld>
  <p:clrMapOvr>
    <a:masterClrMapping/>
  </p:clrMapOvr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37336876"/>
      </p:ext>
    </p:extLst>
  </p:cSld>
  <p:clrMapOvr>
    <a:masterClrMapping/>
  </p:clrMapOvr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3752985"/>
      </p:ext>
    </p:extLst>
  </p:cSld>
  <p:clrMapOvr>
    <a:masterClrMapping/>
  </p:clrMapOvr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4785486"/>
      </p:ext>
    </p:extLst>
  </p:cSld>
  <p:clrMapOvr>
    <a:masterClrMapping/>
  </p:clrMapOvr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50874820"/>
      </p:ext>
    </p:extLst>
  </p:cSld>
  <p:clrMapOvr>
    <a:masterClrMapping/>
  </p:clrMapOvr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49152947"/>
      </p:ext>
    </p:extLst>
  </p:cSld>
  <p:clrMapOvr>
    <a:masterClrMapping/>
  </p:clrMapOvr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39603833"/>
      </p:ext>
    </p:extLst>
  </p:cSld>
  <p:clrMapOvr>
    <a:masterClrMapping/>
  </p:clrMapOvr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895179066"/>
      </p:ext>
    </p:extLst>
  </p:cSld>
  <p:clrMapOvr>
    <a:masterClrMapping/>
  </p:clrMapOvr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0511749"/>
      </p:ext>
    </p:extLst>
  </p:cSld>
  <p:clrMapOvr>
    <a:masterClrMapping/>
  </p:clrMapOvr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1125254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80891073"/>
      </p:ext>
    </p:extLst>
  </p:cSld>
  <p:clrMapOvr>
    <a:masterClrMapping/>
  </p:clrMapOvr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54660539"/>
      </p:ext>
    </p:extLst>
  </p:cSld>
  <p:clrMapOvr>
    <a:masterClrMapping/>
  </p:clrMapOvr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33935549"/>
      </p:ext>
    </p:extLst>
  </p:cSld>
  <p:clrMapOvr>
    <a:masterClrMapping/>
  </p:clrMapOvr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50299227"/>
      </p:ext>
    </p:extLst>
  </p:cSld>
  <p:clrMapOvr>
    <a:masterClrMapping/>
  </p:clrMapOvr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640524"/>
      </p:ext>
    </p:extLst>
  </p:cSld>
  <p:clrMapOvr>
    <a:masterClrMapping/>
  </p:clrMapOvr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39818049"/>
      </p:ext>
    </p:extLst>
  </p:cSld>
  <p:clrMapOvr>
    <a:masterClrMapping/>
  </p:clrMapOvr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22126207"/>
      </p:ext>
    </p:extLst>
  </p:cSld>
  <p:clrMapOvr>
    <a:masterClrMapping/>
  </p:clrMapOvr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16496787"/>
      </p:ext>
    </p:extLst>
  </p:cSld>
  <p:clrMapOvr>
    <a:masterClrMapping/>
  </p:clrMapOvr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63656096"/>
      </p:ext>
    </p:extLst>
  </p:cSld>
  <p:clrMapOvr>
    <a:masterClrMapping/>
  </p:clrMapOvr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96179260"/>
      </p:ext>
    </p:extLst>
  </p:cSld>
  <p:clrMapOvr>
    <a:masterClrMapping/>
  </p:clrMapOvr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64250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0336342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22469381"/>
      </p:ext>
    </p:extLst>
  </p:cSld>
  <p:clrMapOvr>
    <a:masterClrMapping/>
  </p:clrMapOvr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863947798"/>
      </p:ext>
    </p:extLst>
  </p:cSld>
  <p:clrMapOvr>
    <a:masterClrMapping/>
  </p:clrMapOvr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410323"/>
      </p:ext>
    </p:extLst>
  </p:cSld>
  <p:clrMapOvr>
    <a:masterClrMapping/>
  </p:clrMapOvr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61874183"/>
      </p:ext>
    </p:extLst>
  </p:cSld>
  <p:clrMapOvr>
    <a:masterClrMapping/>
  </p:clrMapOvr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38122764"/>
      </p:ext>
    </p:extLst>
  </p:cSld>
  <p:clrMapOvr>
    <a:masterClrMapping/>
  </p:clrMapOvr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86983329"/>
      </p:ext>
    </p:extLst>
  </p:cSld>
  <p:clrMapOvr>
    <a:masterClrMapping/>
  </p:clrMapOvr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28656228"/>
      </p:ext>
    </p:extLst>
  </p:cSld>
  <p:clrMapOvr>
    <a:masterClrMapping/>
  </p:clrMapOvr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62955342"/>
      </p:ext>
    </p:extLst>
  </p:cSld>
  <p:clrMapOvr>
    <a:masterClrMapping/>
  </p:clrMapOvr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922001"/>
      </p:ext>
    </p:extLst>
  </p:cSld>
  <p:clrMapOvr>
    <a:masterClrMapping/>
  </p:clrMapOvr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90119579"/>
      </p:ext>
    </p:extLst>
  </p:cSld>
  <p:clrMapOvr>
    <a:masterClrMapping/>
  </p:clrMapOvr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4873040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53210635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17260004"/>
      </p:ext>
    </p:extLst>
  </p:cSld>
  <p:clrMapOvr>
    <a:masterClrMapping/>
  </p:clrMapOvr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72319016"/>
      </p:ext>
    </p:extLst>
  </p:cSld>
  <p:clrMapOvr>
    <a:masterClrMapping/>
  </p:clrMapOvr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07336215"/>
      </p:ext>
    </p:extLst>
  </p:cSld>
  <p:clrMapOvr>
    <a:masterClrMapping/>
  </p:clrMapOvr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154124952"/>
      </p:ext>
    </p:extLst>
  </p:cSld>
  <p:clrMapOvr>
    <a:masterClrMapping/>
  </p:clrMapOvr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4371329"/>
      </p:ext>
    </p:extLst>
  </p:cSld>
  <p:clrMapOvr>
    <a:masterClrMapping/>
  </p:clrMapOvr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91502162"/>
      </p:ext>
    </p:extLst>
  </p:cSld>
  <p:clrMapOvr>
    <a:masterClrMapping/>
  </p:clrMapOvr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68291360"/>
      </p:ext>
    </p:extLst>
  </p:cSld>
  <p:clrMapOvr>
    <a:masterClrMapping/>
  </p:clrMapOvr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50667585"/>
      </p:ext>
    </p:extLst>
  </p:cSld>
  <p:clrMapOvr>
    <a:masterClrMapping/>
  </p:clrMapOvr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36187593"/>
      </p:ext>
    </p:extLst>
  </p:cSld>
  <p:clrMapOvr>
    <a:masterClrMapping/>
  </p:clrMapOvr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1012473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43646836"/>
      </p:ext>
    </p:extLst>
  </p:cSld>
  <p:clrMapOvr>
    <a:masterClrMapping/>
  </p:clrMapOvr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35253446"/>
      </p:ext>
    </p:extLst>
  </p:cSld>
  <p:clrMapOvr>
    <a:masterClrMapping/>
  </p:clrMapOvr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30703848"/>
      </p:ext>
    </p:extLst>
  </p:cSld>
  <p:clrMapOvr>
    <a:masterClrMapping/>
  </p:clrMapOvr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4517490"/>
      </p:ext>
    </p:extLst>
  </p:cSld>
  <p:clrMapOvr>
    <a:masterClrMapping/>
  </p:clrMapOvr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25214035"/>
      </p:ext>
    </p:extLst>
  </p:cSld>
  <p:clrMapOvr>
    <a:masterClrMapping/>
  </p:clrMapOvr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46520848"/>
      </p:ext>
    </p:extLst>
  </p:cSld>
  <p:clrMapOvr>
    <a:masterClrMapping/>
  </p:clrMapOvr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71638912"/>
      </p:ext>
    </p:extLst>
  </p:cSld>
  <p:clrMapOvr>
    <a:masterClrMapping/>
  </p:clrMapOvr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921248007"/>
      </p:ext>
    </p:extLst>
  </p:cSld>
  <p:clrMapOvr>
    <a:masterClrMapping/>
  </p:clrMapOvr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7296367"/>
      </p:ext>
    </p:extLst>
  </p:cSld>
  <p:clrMapOvr>
    <a:masterClrMapping/>
  </p:clrMapOvr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71045702"/>
      </p:ext>
    </p:extLst>
  </p:cSld>
  <p:clrMapOvr>
    <a:masterClrMapping/>
  </p:clrMapOvr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8627793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97104620"/>
      </p:ext>
    </p:extLst>
  </p:cSld>
  <p:clrMapOvr>
    <a:masterClrMapping/>
  </p:clrMapOvr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46982598"/>
      </p:ext>
    </p:extLst>
  </p:cSld>
  <p:clrMapOvr>
    <a:masterClrMapping/>
  </p:clrMapOvr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80484402"/>
      </p:ext>
    </p:extLst>
  </p:cSld>
  <p:clrMapOvr>
    <a:masterClrMapping/>
  </p:clrMapOvr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48362247"/>
      </p:ext>
    </p:extLst>
  </p:cSld>
  <p:clrMapOvr>
    <a:masterClrMapping/>
  </p:clrMapOvr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0384355"/>
      </p:ext>
    </p:extLst>
  </p:cSld>
  <p:clrMapOvr>
    <a:masterClrMapping/>
  </p:clrMapOvr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38238384"/>
      </p:ext>
    </p:extLst>
  </p:cSld>
  <p:clrMapOvr>
    <a:masterClrMapping/>
  </p:clrMapOvr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79122841"/>
      </p:ext>
    </p:extLst>
  </p:cSld>
  <p:clrMapOvr>
    <a:masterClrMapping/>
  </p:clrMapOvr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72934024"/>
      </p:ext>
    </p:extLst>
  </p:cSld>
  <p:clrMapOvr>
    <a:masterClrMapping/>
  </p:clrMapOvr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34738271"/>
      </p:ext>
    </p:extLst>
  </p:cSld>
  <p:clrMapOvr>
    <a:masterClrMapping/>
  </p:clrMapOvr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69945008"/>
      </p:ext>
    </p:extLst>
  </p:cSld>
  <p:clrMapOvr>
    <a:masterClrMapping/>
  </p:clrMapOvr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23430425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6413724"/>
      </p:ext>
    </p:extLst>
  </p:cSld>
  <p:clrMapOvr>
    <a:masterClrMapping/>
  </p:clrMapOvr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1737327"/>
      </p:ext>
    </p:extLst>
  </p:cSld>
  <p:clrMapOvr>
    <a:masterClrMapping/>
  </p:clrMapOvr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76016923"/>
      </p:ext>
    </p:extLst>
  </p:cSld>
  <p:clrMapOvr>
    <a:masterClrMapping/>
  </p:clrMapOvr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1543626"/>
      </p:ext>
    </p:extLst>
  </p:cSld>
  <p:clrMapOvr>
    <a:masterClrMapping/>
  </p:clrMapOvr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21354589"/>
      </p:ext>
    </p:extLst>
  </p:cSld>
  <p:clrMapOvr>
    <a:masterClrMapping/>
  </p:clrMapOvr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58320124"/>
      </p:ext>
    </p:extLst>
  </p:cSld>
  <p:clrMapOvr>
    <a:masterClrMapping/>
  </p:clrMapOvr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71421534"/>
      </p:ext>
    </p:extLst>
  </p:cSld>
  <p:clrMapOvr>
    <a:masterClrMapping/>
  </p:clrMapOvr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00916561"/>
      </p:ext>
    </p:extLst>
  </p:cSld>
  <p:clrMapOvr>
    <a:masterClrMapping/>
  </p:clrMapOvr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48905191"/>
      </p:ext>
    </p:extLst>
  </p:cSld>
  <p:clrMapOvr>
    <a:masterClrMapping/>
  </p:clrMapOvr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89414225"/>
      </p:ext>
    </p:extLst>
  </p:cSld>
  <p:clrMapOvr>
    <a:masterClrMapping/>
  </p:clrMapOvr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9402115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52375867"/>
      </p:ext>
    </p:extLst>
  </p:cSld>
  <p:clrMapOvr>
    <a:masterClrMapping/>
  </p:clrMapOvr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87830608"/>
      </p:ext>
    </p:extLst>
  </p:cSld>
  <p:clrMapOvr>
    <a:masterClrMapping/>
  </p:clrMapOvr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77539974"/>
      </p:ext>
    </p:extLst>
  </p:cSld>
  <p:clrMapOvr>
    <a:masterClrMapping/>
  </p:clrMapOvr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130431288"/>
      </p:ext>
    </p:extLst>
  </p:cSld>
  <p:clrMapOvr>
    <a:masterClrMapping/>
  </p:clrMapOvr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6570414"/>
      </p:ext>
    </p:extLst>
  </p:cSld>
  <p:clrMapOvr>
    <a:masterClrMapping/>
  </p:clrMapOvr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17451309"/>
      </p:ext>
    </p:extLst>
  </p:cSld>
  <p:clrMapOvr>
    <a:masterClrMapping/>
  </p:clrMapOvr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08476622"/>
      </p:ext>
    </p:extLst>
  </p:cSld>
  <p:clrMapOvr>
    <a:masterClrMapping/>
  </p:clrMapOvr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62671303"/>
      </p:ext>
    </p:extLst>
  </p:cSld>
  <p:clrMapOvr>
    <a:masterClrMapping/>
  </p:clrMapOvr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96052997"/>
      </p:ext>
    </p:extLst>
  </p:cSld>
  <p:clrMapOvr>
    <a:masterClrMapping/>
  </p:clrMapOvr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21954397"/>
      </p:ext>
    </p:extLst>
  </p:cSld>
  <p:clrMapOvr>
    <a:masterClrMapping/>
  </p:clrMapOvr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58264068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27190379"/>
      </p:ext>
    </p:extLst>
  </p:cSld>
  <p:clrMapOvr>
    <a:masterClrMapping/>
  </p:clrMapOvr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32492704"/>
      </p:ext>
    </p:extLst>
  </p:cSld>
  <p:clrMapOvr>
    <a:masterClrMapping/>
  </p:clrMapOvr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40689427"/>
      </p:ext>
    </p:extLst>
  </p:cSld>
  <p:clrMapOvr>
    <a:masterClrMapping/>
  </p:clrMapOvr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47638141"/>
      </p:ext>
    </p:extLst>
  </p:cSld>
  <p:clrMapOvr>
    <a:masterClrMapping/>
  </p:clrMapOvr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30753579"/>
      </p:ext>
    </p:extLst>
  </p:cSld>
  <p:clrMapOvr>
    <a:masterClrMapping/>
  </p:clrMapOvr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86282734"/>
      </p:ext>
    </p:extLst>
  </p:cSld>
  <p:clrMapOvr>
    <a:masterClrMapping/>
  </p:clrMapOvr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QV1 SERIES </a:t>
            </a:r>
          </a:p>
        </p:txBody>
      </p:sp>
    </p:spTree>
    <p:extLst>
      <p:ext uri="{BB962C8B-B14F-4D97-AF65-F5344CB8AC3E}">
        <p14:creationId xmlns:p14="http://schemas.microsoft.com/office/powerpoint/2010/main" val="2971897525"/>
      </p:ext>
    </p:extLst>
  </p:cSld>
  <p:clrMapOvr>
    <a:masterClrMapping/>
  </p:clrMapOvr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45566329"/>
      </p:ext>
    </p:extLst>
  </p:cSld>
  <p:clrMapOvr>
    <a:masterClrMapping/>
  </p:clrMapOvr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48150481"/>
      </p:ext>
    </p:extLst>
  </p:cSld>
  <p:clrMapOvr>
    <a:masterClrMapping/>
  </p:clrMapOvr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06909715"/>
      </p:ext>
    </p:extLst>
  </p:cSld>
  <p:clrMapOvr>
    <a:masterClrMapping/>
  </p:clrMapOvr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QV2 SERIES </a:t>
            </a:r>
          </a:p>
        </p:txBody>
      </p:sp>
    </p:spTree>
    <p:extLst>
      <p:ext uri="{BB962C8B-B14F-4D97-AF65-F5344CB8AC3E}">
        <p14:creationId xmlns:p14="http://schemas.microsoft.com/office/powerpoint/2010/main" val="257594721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18103447"/>
      </p:ext>
    </p:extLst>
  </p:cSld>
  <p:clrMapOvr>
    <a:masterClrMapping/>
  </p:clrMapOvr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34915512"/>
      </p:ext>
    </p:extLst>
  </p:cSld>
  <p:clrMapOvr>
    <a:masterClrMapping/>
  </p:clrMapOvr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07368697"/>
      </p:ext>
    </p:extLst>
  </p:cSld>
  <p:clrMapOvr>
    <a:masterClrMapping/>
  </p:clrMapOvr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43524381"/>
      </p:ext>
    </p:extLst>
  </p:cSld>
  <p:clrMapOvr>
    <a:masterClrMapping/>
  </p:clrMapOvr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QV3 SERIES </a:t>
            </a:r>
          </a:p>
        </p:txBody>
      </p:sp>
    </p:spTree>
    <p:extLst>
      <p:ext uri="{BB962C8B-B14F-4D97-AF65-F5344CB8AC3E}">
        <p14:creationId xmlns:p14="http://schemas.microsoft.com/office/powerpoint/2010/main" val="2719280820"/>
      </p:ext>
    </p:extLst>
  </p:cSld>
  <p:clrMapOvr>
    <a:masterClrMapping/>
  </p:clrMapOvr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60621209"/>
      </p:ext>
    </p:extLst>
  </p:cSld>
  <p:clrMapOvr>
    <a:masterClrMapping/>
  </p:clrMapOvr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2725835"/>
      </p:ext>
    </p:extLst>
  </p:cSld>
  <p:clrMapOvr>
    <a:masterClrMapping/>
  </p:clrMapOvr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35683847"/>
      </p:ext>
    </p:extLst>
  </p:cSld>
  <p:clrMapOvr>
    <a:masterClrMapping/>
  </p:clrMapOvr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QV4 SERIES </a:t>
            </a:r>
          </a:p>
        </p:txBody>
      </p:sp>
    </p:spTree>
    <p:extLst>
      <p:ext uri="{BB962C8B-B14F-4D97-AF65-F5344CB8AC3E}">
        <p14:creationId xmlns:p14="http://schemas.microsoft.com/office/powerpoint/2010/main" val="3731829367"/>
      </p:ext>
    </p:extLst>
  </p:cSld>
  <p:clrMapOvr>
    <a:masterClrMapping/>
  </p:clrMapOvr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6330253"/>
      </p:ext>
    </p:extLst>
  </p:cSld>
  <p:clrMapOvr>
    <a:masterClrMapping/>
  </p:clrMapOvr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1435364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90982780"/>
      </p:ext>
    </p:extLst>
  </p:cSld>
  <p:clrMapOvr>
    <a:masterClrMapping/>
  </p:clrMapOvr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14273088"/>
      </p:ext>
    </p:extLst>
  </p:cSld>
  <p:clrMapOvr>
    <a:masterClrMapping/>
  </p:clrMapOvr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QV5 SERIES </a:t>
            </a:r>
          </a:p>
        </p:txBody>
      </p:sp>
    </p:spTree>
    <p:extLst>
      <p:ext uri="{BB962C8B-B14F-4D97-AF65-F5344CB8AC3E}">
        <p14:creationId xmlns:p14="http://schemas.microsoft.com/office/powerpoint/2010/main" val="2912485342"/>
      </p:ext>
    </p:extLst>
  </p:cSld>
  <p:clrMapOvr>
    <a:masterClrMapping/>
  </p:clrMapOvr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3842918"/>
      </p:ext>
    </p:extLst>
  </p:cSld>
  <p:clrMapOvr>
    <a:masterClrMapping/>
  </p:clrMapOvr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81615124"/>
      </p:ext>
    </p:extLst>
  </p:cSld>
  <p:clrMapOvr>
    <a:masterClrMapping/>
  </p:clrMapOvr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23547091"/>
      </p:ext>
    </p:extLst>
  </p:cSld>
  <p:clrMapOvr>
    <a:masterClrMapping/>
  </p:clrMapOvr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QV6 SERIES </a:t>
            </a:r>
          </a:p>
        </p:txBody>
      </p:sp>
    </p:spTree>
    <p:extLst>
      <p:ext uri="{BB962C8B-B14F-4D97-AF65-F5344CB8AC3E}">
        <p14:creationId xmlns:p14="http://schemas.microsoft.com/office/powerpoint/2010/main" val="1426427988"/>
      </p:ext>
    </p:extLst>
  </p:cSld>
  <p:clrMapOvr>
    <a:masterClrMapping/>
  </p:clrMapOvr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92504704"/>
      </p:ext>
    </p:extLst>
  </p:cSld>
  <p:clrMapOvr>
    <a:masterClrMapping/>
  </p:clrMapOvr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36483731"/>
      </p:ext>
    </p:extLst>
  </p:cSld>
  <p:clrMapOvr>
    <a:masterClrMapping/>
  </p:clrMapOvr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52198235"/>
      </p:ext>
    </p:extLst>
  </p:cSld>
  <p:clrMapOvr>
    <a:masterClrMapping/>
  </p:clrMapOvr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QV7 SERIES </a:t>
            </a:r>
          </a:p>
        </p:txBody>
      </p:sp>
    </p:spTree>
    <p:extLst>
      <p:ext uri="{BB962C8B-B14F-4D97-AF65-F5344CB8AC3E}">
        <p14:creationId xmlns:p14="http://schemas.microsoft.com/office/powerpoint/2010/main" val="227447303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07503369"/>
      </p:ext>
    </p:extLst>
  </p:cSld>
  <p:clrMapOvr>
    <a:masterClrMapping/>
  </p:clrMapOvr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45026709"/>
      </p:ext>
    </p:extLst>
  </p:cSld>
  <p:clrMapOvr>
    <a:masterClrMapping/>
  </p:clrMapOvr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09546839"/>
      </p:ext>
    </p:extLst>
  </p:cSld>
  <p:clrMapOvr>
    <a:masterClrMapping/>
  </p:clrMapOvr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94848805"/>
      </p:ext>
    </p:extLst>
  </p:cSld>
  <p:clrMapOvr>
    <a:masterClrMapping/>
  </p:clrMapOvr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QV8 SERIES </a:t>
            </a:r>
          </a:p>
        </p:txBody>
      </p:sp>
    </p:spTree>
    <p:extLst>
      <p:ext uri="{BB962C8B-B14F-4D97-AF65-F5344CB8AC3E}">
        <p14:creationId xmlns:p14="http://schemas.microsoft.com/office/powerpoint/2010/main" val="4226714463"/>
      </p:ext>
    </p:extLst>
  </p:cSld>
  <p:clrMapOvr>
    <a:masterClrMapping/>
  </p:clrMapOvr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49955948"/>
      </p:ext>
    </p:extLst>
  </p:cSld>
  <p:clrMapOvr>
    <a:masterClrMapping/>
  </p:clrMapOvr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06202499"/>
      </p:ext>
    </p:extLst>
  </p:cSld>
  <p:clrMapOvr>
    <a:masterClrMapping/>
  </p:clrMapOvr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36380697"/>
      </p:ext>
    </p:extLst>
  </p:cSld>
  <p:clrMapOvr>
    <a:masterClrMapping/>
  </p:clrMapOvr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QV9 SERIES </a:t>
            </a:r>
          </a:p>
        </p:txBody>
      </p:sp>
    </p:spTree>
    <p:extLst>
      <p:ext uri="{BB962C8B-B14F-4D97-AF65-F5344CB8AC3E}">
        <p14:creationId xmlns:p14="http://schemas.microsoft.com/office/powerpoint/2010/main" val="654541747"/>
      </p:ext>
    </p:extLst>
  </p:cSld>
  <p:clrMapOvr>
    <a:masterClrMapping/>
  </p:clrMapOvr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68307599"/>
      </p:ext>
    </p:extLst>
  </p:cSld>
  <p:clrMapOvr>
    <a:masterClrMapping/>
  </p:clrMapOvr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72933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9182623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70921301"/>
      </p:ext>
    </p:extLst>
  </p:cSld>
  <p:clrMapOvr>
    <a:masterClrMapping/>
  </p:clrMapOvr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11203655"/>
      </p:ext>
    </p:extLst>
  </p:cSld>
  <p:clrMapOvr>
    <a:masterClrMapping/>
  </p:clrMapOvr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QV10 SERIES </a:t>
            </a:r>
          </a:p>
        </p:txBody>
      </p:sp>
    </p:spTree>
    <p:extLst>
      <p:ext uri="{BB962C8B-B14F-4D97-AF65-F5344CB8AC3E}">
        <p14:creationId xmlns:p14="http://schemas.microsoft.com/office/powerpoint/2010/main" val="2983296316"/>
      </p:ext>
    </p:extLst>
  </p:cSld>
  <p:clrMapOvr>
    <a:masterClrMapping/>
  </p:clrMapOvr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79516929"/>
      </p:ext>
    </p:extLst>
  </p:cSld>
  <p:clrMapOvr>
    <a:masterClrMapping/>
  </p:clrMapOvr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50114895"/>
      </p:ext>
    </p:extLst>
  </p:cSld>
  <p:clrMapOvr>
    <a:masterClrMapping/>
  </p:clrMapOvr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61426607"/>
      </p:ext>
    </p:extLst>
  </p:cSld>
  <p:clrMapOvr>
    <a:masterClrMapping/>
  </p:clrMapOvr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LW SERIES</a:t>
            </a:r>
          </a:p>
        </p:txBody>
      </p:sp>
    </p:spTree>
    <p:extLst>
      <p:ext uri="{BB962C8B-B14F-4D97-AF65-F5344CB8AC3E}">
        <p14:creationId xmlns:p14="http://schemas.microsoft.com/office/powerpoint/2010/main" val="3478294683"/>
      </p:ext>
    </p:extLst>
  </p:cSld>
  <p:clrMapOvr>
    <a:masterClrMapping/>
  </p:clrMapOvr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LW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2456428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46423815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337331688"/>
      </p:ext>
    </p:extLst>
  </p:cSld>
  <p:clrMapOvr>
    <a:masterClrMapping/>
  </p:clrMapOvr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92434809"/>
      </p:ext>
    </p:extLst>
  </p:cSld>
  <p:clrMapOvr>
    <a:masterClrMapping/>
  </p:clrMapOvr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06482210"/>
      </p:ext>
    </p:extLst>
  </p:cSld>
  <p:clrMapOvr>
    <a:masterClrMapping/>
  </p:clrMapOvr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0788467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0995376"/>
      </p:ext>
    </p:extLst>
  </p:cSld>
  <p:clrMapOvr>
    <a:masterClrMapping/>
  </p:clrMapOvr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92837991"/>
      </p:ext>
    </p:extLst>
  </p:cSld>
  <p:clrMapOvr>
    <a:masterClrMapping/>
  </p:clrMapOvr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1376655"/>
      </p:ext>
    </p:extLst>
  </p:cSld>
  <p:clrMapOvr>
    <a:masterClrMapping/>
  </p:clrMapOvr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84051235"/>
      </p:ext>
    </p:extLst>
  </p:cSld>
  <p:clrMapOvr>
    <a:masterClrMapping/>
  </p:clrMapOvr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20694088"/>
      </p:ext>
    </p:extLst>
  </p:cSld>
  <p:clrMapOvr>
    <a:masterClrMapping/>
  </p:clrMapOvr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77539651"/>
      </p:ext>
    </p:extLst>
  </p:cSld>
  <p:clrMapOvr>
    <a:masterClrMapping/>
  </p:clrMapOvr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0220805"/>
      </p:ext>
    </p:extLst>
  </p:cSld>
  <p:clrMapOvr>
    <a:masterClrMapping/>
  </p:clrMapOvr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14713400"/>
      </p:ext>
    </p:extLst>
  </p:cSld>
  <p:clrMapOvr>
    <a:masterClrMapping/>
  </p:clrMapOvr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56954026"/>
      </p:ext>
    </p:extLst>
  </p:cSld>
  <p:clrMapOvr>
    <a:masterClrMapping/>
  </p:clrMapOvr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84799976"/>
      </p:ext>
    </p:extLst>
  </p:cSld>
  <p:clrMapOvr>
    <a:masterClrMapping/>
  </p:clrMapOvr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3463933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92643440"/>
      </p:ext>
    </p:extLst>
  </p:cSld>
  <p:clrMapOvr>
    <a:masterClrMapping/>
  </p:clrMapOvr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830381826"/>
      </p:ext>
    </p:extLst>
  </p:cSld>
  <p:clrMapOvr>
    <a:masterClrMapping/>
  </p:clrMapOvr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1197350"/>
      </p:ext>
    </p:extLst>
  </p:cSld>
  <p:clrMapOvr>
    <a:masterClrMapping/>
  </p:clrMapOvr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2912683"/>
      </p:ext>
    </p:extLst>
  </p:cSld>
  <p:clrMapOvr>
    <a:masterClrMapping/>
  </p:clrMapOvr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33470216"/>
      </p:ext>
    </p:extLst>
  </p:cSld>
  <p:clrMapOvr>
    <a:masterClrMapping/>
  </p:clrMapOvr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86284906"/>
      </p:ext>
    </p:extLst>
  </p:cSld>
  <p:clrMapOvr>
    <a:masterClrMapping/>
  </p:clrMapOvr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69240338"/>
      </p:ext>
    </p:extLst>
  </p:cSld>
  <p:clrMapOvr>
    <a:masterClrMapping/>
  </p:clrMapOvr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88577599"/>
      </p:ext>
    </p:extLst>
  </p:cSld>
  <p:clrMapOvr>
    <a:masterClrMapping/>
  </p:clrMapOvr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44522658"/>
      </p:ext>
    </p:extLst>
  </p:cSld>
  <p:clrMapOvr>
    <a:masterClrMapping/>
  </p:clrMapOvr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72847342"/>
      </p:ext>
    </p:extLst>
  </p:cSld>
  <p:clrMapOvr>
    <a:masterClrMapping/>
  </p:clrMapOvr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02980118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71248334"/>
      </p:ext>
    </p:extLst>
  </p:cSld>
  <p:clrMapOvr>
    <a:masterClrMapping/>
  </p:clrMapOvr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58054946"/>
      </p:ext>
    </p:extLst>
  </p:cSld>
  <p:clrMapOvr>
    <a:masterClrMapping/>
  </p:clrMapOvr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01580336"/>
      </p:ext>
    </p:extLst>
  </p:cSld>
  <p:clrMapOvr>
    <a:masterClrMapping/>
  </p:clrMapOvr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36877300"/>
      </p:ext>
    </p:extLst>
  </p:cSld>
  <p:clrMapOvr>
    <a:masterClrMapping/>
  </p:clrMapOvr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940264744"/>
      </p:ext>
    </p:extLst>
  </p:cSld>
  <p:clrMapOvr>
    <a:masterClrMapping/>
  </p:clrMapOvr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2516149"/>
      </p:ext>
    </p:extLst>
  </p:cSld>
  <p:clrMapOvr>
    <a:masterClrMapping/>
  </p:clrMapOvr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86457900"/>
      </p:ext>
    </p:extLst>
  </p:cSld>
  <p:clrMapOvr>
    <a:masterClrMapping/>
  </p:clrMapOvr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47083541"/>
      </p:ext>
    </p:extLst>
  </p:cSld>
  <p:clrMapOvr>
    <a:masterClrMapping/>
  </p:clrMapOvr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06172466"/>
      </p:ext>
    </p:extLst>
  </p:cSld>
  <p:clrMapOvr>
    <a:masterClrMapping/>
  </p:clrMapOvr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88464426"/>
      </p:ext>
    </p:extLst>
  </p:cSld>
  <p:clrMapOvr>
    <a:masterClrMapping/>
  </p:clrMapOvr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8270771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98182177"/>
      </p:ext>
    </p:extLst>
  </p:cSld>
  <p:clrMapOvr>
    <a:masterClrMapping/>
  </p:clrMapOvr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26960748"/>
      </p:ext>
    </p:extLst>
  </p:cSld>
  <p:clrMapOvr>
    <a:masterClrMapping/>
  </p:clrMapOvr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96084436"/>
      </p:ext>
    </p:extLst>
  </p:cSld>
  <p:clrMapOvr>
    <a:masterClrMapping/>
  </p:clrMapOvr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9467840"/>
      </p:ext>
    </p:extLst>
  </p:cSld>
  <p:clrMapOvr>
    <a:masterClrMapping/>
  </p:clrMapOvr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4150991"/>
      </p:ext>
    </p:extLst>
  </p:cSld>
  <p:clrMapOvr>
    <a:masterClrMapping/>
  </p:clrMapOvr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07005282"/>
      </p:ext>
    </p:extLst>
  </p:cSld>
  <p:clrMapOvr>
    <a:masterClrMapping/>
  </p:clrMapOvr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61722595"/>
      </p:ext>
    </p:extLst>
  </p:cSld>
  <p:clrMapOvr>
    <a:masterClrMapping/>
  </p:clrMapOvr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985772330"/>
      </p:ext>
    </p:extLst>
  </p:cSld>
  <p:clrMapOvr>
    <a:masterClrMapping/>
  </p:clrMapOvr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604752"/>
      </p:ext>
    </p:extLst>
  </p:cSld>
  <p:clrMapOvr>
    <a:masterClrMapping/>
  </p:clrMapOvr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29152288"/>
      </p:ext>
    </p:extLst>
  </p:cSld>
  <p:clrMapOvr>
    <a:masterClrMapping/>
  </p:clrMapOvr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5784647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45374925"/>
      </p:ext>
    </p:extLst>
  </p:cSld>
  <p:clrMapOvr>
    <a:masterClrMapping/>
  </p:clrMapOvr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73552796"/>
      </p:ext>
    </p:extLst>
  </p:cSld>
  <p:clrMapOvr>
    <a:masterClrMapping/>
  </p:clrMapOvr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20297091"/>
      </p:ext>
    </p:extLst>
  </p:cSld>
  <p:clrMapOvr>
    <a:masterClrMapping/>
  </p:clrMapOvr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09405424"/>
      </p:ext>
    </p:extLst>
  </p:cSld>
  <p:clrMapOvr>
    <a:masterClrMapping/>
  </p:clrMapOvr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46283866"/>
      </p:ext>
    </p:extLst>
  </p:cSld>
  <p:clrMapOvr>
    <a:masterClrMapping/>
  </p:clrMapOvr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74594892"/>
      </p:ext>
    </p:extLst>
  </p:cSld>
  <p:clrMapOvr>
    <a:masterClrMapping/>
  </p:clrMapOvr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09372348"/>
      </p:ext>
    </p:extLst>
  </p:cSld>
  <p:clrMapOvr>
    <a:masterClrMapping/>
  </p:clrMapOvr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7638721"/>
      </p:ext>
    </p:extLst>
  </p:cSld>
  <p:clrMapOvr>
    <a:masterClrMapping/>
  </p:clrMapOvr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59485578"/>
      </p:ext>
    </p:extLst>
  </p:cSld>
  <p:clrMapOvr>
    <a:masterClrMapping/>
  </p:clrMapOvr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38065727"/>
      </p:ext>
    </p:extLst>
  </p:cSld>
  <p:clrMapOvr>
    <a:masterClrMapping/>
  </p:clrMapOvr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10084333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83017260"/>
      </p:ext>
    </p:extLst>
  </p:cSld>
  <p:clrMapOvr>
    <a:masterClrMapping/>
  </p:clrMapOvr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5775480"/>
      </p:ext>
    </p:extLst>
  </p:cSld>
  <p:clrMapOvr>
    <a:masterClrMapping/>
  </p:clrMapOvr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82659710"/>
      </p:ext>
    </p:extLst>
  </p:cSld>
  <p:clrMapOvr>
    <a:masterClrMapping/>
  </p:clrMapOvr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46518753"/>
      </p:ext>
    </p:extLst>
  </p:cSld>
  <p:clrMapOvr>
    <a:masterClrMapping/>
  </p:clrMapOvr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28414382"/>
      </p:ext>
    </p:extLst>
  </p:cSld>
  <p:clrMapOvr>
    <a:masterClrMapping/>
  </p:clrMapOvr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63785312"/>
      </p:ext>
    </p:extLst>
  </p:cSld>
  <p:clrMapOvr>
    <a:masterClrMapping/>
  </p:clrMapOvr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31630324"/>
      </p:ext>
    </p:extLst>
  </p:cSld>
  <p:clrMapOvr>
    <a:masterClrMapping/>
  </p:clrMapOvr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24421457"/>
      </p:ext>
    </p:extLst>
  </p:cSld>
  <p:clrMapOvr>
    <a:masterClrMapping/>
  </p:clrMapOvr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21797783"/>
      </p:ext>
    </p:extLst>
  </p:cSld>
  <p:clrMapOvr>
    <a:masterClrMapping/>
  </p:clrMapOvr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99475241"/>
      </p:ext>
    </p:extLst>
  </p:cSld>
  <p:clrMapOvr>
    <a:masterClrMapping/>
  </p:clrMapOvr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95900047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4313400"/>
      </p:ext>
    </p:extLst>
  </p:cSld>
  <p:clrMapOvr>
    <a:masterClrMapping/>
  </p:clrMapOvr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79262663"/>
      </p:ext>
    </p:extLst>
  </p:cSld>
  <p:clrMapOvr>
    <a:masterClrMapping/>
  </p:clrMapOvr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80388235"/>
      </p:ext>
    </p:extLst>
  </p:cSld>
  <p:clrMapOvr>
    <a:masterClrMapping/>
  </p:clrMapOvr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224081308"/>
      </p:ext>
    </p:extLst>
  </p:cSld>
  <p:clrMapOvr>
    <a:masterClrMapping/>
  </p:clrMapOvr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2676887"/>
      </p:ext>
    </p:extLst>
  </p:cSld>
  <p:clrMapOvr>
    <a:masterClrMapping/>
  </p:clrMapOvr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39950200"/>
      </p:ext>
    </p:extLst>
  </p:cSld>
  <p:clrMapOvr>
    <a:masterClrMapping/>
  </p:clrMapOvr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38138587"/>
      </p:ext>
    </p:extLst>
  </p:cSld>
  <p:clrMapOvr>
    <a:masterClrMapping/>
  </p:clrMapOvr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16834332"/>
      </p:ext>
    </p:extLst>
  </p:cSld>
  <p:clrMapOvr>
    <a:masterClrMapping/>
  </p:clrMapOvr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25723069"/>
      </p:ext>
    </p:extLst>
  </p:cSld>
  <p:clrMapOvr>
    <a:masterClrMapping/>
  </p:clrMapOvr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83012032"/>
      </p:ext>
    </p:extLst>
  </p:cSld>
  <p:clrMapOvr>
    <a:masterClrMapping/>
  </p:clrMapOvr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5329475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12980949"/>
      </p:ext>
    </p:extLst>
  </p:cSld>
  <p:clrMapOvr>
    <a:masterClrMapping/>
  </p:clrMapOvr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55888682"/>
      </p:ext>
    </p:extLst>
  </p:cSld>
  <p:clrMapOvr>
    <a:masterClrMapping/>
  </p:clrMapOvr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0358250"/>
      </p:ext>
    </p:extLst>
  </p:cSld>
  <p:clrMapOvr>
    <a:masterClrMapping/>
  </p:clrMapOvr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2650197"/>
      </p:ext>
    </p:extLst>
  </p:cSld>
  <p:clrMapOvr>
    <a:masterClrMapping/>
  </p:clrMapOvr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38035635"/>
      </p:ext>
    </p:extLst>
  </p:cSld>
  <p:clrMapOvr>
    <a:masterClrMapping/>
  </p:clrMapOvr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6415823"/>
      </p:ext>
    </p:extLst>
  </p:cSld>
  <p:clrMapOvr>
    <a:masterClrMapping/>
  </p:clrMapOvr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445511382"/>
      </p:ext>
    </p:extLst>
  </p:cSld>
  <p:clrMapOvr>
    <a:masterClrMapping/>
  </p:clrMapOvr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7758566"/>
      </p:ext>
    </p:extLst>
  </p:cSld>
  <p:clrMapOvr>
    <a:masterClrMapping/>
  </p:clrMapOvr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92700072"/>
      </p:ext>
    </p:extLst>
  </p:cSld>
  <p:clrMapOvr>
    <a:masterClrMapping/>
  </p:clrMapOvr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05121157"/>
      </p:ext>
    </p:extLst>
  </p:cSld>
  <p:clrMapOvr>
    <a:masterClrMapping/>
  </p:clrMapOvr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90461397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71060167"/>
      </p:ext>
    </p:extLst>
  </p:cSld>
  <p:clrMapOvr>
    <a:masterClrMapping/>
  </p:clrMapOvr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82015799"/>
      </p:ext>
    </p:extLst>
  </p:cSld>
  <p:clrMapOvr>
    <a:masterClrMapping/>
  </p:clrMapOvr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93635747"/>
      </p:ext>
    </p:extLst>
  </p:cSld>
  <p:clrMapOvr>
    <a:masterClrMapping/>
  </p:clrMapOvr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42599563"/>
      </p:ext>
    </p:extLst>
  </p:cSld>
  <p:clrMapOvr>
    <a:masterClrMapping/>
  </p:clrMapOvr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94776685"/>
      </p:ext>
    </p:extLst>
  </p:cSld>
  <p:clrMapOvr>
    <a:masterClrMapping/>
  </p:clrMapOvr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17241163"/>
      </p:ext>
    </p:extLst>
  </p:cSld>
  <p:clrMapOvr>
    <a:masterClrMapping/>
  </p:clrMapOvr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32225944"/>
      </p:ext>
    </p:extLst>
  </p:cSld>
  <p:clrMapOvr>
    <a:masterClrMapping/>
  </p:clrMapOvr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53989844"/>
      </p:ext>
    </p:extLst>
  </p:cSld>
  <p:clrMapOvr>
    <a:masterClrMapping/>
  </p:clrMapOvr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44409323"/>
      </p:ext>
    </p:extLst>
  </p:cSld>
  <p:clrMapOvr>
    <a:masterClrMapping/>
  </p:clrMapOvr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643395874"/>
      </p:ext>
    </p:extLst>
  </p:cSld>
  <p:clrMapOvr>
    <a:masterClrMapping/>
  </p:clrMapOvr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0191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07004239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04334933"/>
      </p:ext>
    </p:extLst>
  </p:cSld>
  <p:clrMapOvr>
    <a:masterClrMapping/>
  </p:clrMapOvr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86683216"/>
      </p:ext>
    </p:extLst>
  </p:cSld>
  <p:clrMapOvr>
    <a:masterClrMapping/>
  </p:clrMapOvr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58969174"/>
      </p:ext>
    </p:extLst>
  </p:cSld>
  <p:clrMapOvr>
    <a:masterClrMapping/>
  </p:clrMapOvr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66462084"/>
      </p:ext>
    </p:extLst>
  </p:cSld>
  <p:clrMapOvr>
    <a:masterClrMapping/>
  </p:clrMapOvr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30842894"/>
      </p:ext>
    </p:extLst>
  </p:cSld>
  <p:clrMapOvr>
    <a:masterClrMapping/>
  </p:clrMapOvr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01386433"/>
      </p:ext>
    </p:extLst>
  </p:cSld>
  <p:clrMapOvr>
    <a:masterClrMapping/>
  </p:clrMapOvr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81519504"/>
      </p:ext>
    </p:extLst>
  </p:cSld>
  <p:clrMapOvr>
    <a:masterClrMapping/>
  </p:clrMapOvr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01259279"/>
      </p:ext>
    </p:extLst>
  </p:cSld>
  <p:clrMapOvr>
    <a:masterClrMapping/>
  </p:clrMapOvr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21391568"/>
      </p:ext>
    </p:extLst>
  </p:cSld>
  <p:clrMapOvr>
    <a:masterClrMapping/>
  </p:clrMapOvr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20107152"/>
      </p:ext>
    </p:extLst>
  </p:cSld>
  <p:clrMapOvr>
    <a:masterClrMapping/>
  </p:clrMapOvr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43737544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41015427"/>
      </p:ext>
    </p:extLst>
  </p:cSld>
  <p:clrMapOvr>
    <a:masterClrMapping/>
  </p:clrMapOvr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96464159"/>
      </p:ext>
    </p:extLst>
  </p:cSld>
  <p:clrMapOvr>
    <a:masterClrMapping/>
  </p:clrMapOvr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936916450"/>
      </p:ext>
    </p:extLst>
  </p:cSld>
  <p:clrMapOvr>
    <a:masterClrMapping/>
  </p:clrMapOvr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9980309"/>
      </p:ext>
    </p:extLst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1583024"/>
      </p:ext>
    </p:extLst>
  </p:cSld>
  <p:clrMapOvr>
    <a:masterClrMapping/>
  </p:clrMapOvr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49729733"/>
      </p:ext>
    </p:extLst>
  </p:cSld>
  <p:clrMapOvr>
    <a:masterClrMapping/>
  </p:clrMapOvr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01281775"/>
      </p:ext>
    </p:extLst>
  </p:cSld>
  <p:clrMapOvr>
    <a:masterClrMapping/>
  </p:clrMapOvr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57032658"/>
      </p:ext>
    </p:extLst>
  </p:cSld>
  <p:clrMapOvr>
    <a:masterClrMapping/>
  </p:clrMapOvr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0800307"/>
      </p:ext>
    </p:extLst>
  </p:cSld>
  <p:clrMapOvr>
    <a:masterClrMapping/>
  </p:clrMapOvr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15303742"/>
      </p:ext>
    </p:extLst>
  </p:cSld>
  <p:clrMapOvr>
    <a:masterClrMapping/>
  </p:clrMapOvr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7451590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63449884"/>
      </p:ext>
    </p:extLst>
  </p:cSld>
  <p:clrMapOvr>
    <a:masterClrMapping/>
  </p:clrMapOvr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86138611"/>
      </p:ext>
    </p:extLst>
  </p:cSld>
  <p:clrMapOvr>
    <a:masterClrMapping/>
  </p:clrMapOvr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36054160"/>
      </p:ext>
    </p:extLst>
  </p:cSld>
  <p:clrMapOvr>
    <a:masterClrMapping/>
  </p:clrMapOvr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41954234"/>
      </p:ext>
    </p:extLst>
  </p:cSld>
  <p:clrMapOvr>
    <a:masterClrMapping/>
  </p:clrMapOvr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3316026"/>
      </p:ext>
    </p:extLst>
  </p:cSld>
  <p:clrMapOvr>
    <a:masterClrMapping/>
  </p:clrMapOvr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827983970"/>
      </p:ext>
    </p:extLst>
  </p:cSld>
  <p:clrMapOvr>
    <a:masterClrMapping/>
  </p:clrMapOvr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555305"/>
      </p:ext>
    </p:extLst>
  </p:cSld>
  <p:clrMapOvr>
    <a:masterClrMapping/>
  </p:clrMapOvr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28481736"/>
      </p:ext>
    </p:extLst>
  </p:cSld>
  <p:clrMapOvr>
    <a:masterClrMapping/>
  </p:clrMapOvr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36135780"/>
      </p:ext>
    </p:extLst>
  </p:cSld>
  <p:clrMapOvr>
    <a:masterClrMapping/>
  </p:clrMapOvr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58587503"/>
      </p:ext>
    </p:extLst>
  </p:cSld>
  <p:clrMapOvr>
    <a:masterClrMapping/>
  </p:clrMapOvr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2263661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ES1 SERIES </a:t>
            </a:r>
          </a:p>
        </p:txBody>
      </p:sp>
    </p:spTree>
    <p:extLst>
      <p:ext uri="{BB962C8B-B14F-4D97-AF65-F5344CB8AC3E}">
        <p14:creationId xmlns:p14="http://schemas.microsoft.com/office/powerpoint/2010/main" val="224009693"/>
      </p:ext>
    </p:extLst>
  </p:cSld>
  <p:clrMapOvr>
    <a:masterClrMapping/>
  </p:clrMapOvr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78735790"/>
      </p:ext>
    </p:extLst>
  </p:cSld>
  <p:clrMapOvr>
    <a:masterClrMapping/>
  </p:clrMapOvr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41540938"/>
      </p:ext>
    </p:extLst>
  </p:cSld>
  <p:clrMapOvr>
    <a:masterClrMapping/>
  </p:clrMapOvr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54716742"/>
      </p:ext>
    </p:extLst>
  </p:cSld>
  <p:clrMapOvr>
    <a:masterClrMapping/>
  </p:clrMapOvr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77063918"/>
      </p:ext>
    </p:extLst>
  </p:cSld>
  <p:clrMapOvr>
    <a:masterClrMapping/>
  </p:clrMapOvr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50248252"/>
      </p:ext>
    </p:extLst>
  </p:cSld>
  <p:clrMapOvr>
    <a:masterClrMapping/>
  </p:clrMapOvr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15782930"/>
      </p:ext>
    </p:extLst>
  </p:cSld>
  <p:clrMapOvr>
    <a:masterClrMapping/>
  </p:clrMapOvr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95936966"/>
      </p:ext>
    </p:extLst>
  </p:cSld>
  <p:clrMapOvr>
    <a:masterClrMapping/>
  </p:clrMapOvr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LW1 SERIES </a:t>
            </a:r>
          </a:p>
        </p:txBody>
      </p:sp>
    </p:spTree>
    <p:extLst>
      <p:ext uri="{BB962C8B-B14F-4D97-AF65-F5344CB8AC3E}">
        <p14:creationId xmlns:p14="http://schemas.microsoft.com/office/powerpoint/2010/main" val="1176399913"/>
      </p:ext>
    </p:extLst>
  </p:cSld>
  <p:clrMapOvr>
    <a:masterClrMapping/>
  </p:clrMapOvr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09316153"/>
      </p:ext>
    </p:extLst>
  </p:cSld>
  <p:clrMapOvr>
    <a:masterClrMapping/>
  </p:clrMapOvr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00843910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76786186"/>
      </p:ext>
    </p:extLst>
  </p:cSld>
  <p:clrMapOvr>
    <a:masterClrMapping/>
  </p:clrMapOvr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86106735"/>
      </p:ext>
    </p:extLst>
  </p:cSld>
  <p:clrMapOvr>
    <a:masterClrMapping/>
  </p:clrMapOvr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LW2 SERIES </a:t>
            </a:r>
          </a:p>
        </p:txBody>
      </p:sp>
    </p:spTree>
    <p:extLst>
      <p:ext uri="{BB962C8B-B14F-4D97-AF65-F5344CB8AC3E}">
        <p14:creationId xmlns:p14="http://schemas.microsoft.com/office/powerpoint/2010/main" val="4120315903"/>
      </p:ext>
    </p:extLst>
  </p:cSld>
  <p:clrMapOvr>
    <a:masterClrMapping/>
  </p:clrMapOvr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32102626"/>
      </p:ext>
    </p:extLst>
  </p:cSld>
  <p:clrMapOvr>
    <a:masterClrMapping/>
  </p:clrMapOvr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76872355"/>
      </p:ext>
    </p:extLst>
  </p:cSld>
  <p:clrMapOvr>
    <a:masterClrMapping/>
  </p:clrMapOvr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79991318"/>
      </p:ext>
    </p:extLst>
  </p:cSld>
  <p:clrMapOvr>
    <a:masterClrMapping/>
  </p:clrMapOvr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LW3 SERIES </a:t>
            </a:r>
          </a:p>
        </p:txBody>
      </p:sp>
    </p:spTree>
    <p:extLst>
      <p:ext uri="{BB962C8B-B14F-4D97-AF65-F5344CB8AC3E}">
        <p14:creationId xmlns:p14="http://schemas.microsoft.com/office/powerpoint/2010/main" val="897924138"/>
      </p:ext>
    </p:extLst>
  </p:cSld>
  <p:clrMapOvr>
    <a:masterClrMapping/>
  </p:clrMapOvr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00715597"/>
      </p:ext>
    </p:extLst>
  </p:cSld>
  <p:clrMapOvr>
    <a:masterClrMapping/>
  </p:clrMapOvr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24658142"/>
      </p:ext>
    </p:extLst>
  </p:cSld>
  <p:clrMapOvr>
    <a:masterClrMapping/>
  </p:clrMapOvr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27559151"/>
      </p:ext>
    </p:extLst>
  </p:cSld>
  <p:clrMapOvr>
    <a:masterClrMapping/>
  </p:clrMapOvr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LW4 SERIES </a:t>
            </a:r>
          </a:p>
        </p:txBody>
      </p:sp>
    </p:spTree>
    <p:extLst>
      <p:ext uri="{BB962C8B-B14F-4D97-AF65-F5344CB8AC3E}">
        <p14:creationId xmlns:p14="http://schemas.microsoft.com/office/powerpoint/2010/main" val="3455404271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20269779"/>
      </p:ext>
    </p:extLst>
  </p:cSld>
  <p:clrMapOvr>
    <a:masterClrMapping/>
  </p:clrMapOvr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52744411"/>
      </p:ext>
    </p:extLst>
  </p:cSld>
  <p:clrMapOvr>
    <a:masterClrMapping/>
  </p:clrMapOvr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91545443"/>
      </p:ext>
    </p:extLst>
  </p:cSld>
  <p:clrMapOvr>
    <a:masterClrMapping/>
  </p:clrMapOvr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39663266"/>
      </p:ext>
    </p:extLst>
  </p:cSld>
  <p:clrMapOvr>
    <a:masterClrMapping/>
  </p:clrMapOvr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LW5 SERIES </a:t>
            </a:r>
          </a:p>
        </p:txBody>
      </p:sp>
    </p:spTree>
    <p:extLst>
      <p:ext uri="{BB962C8B-B14F-4D97-AF65-F5344CB8AC3E}">
        <p14:creationId xmlns:p14="http://schemas.microsoft.com/office/powerpoint/2010/main" val="490421890"/>
      </p:ext>
    </p:extLst>
  </p:cSld>
  <p:clrMapOvr>
    <a:masterClrMapping/>
  </p:clrMapOvr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1444832"/>
      </p:ext>
    </p:extLst>
  </p:cSld>
  <p:clrMapOvr>
    <a:masterClrMapping/>
  </p:clrMapOvr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57233755"/>
      </p:ext>
    </p:extLst>
  </p:cSld>
  <p:clrMapOvr>
    <a:masterClrMapping/>
  </p:clrMapOvr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17207685"/>
      </p:ext>
    </p:extLst>
  </p:cSld>
  <p:clrMapOvr>
    <a:masterClrMapping/>
  </p:clrMapOvr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LW6 SERIES </a:t>
            </a:r>
          </a:p>
        </p:txBody>
      </p:sp>
    </p:spTree>
    <p:extLst>
      <p:ext uri="{BB962C8B-B14F-4D97-AF65-F5344CB8AC3E}">
        <p14:creationId xmlns:p14="http://schemas.microsoft.com/office/powerpoint/2010/main" val="2621011771"/>
      </p:ext>
    </p:extLst>
  </p:cSld>
  <p:clrMapOvr>
    <a:masterClrMapping/>
  </p:clrMapOvr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57452849"/>
      </p:ext>
    </p:extLst>
  </p:cSld>
  <p:clrMapOvr>
    <a:masterClrMapping/>
  </p:clrMapOvr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638370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00580344"/>
      </p:ext>
    </p:extLst>
  </p:cSld>
  <p:clrMapOvr>
    <a:masterClrMapping/>
  </p:clrMapOvr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82069718"/>
      </p:ext>
    </p:extLst>
  </p:cSld>
  <p:clrMapOvr>
    <a:masterClrMapping/>
  </p:clrMapOvr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LW7 SERIES </a:t>
            </a:r>
          </a:p>
        </p:txBody>
      </p:sp>
    </p:spTree>
    <p:extLst>
      <p:ext uri="{BB962C8B-B14F-4D97-AF65-F5344CB8AC3E}">
        <p14:creationId xmlns:p14="http://schemas.microsoft.com/office/powerpoint/2010/main" val="3131494522"/>
      </p:ext>
    </p:extLst>
  </p:cSld>
  <p:clrMapOvr>
    <a:masterClrMapping/>
  </p:clrMapOvr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76920866"/>
      </p:ext>
    </p:extLst>
  </p:cSld>
  <p:clrMapOvr>
    <a:masterClrMapping/>
  </p:clrMapOvr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40840701"/>
      </p:ext>
    </p:extLst>
  </p:cSld>
  <p:clrMapOvr>
    <a:masterClrMapping/>
  </p:clrMapOvr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04079484"/>
      </p:ext>
    </p:extLst>
  </p:cSld>
  <p:clrMapOvr>
    <a:masterClrMapping/>
  </p:clrMapOvr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LW8 SERIES </a:t>
            </a:r>
          </a:p>
        </p:txBody>
      </p:sp>
    </p:spTree>
    <p:extLst>
      <p:ext uri="{BB962C8B-B14F-4D97-AF65-F5344CB8AC3E}">
        <p14:creationId xmlns:p14="http://schemas.microsoft.com/office/powerpoint/2010/main" val="2059781942"/>
      </p:ext>
    </p:extLst>
  </p:cSld>
  <p:clrMapOvr>
    <a:masterClrMapping/>
  </p:clrMapOvr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30718147"/>
      </p:ext>
    </p:extLst>
  </p:cSld>
  <p:clrMapOvr>
    <a:masterClrMapping/>
  </p:clrMapOvr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00805224"/>
      </p:ext>
    </p:extLst>
  </p:cSld>
  <p:clrMapOvr>
    <a:masterClrMapping/>
  </p:clrMapOvr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43044316"/>
      </p:ext>
    </p:extLst>
  </p:cSld>
  <p:clrMapOvr>
    <a:masterClrMapping/>
  </p:clrMapOvr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LW9 SERIES </a:t>
            </a:r>
          </a:p>
        </p:txBody>
      </p:sp>
    </p:spTree>
    <p:extLst>
      <p:ext uri="{BB962C8B-B14F-4D97-AF65-F5344CB8AC3E}">
        <p14:creationId xmlns:p14="http://schemas.microsoft.com/office/powerpoint/2010/main" val="3554006026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ES2 SERIES </a:t>
            </a:r>
          </a:p>
        </p:txBody>
      </p:sp>
    </p:spTree>
    <p:extLst>
      <p:ext uri="{BB962C8B-B14F-4D97-AF65-F5344CB8AC3E}">
        <p14:creationId xmlns:p14="http://schemas.microsoft.com/office/powerpoint/2010/main" val="3973753317"/>
      </p:ext>
    </p:extLst>
  </p:cSld>
  <p:clrMapOvr>
    <a:masterClrMapping/>
  </p:clrMapOvr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12748684"/>
      </p:ext>
    </p:extLst>
  </p:cSld>
  <p:clrMapOvr>
    <a:masterClrMapping/>
  </p:clrMapOvr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85762424"/>
      </p:ext>
    </p:extLst>
  </p:cSld>
  <p:clrMapOvr>
    <a:masterClrMapping/>
  </p:clrMapOvr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1838"/>
      </p:ext>
    </p:extLst>
  </p:cSld>
  <p:clrMapOvr>
    <a:masterClrMapping/>
  </p:clrMapOvr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LW10 SERIES </a:t>
            </a:r>
          </a:p>
        </p:txBody>
      </p:sp>
    </p:spTree>
    <p:extLst>
      <p:ext uri="{BB962C8B-B14F-4D97-AF65-F5344CB8AC3E}">
        <p14:creationId xmlns:p14="http://schemas.microsoft.com/office/powerpoint/2010/main" val="737792032"/>
      </p:ext>
    </p:extLst>
  </p:cSld>
  <p:clrMapOvr>
    <a:masterClrMapping/>
  </p:clrMapOvr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67696491"/>
      </p:ext>
    </p:extLst>
  </p:cSld>
  <p:clrMapOvr>
    <a:masterClrMapping/>
  </p:clrMapOvr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73026369"/>
      </p:ext>
    </p:extLst>
  </p:cSld>
  <p:clrMapOvr>
    <a:masterClrMapping/>
  </p:clrMapOvr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3506577"/>
      </p:ext>
    </p:extLst>
  </p:cSld>
  <p:clrMapOvr>
    <a:masterClrMapping/>
  </p:clrMapOvr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EW SERIES</a:t>
            </a:r>
          </a:p>
        </p:txBody>
      </p:sp>
    </p:spTree>
    <p:extLst>
      <p:ext uri="{BB962C8B-B14F-4D97-AF65-F5344CB8AC3E}">
        <p14:creationId xmlns:p14="http://schemas.microsoft.com/office/powerpoint/2010/main" val="1460144797"/>
      </p:ext>
    </p:extLst>
  </p:cSld>
  <p:clrMapOvr>
    <a:masterClrMapping/>
  </p:clrMapOvr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EW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11103546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50141035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197541160"/>
      </p:ext>
    </p:extLst>
  </p:cSld>
  <p:clrMapOvr>
    <a:masterClrMapping/>
  </p:clrMapOvr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618745159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27480144"/>
      </p:ext>
    </p:extLst>
  </p:cSld>
  <p:clrMapOvr>
    <a:masterClrMapping/>
  </p:clrMapOvr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9618638"/>
      </p:ext>
    </p:extLst>
  </p:cSld>
  <p:clrMapOvr>
    <a:masterClrMapping/>
  </p:clrMapOvr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90843029"/>
      </p:ext>
    </p:extLst>
  </p:cSld>
  <p:clrMapOvr>
    <a:masterClrMapping/>
  </p:clrMapOvr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70539864"/>
      </p:ext>
    </p:extLst>
  </p:cSld>
  <p:clrMapOvr>
    <a:masterClrMapping/>
  </p:clrMapOvr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87826945"/>
      </p:ext>
    </p:extLst>
  </p:cSld>
  <p:clrMapOvr>
    <a:masterClrMapping/>
  </p:clrMapOvr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74010608"/>
      </p:ext>
    </p:extLst>
  </p:cSld>
  <p:clrMapOvr>
    <a:masterClrMapping/>
  </p:clrMapOvr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54198954"/>
      </p:ext>
    </p:extLst>
  </p:cSld>
  <p:clrMapOvr>
    <a:masterClrMapping/>
  </p:clrMapOvr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10783514"/>
      </p:ext>
    </p:extLst>
  </p:cSld>
  <p:clrMapOvr>
    <a:masterClrMapping/>
  </p:clrMapOvr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25128674"/>
      </p:ext>
    </p:extLst>
  </p:cSld>
  <p:clrMapOvr>
    <a:masterClrMapping/>
  </p:clrMapOvr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71528288"/>
      </p:ext>
    </p:extLst>
  </p:cSld>
  <p:clrMapOvr>
    <a:masterClrMapping/>
  </p:clrMapOvr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0646505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79953543"/>
      </p:ext>
    </p:extLst>
  </p:cSld>
  <p:clrMapOvr>
    <a:masterClrMapping/>
  </p:clrMapOvr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20674957"/>
      </p:ext>
    </p:extLst>
  </p:cSld>
  <p:clrMapOvr>
    <a:masterClrMapping/>
  </p:clrMapOvr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76812280"/>
      </p:ext>
    </p:extLst>
  </p:cSld>
  <p:clrMapOvr>
    <a:masterClrMapping/>
  </p:clrMapOvr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292056691"/>
      </p:ext>
    </p:extLst>
  </p:cSld>
  <p:clrMapOvr>
    <a:masterClrMapping/>
  </p:clrMapOvr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268724"/>
      </p:ext>
    </p:extLst>
  </p:cSld>
  <p:clrMapOvr>
    <a:masterClrMapping/>
  </p:clrMapOvr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20780001"/>
      </p:ext>
    </p:extLst>
  </p:cSld>
  <p:clrMapOvr>
    <a:masterClrMapping/>
  </p:clrMapOvr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14189199"/>
      </p:ext>
    </p:extLst>
  </p:cSld>
  <p:clrMapOvr>
    <a:masterClrMapping/>
  </p:clrMapOvr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10534879"/>
      </p:ext>
    </p:extLst>
  </p:cSld>
  <p:clrMapOvr>
    <a:masterClrMapping/>
  </p:clrMapOvr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2685151"/>
      </p:ext>
    </p:extLst>
  </p:cSld>
  <p:clrMapOvr>
    <a:masterClrMapping/>
  </p:clrMapOvr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49076896"/>
      </p:ext>
    </p:extLst>
  </p:cSld>
  <p:clrMapOvr>
    <a:masterClrMapping/>
  </p:clrMapOvr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892529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3873383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70770630"/>
      </p:ext>
    </p:extLst>
  </p:cSld>
  <p:clrMapOvr>
    <a:masterClrMapping/>
  </p:clrMapOvr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36141023"/>
      </p:ext>
    </p:extLst>
  </p:cSld>
  <p:clrMapOvr>
    <a:masterClrMapping/>
  </p:clrMapOvr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23745724"/>
      </p:ext>
    </p:extLst>
  </p:cSld>
  <p:clrMapOvr>
    <a:masterClrMapping/>
  </p:clrMapOvr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1882783"/>
      </p:ext>
    </p:extLst>
  </p:cSld>
  <p:clrMapOvr>
    <a:masterClrMapping/>
  </p:clrMapOvr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5581129"/>
      </p:ext>
    </p:extLst>
  </p:cSld>
  <p:clrMapOvr>
    <a:masterClrMapping/>
  </p:clrMapOvr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0101308"/>
      </p:ext>
    </p:extLst>
  </p:cSld>
  <p:clrMapOvr>
    <a:masterClrMapping/>
  </p:clrMapOvr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131647128"/>
      </p:ext>
    </p:extLst>
  </p:cSld>
  <p:clrMapOvr>
    <a:masterClrMapping/>
  </p:clrMapOvr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611815"/>
      </p:ext>
    </p:extLst>
  </p:cSld>
  <p:clrMapOvr>
    <a:masterClrMapping/>
  </p:clrMapOvr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57068481"/>
      </p:ext>
    </p:extLst>
  </p:cSld>
  <p:clrMapOvr>
    <a:masterClrMapping/>
  </p:clrMapOvr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1002516"/>
      </p:ext>
    </p:extLst>
  </p:cSld>
  <p:clrMapOvr>
    <a:masterClrMapping/>
  </p:clrMapOvr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5019972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ES3 SERIES </a:t>
            </a:r>
          </a:p>
        </p:txBody>
      </p:sp>
    </p:spTree>
    <p:extLst>
      <p:ext uri="{BB962C8B-B14F-4D97-AF65-F5344CB8AC3E}">
        <p14:creationId xmlns:p14="http://schemas.microsoft.com/office/powerpoint/2010/main" val="3632248786"/>
      </p:ext>
    </p:extLst>
  </p:cSld>
  <p:clrMapOvr>
    <a:masterClrMapping/>
  </p:clrMapOvr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34125510"/>
      </p:ext>
    </p:extLst>
  </p:cSld>
  <p:clrMapOvr>
    <a:masterClrMapping/>
  </p:clrMapOvr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24590372"/>
      </p:ext>
    </p:extLst>
  </p:cSld>
  <p:clrMapOvr>
    <a:masterClrMapping/>
  </p:clrMapOvr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39162687"/>
      </p:ext>
    </p:extLst>
  </p:cSld>
  <p:clrMapOvr>
    <a:masterClrMapping/>
  </p:clrMapOvr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18700086"/>
      </p:ext>
    </p:extLst>
  </p:cSld>
  <p:clrMapOvr>
    <a:masterClrMapping/>
  </p:clrMapOvr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02847892"/>
      </p:ext>
    </p:extLst>
  </p:cSld>
  <p:clrMapOvr>
    <a:masterClrMapping/>
  </p:clrMapOvr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51589161"/>
      </p:ext>
    </p:extLst>
  </p:cSld>
  <p:clrMapOvr>
    <a:masterClrMapping/>
  </p:clrMapOvr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03517606"/>
      </p:ext>
    </p:extLst>
  </p:cSld>
  <p:clrMapOvr>
    <a:masterClrMapping/>
  </p:clrMapOvr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85459468"/>
      </p:ext>
    </p:extLst>
  </p:cSld>
  <p:clrMapOvr>
    <a:masterClrMapping/>
  </p:clrMapOvr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413816861"/>
      </p:ext>
    </p:extLst>
  </p:cSld>
  <p:clrMapOvr>
    <a:masterClrMapping/>
  </p:clrMapOvr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8062527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71843937"/>
      </p:ext>
    </p:extLst>
  </p:cSld>
  <p:clrMapOvr>
    <a:masterClrMapping/>
  </p:clrMapOvr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73820186"/>
      </p:ext>
    </p:extLst>
  </p:cSld>
  <p:clrMapOvr>
    <a:masterClrMapping/>
  </p:clrMapOvr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33488436"/>
      </p:ext>
    </p:extLst>
  </p:cSld>
  <p:clrMapOvr>
    <a:masterClrMapping/>
  </p:clrMapOvr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39598411"/>
      </p:ext>
    </p:extLst>
  </p:cSld>
  <p:clrMapOvr>
    <a:masterClrMapping/>
  </p:clrMapOvr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90700894"/>
      </p:ext>
    </p:extLst>
  </p:cSld>
  <p:clrMapOvr>
    <a:masterClrMapping/>
  </p:clrMapOvr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13537819"/>
      </p:ext>
    </p:extLst>
  </p:cSld>
  <p:clrMapOvr>
    <a:masterClrMapping/>
  </p:clrMapOvr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71306704"/>
      </p:ext>
    </p:extLst>
  </p:cSld>
  <p:clrMapOvr>
    <a:masterClrMapping/>
  </p:clrMapOvr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91936807"/>
      </p:ext>
    </p:extLst>
  </p:cSld>
  <p:clrMapOvr>
    <a:masterClrMapping/>
  </p:clrMapOvr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46216028"/>
      </p:ext>
    </p:extLst>
  </p:cSld>
  <p:clrMapOvr>
    <a:masterClrMapping/>
  </p:clrMapOvr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99079756"/>
      </p:ext>
    </p:extLst>
  </p:cSld>
  <p:clrMapOvr>
    <a:masterClrMapping/>
  </p:clrMapOvr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162754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41820180"/>
      </p:ext>
    </p:extLst>
  </p:cSld>
  <p:clrMapOvr>
    <a:masterClrMapping/>
  </p:clrMapOvr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20415059"/>
      </p:ext>
    </p:extLst>
  </p:cSld>
  <p:clrMapOvr>
    <a:masterClrMapping/>
  </p:clrMapOvr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668082442"/>
      </p:ext>
    </p:extLst>
  </p:cSld>
  <p:clrMapOvr>
    <a:masterClrMapping/>
  </p:clrMapOvr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83896344"/>
      </p:ext>
    </p:extLst>
  </p:cSld>
  <p:clrMapOvr>
    <a:masterClrMapping/>
  </p:clrMapOvr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69114558"/>
      </p:ext>
    </p:extLst>
  </p:cSld>
  <p:clrMapOvr>
    <a:masterClrMapping/>
  </p:clrMapOvr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48764405"/>
      </p:ext>
    </p:extLst>
  </p:cSld>
  <p:clrMapOvr>
    <a:masterClrMapping/>
  </p:clrMapOvr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42625153"/>
      </p:ext>
    </p:extLst>
  </p:cSld>
  <p:clrMapOvr>
    <a:masterClrMapping/>
  </p:clrMapOvr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30516252"/>
      </p:ext>
    </p:extLst>
  </p:cSld>
  <p:clrMapOvr>
    <a:masterClrMapping/>
  </p:clrMapOvr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33805817"/>
      </p:ext>
    </p:extLst>
  </p:cSld>
  <p:clrMapOvr>
    <a:masterClrMapping/>
  </p:clrMapOvr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25623442"/>
      </p:ext>
    </p:extLst>
  </p:cSld>
  <p:clrMapOvr>
    <a:masterClrMapping/>
  </p:clrMapOvr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56090420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97360513"/>
      </p:ext>
    </p:extLst>
  </p:cSld>
  <p:clrMapOvr>
    <a:masterClrMapping/>
  </p:clrMapOvr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49754222"/>
      </p:ext>
    </p:extLst>
  </p:cSld>
  <p:clrMapOvr>
    <a:masterClrMapping/>
  </p:clrMapOvr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04535422"/>
      </p:ext>
    </p:extLst>
  </p:cSld>
  <p:clrMapOvr>
    <a:masterClrMapping/>
  </p:clrMapOvr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01312870"/>
      </p:ext>
    </p:extLst>
  </p:cSld>
  <p:clrMapOvr>
    <a:masterClrMapping/>
  </p:clrMapOvr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70651862"/>
      </p:ext>
    </p:extLst>
  </p:cSld>
  <p:clrMapOvr>
    <a:masterClrMapping/>
  </p:clrMapOvr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526603740"/>
      </p:ext>
    </p:extLst>
  </p:cSld>
  <p:clrMapOvr>
    <a:masterClrMapping/>
  </p:clrMapOvr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0338613"/>
      </p:ext>
    </p:extLst>
  </p:cSld>
  <p:clrMapOvr>
    <a:masterClrMapping/>
  </p:clrMapOvr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93067056"/>
      </p:ext>
    </p:extLst>
  </p:cSld>
  <p:clrMapOvr>
    <a:masterClrMapping/>
  </p:clrMapOvr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1573349"/>
      </p:ext>
    </p:extLst>
  </p:cSld>
  <p:clrMapOvr>
    <a:masterClrMapping/>
  </p:clrMapOvr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24584252"/>
      </p:ext>
    </p:extLst>
  </p:cSld>
  <p:clrMapOvr>
    <a:masterClrMapping/>
  </p:clrMapOvr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5193832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ES4 SERIES </a:t>
            </a:r>
          </a:p>
        </p:txBody>
      </p:sp>
    </p:spTree>
    <p:extLst>
      <p:ext uri="{BB962C8B-B14F-4D97-AF65-F5344CB8AC3E}">
        <p14:creationId xmlns:p14="http://schemas.microsoft.com/office/powerpoint/2010/main" val="2098846307"/>
      </p:ext>
    </p:extLst>
  </p:cSld>
  <p:clrMapOvr>
    <a:masterClrMapping/>
  </p:clrMapOvr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57507466"/>
      </p:ext>
    </p:extLst>
  </p:cSld>
  <p:clrMapOvr>
    <a:masterClrMapping/>
  </p:clrMapOvr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32472028"/>
      </p:ext>
    </p:extLst>
  </p:cSld>
  <p:clrMapOvr>
    <a:masterClrMapping/>
  </p:clrMapOvr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96525689"/>
      </p:ext>
    </p:extLst>
  </p:cSld>
  <p:clrMapOvr>
    <a:masterClrMapping/>
  </p:clrMapOvr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66245737"/>
      </p:ext>
    </p:extLst>
  </p:cSld>
  <p:clrMapOvr>
    <a:masterClrMapping/>
  </p:clrMapOvr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24178053"/>
      </p:ext>
    </p:extLst>
  </p:cSld>
  <p:clrMapOvr>
    <a:masterClrMapping/>
  </p:clrMapOvr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82873613"/>
      </p:ext>
    </p:extLst>
  </p:cSld>
  <p:clrMapOvr>
    <a:masterClrMapping/>
  </p:clrMapOvr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90493606"/>
      </p:ext>
    </p:extLst>
  </p:cSld>
  <p:clrMapOvr>
    <a:masterClrMapping/>
  </p:clrMapOvr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2702391"/>
      </p:ext>
    </p:extLst>
  </p:cSld>
  <p:clrMapOvr>
    <a:masterClrMapping/>
  </p:clrMapOvr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684193"/>
      </p:ext>
    </p:extLst>
  </p:cSld>
  <p:clrMapOvr>
    <a:masterClrMapping/>
  </p:clrMapOvr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51171252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52294271"/>
      </p:ext>
    </p:extLst>
  </p:cSld>
  <p:clrMapOvr>
    <a:masterClrMapping/>
  </p:clrMapOvr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02297547"/>
      </p:ext>
    </p:extLst>
  </p:cSld>
  <p:clrMapOvr>
    <a:masterClrMapping/>
  </p:clrMapOvr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28100653"/>
      </p:ext>
    </p:extLst>
  </p:cSld>
  <p:clrMapOvr>
    <a:masterClrMapping/>
  </p:clrMapOvr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27888726"/>
      </p:ext>
    </p:extLst>
  </p:cSld>
  <p:clrMapOvr>
    <a:masterClrMapping/>
  </p:clrMapOvr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81312348"/>
      </p:ext>
    </p:extLst>
  </p:cSld>
  <p:clrMapOvr>
    <a:masterClrMapping/>
  </p:clrMapOvr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29816829"/>
      </p:ext>
    </p:extLst>
  </p:cSld>
  <p:clrMapOvr>
    <a:masterClrMapping/>
  </p:clrMapOvr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75093329"/>
      </p:ext>
    </p:extLst>
  </p:cSld>
  <p:clrMapOvr>
    <a:masterClrMapping/>
  </p:clrMapOvr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64721505"/>
      </p:ext>
    </p:extLst>
  </p:cSld>
  <p:clrMapOvr>
    <a:masterClrMapping/>
  </p:clrMapOvr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36393848"/>
      </p:ext>
    </p:extLst>
  </p:cSld>
  <p:clrMapOvr>
    <a:masterClrMapping/>
  </p:clrMapOvr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79694335"/>
      </p:ext>
    </p:extLst>
  </p:cSld>
  <p:clrMapOvr>
    <a:masterClrMapping/>
  </p:clrMapOvr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52709525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23914301"/>
      </p:ext>
    </p:extLst>
  </p:cSld>
  <p:clrMapOvr>
    <a:masterClrMapping/>
  </p:clrMapOvr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519989104"/>
      </p:ext>
    </p:extLst>
  </p:cSld>
  <p:clrMapOvr>
    <a:masterClrMapping/>
  </p:clrMapOvr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7732793"/>
      </p:ext>
    </p:extLst>
  </p:cSld>
  <p:clrMapOvr>
    <a:masterClrMapping/>
  </p:clrMapOvr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08043123"/>
      </p:ext>
    </p:extLst>
  </p:cSld>
  <p:clrMapOvr>
    <a:masterClrMapping/>
  </p:clrMapOvr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42902396"/>
      </p:ext>
    </p:extLst>
  </p:cSld>
  <p:clrMapOvr>
    <a:masterClrMapping/>
  </p:clrMapOvr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30580674"/>
      </p:ext>
    </p:extLst>
  </p:cSld>
  <p:clrMapOvr>
    <a:masterClrMapping/>
  </p:clrMapOvr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99739826"/>
      </p:ext>
    </p:extLst>
  </p:cSld>
  <p:clrMapOvr>
    <a:masterClrMapping/>
  </p:clrMapOvr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37967066"/>
      </p:ext>
    </p:extLst>
  </p:cSld>
  <p:clrMapOvr>
    <a:masterClrMapping/>
  </p:clrMapOvr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01564907"/>
      </p:ext>
    </p:extLst>
  </p:cSld>
  <p:clrMapOvr>
    <a:masterClrMapping/>
  </p:clrMapOvr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83878167"/>
      </p:ext>
    </p:extLst>
  </p:cSld>
  <p:clrMapOvr>
    <a:masterClrMapping/>
  </p:clrMapOvr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4614001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05311398"/>
      </p:ext>
    </p:extLst>
  </p:cSld>
  <p:clrMapOvr>
    <a:masterClrMapping/>
  </p:clrMapOvr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12358337"/>
      </p:ext>
    </p:extLst>
  </p:cSld>
  <p:clrMapOvr>
    <a:masterClrMapping/>
  </p:clrMapOvr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71039931"/>
      </p:ext>
    </p:extLst>
  </p:cSld>
  <p:clrMapOvr>
    <a:masterClrMapping/>
  </p:clrMapOvr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16575122"/>
      </p:ext>
    </p:extLst>
  </p:cSld>
  <p:clrMapOvr>
    <a:masterClrMapping/>
  </p:clrMapOvr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237352610"/>
      </p:ext>
    </p:extLst>
  </p:cSld>
  <p:clrMapOvr>
    <a:masterClrMapping/>
  </p:clrMapOvr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3254761"/>
      </p:ext>
    </p:extLst>
  </p:cSld>
  <p:clrMapOvr>
    <a:masterClrMapping/>
  </p:clrMapOvr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93243230"/>
      </p:ext>
    </p:extLst>
  </p:cSld>
  <p:clrMapOvr>
    <a:masterClrMapping/>
  </p:clrMapOvr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40969864"/>
      </p:ext>
    </p:extLst>
  </p:cSld>
  <p:clrMapOvr>
    <a:masterClrMapping/>
  </p:clrMapOvr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92911156"/>
      </p:ext>
    </p:extLst>
  </p:cSld>
  <p:clrMapOvr>
    <a:masterClrMapping/>
  </p:clrMapOvr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70413756"/>
      </p:ext>
    </p:extLst>
  </p:cSld>
  <p:clrMapOvr>
    <a:masterClrMapping/>
  </p:clrMapOvr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63873563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ES5 SERIES </a:t>
            </a:r>
          </a:p>
        </p:txBody>
      </p:sp>
    </p:spTree>
    <p:extLst>
      <p:ext uri="{BB962C8B-B14F-4D97-AF65-F5344CB8AC3E}">
        <p14:creationId xmlns:p14="http://schemas.microsoft.com/office/powerpoint/2010/main" val="3100042407"/>
      </p:ext>
    </p:extLst>
  </p:cSld>
  <p:clrMapOvr>
    <a:masterClrMapping/>
  </p:clrMapOvr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4812522"/>
      </p:ext>
    </p:extLst>
  </p:cSld>
  <p:clrMapOvr>
    <a:masterClrMapping/>
  </p:clrMapOvr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26988415"/>
      </p:ext>
    </p:extLst>
  </p:cSld>
  <p:clrMapOvr>
    <a:masterClrMapping/>
  </p:clrMapOvr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04079701"/>
      </p:ext>
    </p:extLst>
  </p:cSld>
  <p:clrMapOvr>
    <a:masterClrMapping/>
  </p:clrMapOvr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51698399"/>
      </p:ext>
    </p:extLst>
  </p:cSld>
  <p:clrMapOvr>
    <a:masterClrMapping/>
  </p:clrMapOvr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05675691"/>
      </p:ext>
    </p:extLst>
  </p:cSld>
  <p:clrMapOvr>
    <a:masterClrMapping/>
  </p:clrMapOvr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858220"/>
      </p:ext>
    </p:extLst>
  </p:cSld>
  <p:clrMapOvr>
    <a:masterClrMapping/>
  </p:clrMapOvr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706466709"/>
      </p:ext>
    </p:extLst>
  </p:cSld>
  <p:clrMapOvr>
    <a:masterClrMapping/>
  </p:clrMapOvr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5168961"/>
      </p:ext>
    </p:extLst>
  </p:cSld>
  <p:clrMapOvr>
    <a:masterClrMapping/>
  </p:clrMapOvr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97505837"/>
      </p:ext>
    </p:extLst>
  </p:cSld>
  <p:clrMapOvr>
    <a:masterClrMapping/>
  </p:clrMapOvr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64544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85140398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17949133"/>
      </p:ext>
    </p:extLst>
  </p:cSld>
  <p:clrMapOvr>
    <a:masterClrMapping/>
  </p:clrMapOvr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88115493"/>
      </p:ext>
    </p:extLst>
  </p:cSld>
  <p:clrMapOvr>
    <a:masterClrMapping/>
  </p:clrMapOvr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90922388"/>
      </p:ext>
    </p:extLst>
  </p:cSld>
  <p:clrMapOvr>
    <a:masterClrMapping/>
  </p:clrMapOvr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92986002"/>
      </p:ext>
    </p:extLst>
  </p:cSld>
  <p:clrMapOvr>
    <a:masterClrMapping/>
  </p:clrMapOvr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55419080"/>
      </p:ext>
    </p:extLst>
  </p:cSld>
  <p:clrMapOvr>
    <a:masterClrMapping/>
  </p:clrMapOvr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8209900"/>
      </p:ext>
    </p:extLst>
  </p:cSld>
  <p:clrMapOvr>
    <a:masterClrMapping/>
  </p:clrMapOvr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99693912"/>
      </p:ext>
    </p:extLst>
  </p:cSld>
  <p:clrMapOvr>
    <a:masterClrMapping/>
  </p:clrMapOvr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82805153"/>
      </p:ext>
    </p:extLst>
  </p:cSld>
  <p:clrMapOvr>
    <a:masterClrMapping/>
  </p:clrMapOvr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62883431"/>
      </p:ext>
    </p:extLst>
  </p:cSld>
  <p:clrMapOvr>
    <a:masterClrMapping/>
  </p:clrMapOvr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00259571"/>
      </p:ext>
    </p:extLst>
  </p:cSld>
  <p:clrMapOvr>
    <a:masterClrMapping/>
  </p:clrMapOvr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EW1 SERIES </a:t>
            </a:r>
          </a:p>
        </p:txBody>
      </p:sp>
    </p:spTree>
    <p:extLst>
      <p:ext uri="{BB962C8B-B14F-4D97-AF65-F5344CB8AC3E}">
        <p14:creationId xmlns:p14="http://schemas.microsoft.com/office/powerpoint/2010/main" val="1576001726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19571896"/>
      </p:ext>
    </p:extLst>
  </p:cSld>
  <p:clrMapOvr>
    <a:masterClrMapping/>
  </p:clrMapOvr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24579197"/>
      </p:ext>
    </p:extLst>
  </p:cSld>
  <p:clrMapOvr>
    <a:masterClrMapping/>
  </p:clrMapOvr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026762"/>
      </p:ext>
    </p:extLst>
  </p:cSld>
  <p:clrMapOvr>
    <a:masterClrMapping/>
  </p:clrMapOvr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40073456"/>
      </p:ext>
    </p:extLst>
  </p:cSld>
  <p:clrMapOvr>
    <a:masterClrMapping/>
  </p:clrMapOvr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EW2 SERIES </a:t>
            </a:r>
          </a:p>
        </p:txBody>
      </p:sp>
    </p:spTree>
    <p:extLst>
      <p:ext uri="{BB962C8B-B14F-4D97-AF65-F5344CB8AC3E}">
        <p14:creationId xmlns:p14="http://schemas.microsoft.com/office/powerpoint/2010/main" val="575214072"/>
      </p:ext>
    </p:extLst>
  </p:cSld>
  <p:clrMapOvr>
    <a:masterClrMapping/>
  </p:clrMapOvr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05652511"/>
      </p:ext>
    </p:extLst>
  </p:cSld>
  <p:clrMapOvr>
    <a:masterClrMapping/>
  </p:clrMapOvr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36235905"/>
      </p:ext>
    </p:extLst>
  </p:cSld>
  <p:clrMapOvr>
    <a:masterClrMapping/>
  </p:clrMapOvr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3062274"/>
      </p:ext>
    </p:extLst>
  </p:cSld>
  <p:clrMapOvr>
    <a:masterClrMapping/>
  </p:clrMapOvr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EW3 SERIES </a:t>
            </a:r>
          </a:p>
        </p:txBody>
      </p:sp>
    </p:spTree>
    <p:extLst>
      <p:ext uri="{BB962C8B-B14F-4D97-AF65-F5344CB8AC3E}">
        <p14:creationId xmlns:p14="http://schemas.microsoft.com/office/powerpoint/2010/main" val="3955803647"/>
      </p:ext>
    </p:extLst>
  </p:cSld>
  <p:clrMapOvr>
    <a:masterClrMapping/>
  </p:clrMapOvr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15183439"/>
      </p:ext>
    </p:extLst>
  </p:cSld>
  <p:clrMapOvr>
    <a:masterClrMapping/>
  </p:clrMapOvr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5042250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5649657"/>
      </p:ext>
    </p:extLst>
  </p:cSld>
  <p:clrMapOvr>
    <a:masterClrMapping/>
  </p:clrMapOvr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83680017"/>
      </p:ext>
    </p:extLst>
  </p:cSld>
  <p:clrMapOvr>
    <a:masterClrMapping/>
  </p:clrMapOvr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EW4 SERIES </a:t>
            </a:r>
          </a:p>
        </p:txBody>
      </p:sp>
    </p:spTree>
    <p:extLst>
      <p:ext uri="{BB962C8B-B14F-4D97-AF65-F5344CB8AC3E}">
        <p14:creationId xmlns:p14="http://schemas.microsoft.com/office/powerpoint/2010/main" val="3051966211"/>
      </p:ext>
    </p:extLst>
  </p:cSld>
  <p:clrMapOvr>
    <a:masterClrMapping/>
  </p:clrMapOvr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09933798"/>
      </p:ext>
    </p:extLst>
  </p:cSld>
  <p:clrMapOvr>
    <a:masterClrMapping/>
  </p:clrMapOvr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84488092"/>
      </p:ext>
    </p:extLst>
  </p:cSld>
  <p:clrMapOvr>
    <a:masterClrMapping/>
  </p:clrMapOvr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4470130"/>
      </p:ext>
    </p:extLst>
  </p:cSld>
  <p:clrMapOvr>
    <a:masterClrMapping/>
  </p:clrMapOvr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EW5 SERIES </a:t>
            </a:r>
          </a:p>
        </p:txBody>
      </p:sp>
    </p:spTree>
    <p:extLst>
      <p:ext uri="{BB962C8B-B14F-4D97-AF65-F5344CB8AC3E}">
        <p14:creationId xmlns:p14="http://schemas.microsoft.com/office/powerpoint/2010/main" val="1780713310"/>
      </p:ext>
    </p:extLst>
  </p:cSld>
  <p:clrMapOvr>
    <a:masterClrMapping/>
  </p:clrMapOvr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71122421"/>
      </p:ext>
    </p:extLst>
  </p:cSld>
  <p:clrMapOvr>
    <a:masterClrMapping/>
  </p:clrMapOvr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29279028"/>
      </p:ext>
    </p:extLst>
  </p:cSld>
  <p:clrMapOvr>
    <a:masterClrMapping/>
  </p:clrMapOvr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78113546"/>
      </p:ext>
    </p:extLst>
  </p:cSld>
  <p:clrMapOvr>
    <a:masterClrMapping/>
  </p:clrMapOvr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EW6 SERIES </a:t>
            </a:r>
          </a:p>
        </p:txBody>
      </p:sp>
    </p:spTree>
    <p:extLst>
      <p:ext uri="{BB962C8B-B14F-4D97-AF65-F5344CB8AC3E}">
        <p14:creationId xmlns:p14="http://schemas.microsoft.com/office/powerpoint/2010/main" val="3775209460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ES6 SERIES </a:t>
            </a:r>
          </a:p>
        </p:txBody>
      </p:sp>
    </p:spTree>
    <p:extLst>
      <p:ext uri="{BB962C8B-B14F-4D97-AF65-F5344CB8AC3E}">
        <p14:creationId xmlns:p14="http://schemas.microsoft.com/office/powerpoint/2010/main" val="1095816922"/>
      </p:ext>
    </p:extLst>
  </p:cSld>
  <p:clrMapOvr>
    <a:masterClrMapping/>
  </p:clrMapOvr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27361439"/>
      </p:ext>
    </p:extLst>
  </p:cSld>
  <p:clrMapOvr>
    <a:masterClrMapping/>
  </p:clrMapOvr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38413031"/>
      </p:ext>
    </p:extLst>
  </p:cSld>
  <p:clrMapOvr>
    <a:masterClrMapping/>
  </p:clrMapOvr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2828438"/>
      </p:ext>
    </p:extLst>
  </p:cSld>
  <p:clrMapOvr>
    <a:masterClrMapping/>
  </p:clrMapOvr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EW7 SERIES </a:t>
            </a:r>
          </a:p>
        </p:txBody>
      </p:sp>
    </p:spTree>
    <p:extLst>
      <p:ext uri="{BB962C8B-B14F-4D97-AF65-F5344CB8AC3E}">
        <p14:creationId xmlns:p14="http://schemas.microsoft.com/office/powerpoint/2010/main" val="4108311416"/>
      </p:ext>
    </p:extLst>
  </p:cSld>
  <p:clrMapOvr>
    <a:masterClrMapping/>
  </p:clrMapOvr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39056040"/>
      </p:ext>
    </p:extLst>
  </p:cSld>
  <p:clrMapOvr>
    <a:masterClrMapping/>
  </p:clrMapOvr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94188421"/>
      </p:ext>
    </p:extLst>
  </p:cSld>
  <p:clrMapOvr>
    <a:masterClrMapping/>
  </p:clrMapOvr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28257572"/>
      </p:ext>
    </p:extLst>
  </p:cSld>
  <p:clrMapOvr>
    <a:masterClrMapping/>
  </p:clrMapOvr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EW8 SERIES </a:t>
            </a:r>
          </a:p>
        </p:txBody>
      </p:sp>
    </p:spTree>
    <p:extLst>
      <p:ext uri="{BB962C8B-B14F-4D97-AF65-F5344CB8AC3E}">
        <p14:creationId xmlns:p14="http://schemas.microsoft.com/office/powerpoint/2010/main" val="2012552076"/>
      </p:ext>
    </p:extLst>
  </p:cSld>
  <p:clrMapOvr>
    <a:masterClrMapping/>
  </p:clrMapOvr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54788210"/>
      </p:ext>
    </p:extLst>
  </p:cSld>
  <p:clrMapOvr>
    <a:masterClrMapping/>
  </p:clrMapOvr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08143730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68802217"/>
      </p:ext>
    </p:extLst>
  </p:cSld>
  <p:clrMapOvr>
    <a:masterClrMapping/>
  </p:clrMapOvr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14378936"/>
      </p:ext>
    </p:extLst>
  </p:cSld>
  <p:clrMapOvr>
    <a:masterClrMapping/>
  </p:clrMapOvr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EW9 SERIES </a:t>
            </a:r>
          </a:p>
        </p:txBody>
      </p:sp>
    </p:spTree>
    <p:extLst>
      <p:ext uri="{BB962C8B-B14F-4D97-AF65-F5344CB8AC3E}">
        <p14:creationId xmlns:p14="http://schemas.microsoft.com/office/powerpoint/2010/main" val="2105015834"/>
      </p:ext>
    </p:extLst>
  </p:cSld>
  <p:clrMapOvr>
    <a:masterClrMapping/>
  </p:clrMapOvr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85842651"/>
      </p:ext>
    </p:extLst>
  </p:cSld>
  <p:clrMapOvr>
    <a:masterClrMapping/>
  </p:clrMapOvr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66349497"/>
      </p:ext>
    </p:extLst>
  </p:cSld>
  <p:clrMapOvr>
    <a:masterClrMapping/>
  </p:clrMapOvr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22930820"/>
      </p:ext>
    </p:extLst>
  </p:cSld>
  <p:clrMapOvr>
    <a:masterClrMapping/>
  </p:clrMapOvr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EW10 SERIES </a:t>
            </a:r>
          </a:p>
        </p:txBody>
      </p:sp>
    </p:spTree>
    <p:extLst>
      <p:ext uri="{BB962C8B-B14F-4D97-AF65-F5344CB8AC3E}">
        <p14:creationId xmlns:p14="http://schemas.microsoft.com/office/powerpoint/2010/main" val="1905353240"/>
      </p:ext>
    </p:extLst>
  </p:cSld>
  <p:clrMapOvr>
    <a:masterClrMapping/>
  </p:clrMapOvr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50078961"/>
      </p:ext>
    </p:extLst>
  </p:cSld>
  <p:clrMapOvr>
    <a:masterClrMapping/>
  </p:clrMapOvr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62716482"/>
      </p:ext>
    </p:extLst>
  </p:cSld>
  <p:clrMapOvr>
    <a:masterClrMapping/>
  </p:clrMapOvr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64385844"/>
      </p:ext>
    </p:extLst>
  </p:cSld>
  <p:clrMapOvr>
    <a:masterClrMapping/>
  </p:clrMapOvr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IS SERIES</a:t>
            </a:r>
          </a:p>
        </p:txBody>
      </p:sp>
    </p:spTree>
    <p:extLst>
      <p:ext uri="{BB962C8B-B14F-4D97-AF65-F5344CB8AC3E}">
        <p14:creationId xmlns:p14="http://schemas.microsoft.com/office/powerpoint/2010/main" val="225203785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5979036"/>
      </p:ext>
    </p:extLst>
  </p:cSld>
  <p:clrMapOvr>
    <a:masterClrMapping/>
  </p:clrMapOvr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IS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7242887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2439342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787910699"/>
      </p:ext>
    </p:extLst>
  </p:cSld>
  <p:clrMapOvr>
    <a:masterClrMapping/>
  </p:clrMapOvr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881090663"/>
      </p:ext>
    </p:extLst>
  </p:cSld>
  <p:clrMapOvr>
    <a:masterClrMapping/>
  </p:clrMapOvr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250215"/>
      </p:ext>
    </p:extLst>
  </p:cSld>
  <p:clrMapOvr>
    <a:masterClrMapping/>
  </p:clrMapOvr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22915209"/>
      </p:ext>
    </p:extLst>
  </p:cSld>
  <p:clrMapOvr>
    <a:masterClrMapping/>
  </p:clrMapOvr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09811410"/>
      </p:ext>
    </p:extLst>
  </p:cSld>
  <p:clrMapOvr>
    <a:masterClrMapping/>
  </p:clrMapOvr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88560430"/>
      </p:ext>
    </p:extLst>
  </p:cSld>
  <p:clrMapOvr>
    <a:masterClrMapping/>
  </p:clrMapOvr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50397528"/>
      </p:ext>
    </p:extLst>
  </p:cSld>
  <p:clrMapOvr>
    <a:masterClrMapping/>
  </p:clrMapOvr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97399265"/>
      </p:ext>
    </p:extLst>
  </p:cSld>
  <p:clrMapOvr>
    <a:masterClrMapping/>
  </p:clrMapOvr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24644579"/>
      </p:ext>
    </p:extLst>
  </p:cSld>
  <p:clrMapOvr>
    <a:masterClrMapping/>
  </p:clrMapOvr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21511361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70937880"/>
      </p:ext>
    </p:extLst>
  </p:cSld>
  <p:clrMapOvr>
    <a:masterClrMapping/>
  </p:clrMapOvr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97608263"/>
      </p:ext>
    </p:extLst>
  </p:cSld>
  <p:clrMapOvr>
    <a:masterClrMapping/>
  </p:clrMapOvr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76742166"/>
      </p:ext>
    </p:extLst>
  </p:cSld>
  <p:clrMapOvr>
    <a:masterClrMapping/>
  </p:clrMapOvr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34790971"/>
      </p:ext>
    </p:extLst>
  </p:cSld>
  <p:clrMapOvr>
    <a:masterClrMapping/>
  </p:clrMapOvr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36940105"/>
      </p:ext>
    </p:extLst>
  </p:cSld>
  <p:clrMapOvr>
    <a:masterClrMapping/>
  </p:clrMapOvr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847741186"/>
      </p:ext>
    </p:extLst>
  </p:cSld>
  <p:clrMapOvr>
    <a:masterClrMapping/>
  </p:clrMapOvr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4020393"/>
      </p:ext>
    </p:extLst>
  </p:cSld>
  <p:clrMapOvr>
    <a:masterClrMapping/>
  </p:clrMapOvr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20027368"/>
      </p:ext>
    </p:extLst>
  </p:cSld>
  <p:clrMapOvr>
    <a:masterClrMapping/>
  </p:clrMapOvr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93081104"/>
      </p:ext>
    </p:extLst>
  </p:cSld>
  <p:clrMapOvr>
    <a:masterClrMapping/>
  </p:clrMapOvr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04445529"/>
      </p:ext>
    </p:extLst>
  </p:cSld>
  <p:clrMapOvr>
    <a:masterClrMapping/>
  </p:clrMapOvr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36024543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ES7 SERIES </a:t>
            </a:r>
          </a:p>
        </p:txBody>
      </p:sp>
    </p:spTree>
    <p:extLst>
      <p:ext uri="{BB962C8B-B14F-4D97-AF65-F5344CB8AC3E}">
        <p14:creationId xmlns:p14="http://schemas.microsoft.com/office/powerpoint/2010/main" val="340744776"/>
      </p:ext>
    </p:extLst>
  </p:cSld>
  <p:clrMapOvr>
    <a:masterClrMapping/>
  </p:clrMapOvr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63161849"/>
      </p:ext>
    </p:extLst>
  </p:cSld>
  <p:clrMapOvr>
    <a:masterClrMapping/>
  </p:clrMapOvr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95140873"/>
      </p:ext>
    </p:extLst>
  </p:cSld>
  <p:clrMapOvr>
    <a:masterClrMapping/>
  </p:clrMapOvr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74249966"/>
      </p:ext>
    </p:extLst>
  </p:cSld>
  <p:clrMapOvr>
    <a:masterClrMapping/>
  </p:clrMapOvr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99825987"/>
      </p:ext>
    </p:extLst>
  </p:cSld>
  <p:clrMapOvr>
    <a:masterClrMapping/>
  </p:clrMapOvr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3222780"/>
      </p:ext>
    </p:extLst>
  </p:cSld>
  <p:clrMapOvr>
    <a:masterClrMapping/>
  </p:clrMapOvr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8912356"/>
      </p:ext>
    </p:extLst>
  </p:cSld>
  <p:clrMapOvr>
    <a:masterClrMapping/>
  </p:clrMapOvr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64621015"/>
      </p:ext>
    </p:extLst>
  </p:cSld>
  <p:clrMapOvr>
    <a:masterClrMapping/>
  </p:clrMapOvr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03519691"/>
      </p:ext>
    </p:extLst>
  </p:cSld>
  <p:clrMapOvr>
    <a:masterClrMapping/>
  </p:clrMapOvr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0460703"/>
      </p:ext>
    </p:extLst>
  </p:cSld>
  <p:clrMapOvr>
    <a:masterClrMapping/>
  </p:clrMapOvr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27112733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35987223"/>
      </p:ext>
    </p:extLst>
  </p:cSld>
  <p:clrMapOvr>
    <a:masterClrMapping/>
  </p:clrMapOvr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55517816"/>
      </p:ext>
    </p:extLst>
  </p:cSld>
  <p:clrMapOvr>
    <a:masterClrMapping/>
  </p:clrMapOvr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46278940"/>
      </p:ext>
    </p:extLst>
  </p:cSld>
  <p:clrMapOvr>
    <a:masterClrMapping/>
  </p:clrMapOvr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07578974"/>
      </p:ext>
    </p:extLst>
  </p:cSld>
  <p:clrMapOvr>
    <a:masterClrMapping/>
  </p:clrMapOvr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80093685"/>
      </p:ext>
    </p:extLst>
  </p:cSld>
  <p:clrMapOvr>
    <a:masterClrMapping/>
  </p:clrMapOvr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6760167"/>
      </p:ext>
    </p:extLst>
  </p:cSld>
  <p:clrMapOvr>
    <a:masterClrMapping/>
  </p:clrMapOvr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25828109"/>
      </p:ext>
    </p:extLst>
  </p:cSld>
  <p:clrMapOvr>
    <a:masterClrMapping/>
  </p:clrMapOvr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7767075"/>
      </p:ext>
    </p:extLst>
  </p:cSld>
  <p:clrMapOvr>
    <a:masterClrMapping/>
  </p:clrMapOvr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81746883"/>
      </p:ext>
    </p:extLst>
  </p:cSld>
  <p:clrMapOvr>
    <a:masterClrMapping/>
  </p:clrMapOvr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3201955"/>
      </p:ext>
    </p:extLst>
  </p:cSld>
  <p:clrMapOvr>
    <a:masterClrMapping/>
  </p:clrMapOvr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87349495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234553"/>
      </p:ext>
    </p:extLst>
  </p:cSld>
  <p:clrMapOvr>
    <a:masterClrMapping/>
  </p:clrMapOvr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698353969"/>
      </p:ext>
    </p:extLst>
  </p:cSld>
  <p:clrMapOvr>
    <a:masterClrMapping/>
  </p:clrMapOvr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1974861"/>
      </p:ext>
    </p:extLst>
  </p:cSld>
  <p:clrMapOvr>
    <a:masterClrMapping/>
  </p:clrMapOvr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54773556"/>
      </p:ext>
    </p:extLst>
  </p:cSld>
  <p:clrMapOvr>
    <a:masterClrMapping/>
  </p:clrMapOvr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30893189"/>
      </p:ext>
    </p:extLst>
  </p:cSld>
  <p:clrMapOvr>
    <a:masterClrMapping/>
  </p:clrMapOvr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59435239"/>
      </p:ext>
    </p:extLst>
  </p:cSld>
  <p:clrMapOvr>
    <a:masterClrMapping/>
  </p:clrMapOvr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60688626"/>
      </p:ext>
    </p:extLst>
  </p:cSld>
  <p:clrMapOvr>
    <a:masterClrMapping/>
  </p:clrMapOvr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84040075"/>
      </p:ext>
    </p:extLst>
  </p:cSld>
  <p:clrMapOvr>
    <a:masterClrMapping/>
  </p:clrMapOvr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80722236"/>
      </p:ext>
    </p:extLst>
  </p:cSld>
  <p:clrMapOvr>
    <a:masterClrMapping/>
  </p:clrMapOvr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67575088"/>
      </p:ext>
    </p:extLst>
  </p:cSld>
  <p:clrMapOvr>
    <a:masterClrMapping/>
  </p:clrMapOvr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22232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757516404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02364820"/>
      </p:ext>
    </p:extLst>
  </p:cSld>
  <p:clrMapOvr>
    <a:masterClrMapping/>
  </p:clrMapOvr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37933558"/>
      </p:ext>
    </p:extLst>
  </p:cSld>
  <p:clrMapOvr>
    <a:masterClrMapping/>
  </p:clrMapOvr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79997906"/>
      </p:ext>
    </p:extLst>
  </p:cSld>
  <p:clrMapOvr>
    <a:masterClrMapping/>
  </p:clrMapOvr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02857381"/>
      </p:ext>
    </p:extLst>
  </p:cSld>
  <p:clrMapOvr>
    <a:masterClrMapping/>
  </p:clrMapOvr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091625454"/>
      </p:ext>
    </p:extLst>
  </p:cSld>
  <p:clrMapOvr>
    <a:masterClrMapping/>
  </p:clrMapOvr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45238005"/>
      </p:ext>
    </p:extLst>
  </p:cSld>
  <p:clrMapOvr>
    <a:masterClrMapping/>
  </p:clrMapOvr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93031034"/>
      </p:ext>
    </p:extLst>
  </p:cSld>
  <p:clrMapOvr>
    <a:masterClrMapping/>
  </p:clrMapOvr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88859850"/>
      </p:ext>
    </p:extLst>
  </p:cSld>
  <p:clrMapOvr>
    <a:masterClrMapping/>
  </p:clrMapOvr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04052698"/>
      </p:ext>
    </p:extLst>
  </p:cSld>
  <p:clrMapOvr>
    <a:masterClrMapping/>
  </p:clrMapOvr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99036229"/>
      </p:ext>
    </p:extLst>
  </p:cSld>
  <p:clrMapOvr>
    <a:masterClrMapping/>
  </p:clrMapOvr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80996693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ES8 SERIES </a:t>
            </a:r>
          </a:p>
        </p:txBody>
      </p:sp>
    </p:spTree>
    <p:extLst>
      <p:ext uri="{BB962C8B-B14F-4D97-AF65-F5344CB8AC3E}">
        <p14:creationId xmlns:p14="http://schemas.microsoft.com/office/powerpoint/2010/main" val="1806260039"/>
      </p:ext>
    </p:extLst>
  </p:cSld>
  <p:clrMapOvr>
    <a:masterClrMapping/>
  </p:clrMapOvr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76665015"/>
      </p:ext>
    </p:extLst>
  </p:cSld>
  <p:clrMapOvr>
    <a:masterClrMapping/>
  </p:clrMapOvr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38996176"/>
      </p:ext>
    </p:extLst>
  </p:cSld>
  <p:clrMapOvr>
    <a:masterClrMapping/>
  </p:clrMapOvr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76616546"/>
      </p:ext>
    </p:extLst>
  </p:cSld>
  <p:clrMapOvr>
    <a:masterClrMapping/>
  </p:clrMapOvr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7901676"/>
      </p:ext>
    </p:extLst>
  </p:cSld>
  <p:clrMapOvr>
    <a:masterClrMapping/>
  </p:clrMapOvr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11504731"/>
      </p:ext>
    </p:extLst>
  </p:cSld>
  <p:clrMapOvr>
    <a:masterClrMapping/>
  </p:clrMapOvr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41884017"/>
      </p:ext>
    </p:extLst>
  </p:cSld>
  <p:clrMapOvr>
    <a:masterClrMapping/>
  </p:clrMapOvr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426790536"/>
      </p:ext>
    </p:extLst>
  </p:cSld>
  <p:clrMapOvr>
    <a:masterClrMapping/>
  </p:clrMapOvr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7405203"/>
      </p:ext>
    </p:extLst>
  </p:cSld>
  <p:clrMapOvr>
    <a:masterClrMapping/>
  </p:clrMapOvr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80911691"/>
      </p:ext>
    </p:extLst>
  </p:cSld>
  <p:clrMapOvr>
    <a:masterClrMapping/>
  </p:clrMapOvr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49109431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01813932"/>
      </p:ext>
    </p:extLst>
  </p:cSld>
  <p:clrMapOvr>
    <a:masterClrMapping/>
  </p:clrMapOvr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2393026"/>
      </p:ext>
    </p:extLst>
  </p:cSld>
  <p:clrMapOvr>
    <a:masterClrMapping/>
  </p:clrMapOvr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10400082"/>
      </p:ext>
    </p:extLst>
  </p:cSld>
  <p:clrMapOvr>
    <a:masterClrMapping/>
  </p:clrMapOvr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21156560"/>
      </p:ext>
    </p:extLst>
  </p:cSld>
  <p:clrMapOvr>
    <a:masterClrMapping/>
  </p:clrMapOvr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28118006"/>
      </p:ext>
    </p:extLst>
  </p:cSld>
  <p:clrMapOvr>
    <a:masterClrMapping/>
  </p:clrMapOvr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69469586"/>
      </p:ext>
    </p:extLst>
  </p:cSld>
  <p:clrMapOvr>
    <a:masterClrMapping/>
  </p:clrMapOvr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90719014"/>
      </p:ext>
    </p:extLst>
  </p:cSld>
  <p:clrMapOvr>
    <a:masterClrMapping/>
  </p:clrMapOvr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76423465"/>
      </p:ext>
    </p:extLst>
  </p:cSld>
  <p:clrMapOvr>
    <a:masterClrMapping/>
  </p:clrMapOvr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68805833"/>
      </p:ext>
    </p:extLst>
  </p:cSld>
  <p:clrMapOvr>
    <a:masterClrMapping/>
  </p:clrMapOvr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53937937"/>
      </p:ext>
    </p:extLst>
  </p:cSld>
  <p:clrMapOvr>
    <a:masterClrMapping/>
  </p:clrMapOvr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243541871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53366296"/>
      </p:ext>
    </p:extLst>
  </p:cSld>
  <p:clrMapOvr>
    <a:masterClrMapping/>
  </p:clrMapOvr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0570934"/>
      </p:ext>
    </p:extLst>
  </p:cSld>
  <p:clrMapOvr>
    <a:masterClrMapping/>
  </p:clrMapOvr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09154294"/>
      </p:ext>
    </p:extLst>
  </p:cSld>
  <p:clrMapOvr>
    <a:masterClrMapping/>
  </p:clrMapOvr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06358539"/>
      </p:ext>
    </p:extLst>
  </p:cSld>
  <p:clrMapOvr>
    <a:masterClrMapping/>
  </p:clrMapOvr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04002319"/>
      </p:ext>
    </p:extLst>
  </p:cSld>
  <p:clrMapOvr>
    <a:masterClrMapping/>
  </p:clrMapOvr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10844529"/>
      </p:ext>
    </p:extLst>
  </p:cSld>
  <p:clrMapOvr>
    <a:masterClrMapping/>
  </p:clrMapOvr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24066645"/>
      </p:ext>
    </p:extLst>
  </p:cSld>
  <p:clrMapOvr>
    <a:masterClrMapping/>
  </p:clrMapOvr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39189375"/>
      </p:ext>
    </p:extLst>
  </p:cSld>
  <p:clrMapOvr>
    <a:masterClrMapping/>
  </p:clrMapOvr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3503749"/>
      </p:ext>
    </p:extLst>
  </p:cSld>
  <p:clrMapOvr>
    <a:masterClrMapping/>
  </p:clrMapOvr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22386787"/>
      </p:ext>
    </p:extLst>
  </p:cSld>
  <p:clrMapOvr>
    <a:masterClrMapping/>
  </p:clrMapOvr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82426696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59512019"/>
      </p:ext>
    </p:extLst>
  </p:cSld>
  <p:clrMapOvr>
    <a:masterClrMapping/>
  </p:clrMapOvr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5286407"/>
      </p:ext>
    </p:extLst>
  </p:cSld>
  <p:clrMapOvr>
    <a:masterClrMapping/>
  </p:clrMapOvr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88341796"/>
      </p:ext>
    </p:extLst>
  </p:cSld>
  <p:clrMapOvr>
    <a:masterClrMapping/>
  </p:clrMapOvr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202776564"/>
      </p:ext>
    </p:extLst>
  </p:cSld>
  <p:clrMapOvr>
    <a:masterClrMapping/>
  </p:clrMapOvr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1747655"/>
      </p:ext>
    </p:extLst>
  </p:cSld>
  <p:clrMapOvr>
    <a:masterClrMapping/>
  </p:clrMapOvr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99332334"/>
      </p:ext>
    </p:extLst>
  </p:cSld>
  <p:clrMapOvr>
    <a:masterClrMapping/>
  </p:clrMapOvr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09581184"/>
      </p:ext>
    </p:extLst>
  </p:cSld>
  <p:clrMapOvr>
    <a:masterClrMapping/>
  </p:clrMapOvr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8856072"/>
      </p:ext>
    </p:extLst>
  </p:cSld>
  <p:clrMapOvr>
    <a:masterClrMapping/>
  </p:clrMapOvr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87544854"/>
      </p:ext>
    </p:extLst>
  </p:cSld>
  <p:clrMapOvr>
    <a:masterClrMapping/>
  </p:clrMapOvr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05322348"/>
      </p:ext>
    </p:extLst>
  </p:cSld>
  <p:clrMapOvr>
    <a:masterClrMapping/>
  </p:clrMapOvr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01043599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ES9 SERIES </a:t>
            </a:r>
          </a:p>
        </p:txBody>
      </p:sp>
    </p:spTree>
    <p:extLst>
      <p:ext uri="{BB962C8B-B14F-4D97-AF65-F5344CB8AC3E}">
        <p14:creationId xmlns:p14="http://schemas.microsoft.com/office/powerpoint/2010/main" val="202266646"/>
      </p:ext>
    </p:extLst>
  </p:cSld>
  <p:clrMapOvr>
    <a:masterClrMapping/>
  </p:clrMapOvr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31707151"/>
      </p:ext>
    </p:extLst>
  </p:cSld>
  <p:clrMapOvr>
    <a:masterClrMapping/>
  </p:clrMapOvr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80659846"/>
      </p:ext>
    </p:extLst>
  </p:cSld>
  <p:clrMapOvr>
    <a:masterClrMapping/>
  </p:clrMapOvr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79523118"/>
      </p:ext>
    </p:extLst>
  </p:cSld>
  <p:clrMapOvr>
    <a:masterClrMapping/>
  </p:clrMapOvr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11778646"/>
      </p:ext>
    </p:extLst>
  </p:cSld>
  <p:clrMapOvr>
    <a:masterClrMapping/>
  </p:clrMapOvr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5314470"/>
      </p:ext>
    </p:extLst>
  </p:cSld>
  <p:clrMapOvr>
    <a:masterClrMapping/>
  </p:clrMapOvr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88867173"/>
      </p:ext>
    </p:extLst>
  </p:cSld>
  <p:clrMapOvr>
    <a:masterClrMapping/>
  </p:clrMapOvr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0483144"/>
      </p:ext>
    </p:extLst>
  </p:cSld>
  <p:clrMapOvr>
    <a:masterClrMapping/>
  </p:clrMapOvr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70401313"/>
      </p:ext>
    </p:extLst>
  </p:cSld>
  <p:clrMapOvr>
    <a:masterClrMapping/>
  </p:clrMapOvr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11127990"/>
      </p:ext>
    </p:extLst>
  </p:cSld>
  <p:clrMapOvr>
    <a:masterClrMapping/>
  </p:clrMapOvr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51347971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40038413"/>
      </p:ext>
    </p:extLst>
  </p:cSld>
  <p:clrMapOvr>
    <a:masterClrMapping/>
  </p:clrMapOvr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93967802"/>
      </p:ext>
    </p:extLst>
  </p:cSld>
  <p:clrMapOvr>
    <a:masterClrMapping/>
  </p:clrMapOvr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64834174"/>
      </p:ext>
    </p:extLst>
  </p:cSld>
  <p:clrMapOvr>
    <a:masterClrMapping/>
  </p:clrMapOvr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53333583"/>
      </p:ext>
    </p:extLst>
  </p:cSld>
  <p:clrMapOvr>
    <a:masterClrMapping/>
  </p:clrMapOvr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75807839"/>
      </p:ext>
    </p:extLst>
  </p:cSld>
  <p:clrMapOvr>
    <a:masterClrMapping/>
  </p:clrMapOvr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72266170"/>
      </p:ext>
    </p:extLst>
  </p:cSld>
  <p:clrMapOvr>
    <a:masterClrMapping/>
  </p:clrMapOvr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04816960"/>
      </p:ext>
    </p:extLst>
  </p:cSld>
  <p:clrMapOvr>
    <a:masterClrMapping/>
  </p:clrMapOvr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48355056"/>
      </p:ext>
    </p:extLst>
  </p:cSld>
  <p:clrMapOvr>
    <a:masterClrMapping/>
  </p:clrMapOvr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36825229"/>
      </p:ext>
    </p:extLst>
  </p:cSld>
  <p:clrMapOvr>
    <a:masterClrMapping/>
  </p:clrMapOvr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385193496"/>
      </p:ext>
    </p:extLst>
  </p:cSld>
  <p:clrMapOvr>
    <a:masterClrMapping/>
  </p:clrMapOvr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0455367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8657342"/>
      </p:ext>
    </p:extLst>
  </p:cSld>
  <p:clrMapOvr>
    <a:masterClrMapping/>
  </p:clrMapOvr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27543520"/>
      </p:ext>
    </p:extLst>
  </p:cSld>
  <p:clrMapOvr>
    <a:masterClrMapping/>
  </p:clrMapOvr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1132431"/>
      </p:ext>
    </p:extLst>
  </p:cSld>
  <p:clrMapOvr>
    <a:masterClrMapping/>
  </p:clrMapOvr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08381606"/>
      </p:ext>
    </p:extLst>
  </p:cSld>
  <p:clrMapOvr>
    <a:masterClrMapping/>
  </p:clrMapOvr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16102743"/>
      </p:ext>
    </p:extLst>
  </p:cSld>
  <p:clrMapOvr>
    <a:masterClrMapping/>
  </p:clrMapOvr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59939863"/>
      </p:ext>
    </p:extLst>
  </p:cSld>
  <p:clrMapOvr>
    <a:masterClrMapping/>
  </p:clrMapOvr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95043"/>
      </p:ext>
    </p:extLst>
  </p:cSld>
  <p:clrMapOvr>
    <a:masterClrMapping/>
  </p:clrMapOvr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37608955"/>
      </p:ext>
    </p:extLst>
  </p:cSld>
  <p:clrMapOvr>
    <a:masterClrMapping/>
  </p:clrMapOvr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00066507"/>
      </p:ext>
    </p:extLst>
  </p:cSld>
  <p:clrMapOvr>
    <a:masterClrMapping/>
  </p:clrMapOvr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70582756"/>
      </p:ext>
    </p:extLst>
  </p:cSld>
  <p:clrMapOvr>
    <a:masterClrMapping/>
  </p:clrMapOvr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64552871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71629865"/>
      </p:ext>
    </p:extLst>
  </p:cSld>
  <p:clrMapOvr>
    <a:masterClrMapping/>
  </p:clrMapOvr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6895935"/>
      </p:ext>
    </p:extLst>
  </p:cSld>
  <p:clrMapOvr>
    <a:masterClrMapping/>
  </p:clrMapOvr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IS1 SERIES </a:t>
            </a:r>
          </a:p>
        </p:txBody>
      </p:sp>
    </p:spTree>
    <p:extLst>
      <p:ext uri="{BB962C8B-B14F-4D97-AF65-F5344CB8AC3E}">
        <p14:creationId xmlns:p14="http://schemas.microsoft.com/office/powerpoint/2010/main" val="2881720314"/>
      </p:ext>
    </p:extLst>
  </p:cSld>
  <p:clrMapOvr>
    <a:masterClrMapping/>
  </p:clrMapOvr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86668986"/>
      </p:ext>
    </p:extLst>
  </p:cSld>
  <p:clrMapOvr>
    <a:masterClrMapping/>
  </p:clrMapOvr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25799790"/>
      </p:ext>
    </p:extLst>
  </p:cSld>
  <p:clrMapOvr>
    <a:masterClrMapping/>
  </p:clrMapOvr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99253631"/>
      </p:ext>
    </p:extLst>
  </p:cSld>
  <p:clrMapOvr>
    <a:masterClrMapping/>
  </p:clrMapOvr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IS2 SERIES </a:t>
            </a:r>
          </a:p>
        </p:txBody>
      </p:sp>
    </p:spTree>
    <p:extLst>
      <p:ext uri="{BB962C8B-B14F-4D97-AF65-F5344CB8AC3E}">
        <p14:creationId xmlns:p14="http://schemas.microsoft.com/office/powerpoint/2010/main" val="3733894684"/>
      </p:ext>
    </p:extLst>
  </p:cSld>
  <p:clrMapOvr>
    <a:masterClrMapping/>
  </p:clrMapOvr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24691994"/>
      </p:ext>
    </p:extLst>
  </p:cSld>
  <p:clrMapOvr>
    <a:masterClrMapping/>
  </p:clrMapOvr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83626645"/>
      </p:ext>
    </p:extLst>
  </p:cSld>
  <p:clrMapOvr>
    <a:masterClrMapping/>
  </p:clrMapOvr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11700611"/>
      </p:ext>
    </p:extLst>
  </p:cSld>
  <p:clrMapOvr>
    <a:masterClrMapping/>
  </p:clrMapOvr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IS3 SERIES </a:t>
            </a:r>
          </a:p>
        </p:txBody>
      </p:sp>
    </p:spTree>
    <p:extLst>
      <p:ext uri="{BB962C8B-B14F-4D97-AF65-F5344CB8AC3E}">
        <p14:creationId xmlns:p14="http://schemas.microsoft.com/office/powerpoint/2010/main" val="2924190087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ES10 SERIES </a:t>
            </a:r>
          </a:p>
        </p:txBody>
      </p:sp>
    </p:spTree>
    <p:extLst>
      <p:ext uri="{BB962C8B-B14F-4D97-AF65-F5344CB8AC3E}">
        <p14:creationId xmlns:p14="http://schemas.microsoft.com/office/powerpoint/2010/main" val="3235207485"/>
      </p:ext>
    </p:extLst>
  </p:cSld>
  <p:clrMapOvr>
    <a:masterClrMapping/>
  </p:clrMapOvr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03591224"/>
      </p:ext>
    </p:extLst>
  </p:cSld>
  <p:clrMapOvr>
    <a:masterClrMapping/>
  </p:clrMapOvr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98071321"/>
      </p:ext>
    </p:extLst>
  </p:cSld>
  <p:clrMapOvr>
    <a:masterClrMapping/>
  </p:clrMapOvr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77027164"/>
      </p:ext>
    </p:extLst>
  </p:cSld>
  <p:clrMapOvr>
    <a:masterClrMapping/>
  </p:clrMapOvr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IS4 SERIES </a:t>
            </a:r>
          </a:p>
        </p:txBody>
      </p:sp>
    </p:spTree>
    <p:extLst>
      <p:ext uri="{BB962C8B-B14F-4D97-AF65-F5344CB8AC3E}">
        <p14:creationId xmlns:p14="http://schemas.microsoft.com/office/powerpoint/2010/main" val="1096803447"/>
      </p:ext>
    </p:extLst>
  </p:cSld>
  <p:clrMapOvr>
    <a:masterClrMapping/>
  </p:clrMapOvr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9863726"/>
      </p:ext>
    </p:extLst>
  </p:cSld>
  <p:clrMapOvr>
    <a:masterClrMapping/>
  </p:clrMapOvr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27805541"/>
      </p:ext>
    </p:extLst>
  </p:cSld>
  <p:clrMapOvr>
    <a:masterClrMapping/>
  </p:clrMapOvr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43340318"/>
      </p:ext>
    </p:extLst>
  </p:cSld>
  <p:clrMapOvr>
    <a:masterClrMapping/>
  </p:clrMapOvr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IS5 SERIES </a:t>
            </a:r>
          </a:p>
        </p:txBody>
      </p:sp>
    </p:spTree>
    <p:extLst>
      <p:ext uri="{BB962C8B-B14F-4D97-AF65-F5344CB8AC3E}">
        <p14:creationId xmlns:p14="http://schemas.microsoft.com/office/powerpoint/2010/main" val="4145893659"/>
      </p:ext>
    </p:extLst>
  </p:cSld>
  <p:clrMapOvr>
    <a:masterClrMapping/>
  </p:clrMapOvr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22403303"/>
      </p:ext>
    </p:extLst>
  </p:cSld>
  <p:clrMapOvr>
    <a:masterClrMapping/>
  </p:clrMapOvr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57352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1202906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61333741"/>
      </p:ext>
    </p:extLst>
  </p:cSld>
  <p:clrMapOvr>
    <a:masterClrMapping/>
  </p:clrMapOvr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73636055"/>
      </p:ext>
    </p:extLst>
  </p:cSld>
  <p:clrMapOvr>
    <a:masterClrMapping/>
  </p:clrMapOvr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IS6 SERIES </a:t>
            </a:r>
          </a:p>
        </p:txBody>
      </p:sp>
    </p:spTree>
    <p:extLst>
      <p:ext uri="{BB962C8B-B14F-4D97-AF65-F5344CB8AC3E}">
        <p14:creationId xmlns:p14="http://schemas.microsoft.com/office/powerpoint/2010/main" val="1538311565"/>
      </p:ext>
    </p:extLst>
  </p:cSld>
  <p:clrMapOvr>
    <a:masterClrMapping/>
  </p:clrMapOvr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87705732"/>
      </p:ext>
    </p:extLst>
  </p:cSld>
  <p:clrMapOvr>
    <a:masterClrMapping/>
  </p:clrMapOvr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09438293"/>
      </p:ext>
    </p:extLst>
  </p:cSld>
  <p:clrMapOvr>
    <a:masterClrMapping/>
  </p:clrMapOvr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52585610"/>
      </p:ext>
    </p:extLst>
  </p:cSld>
  <p:clrMapOvr>
    <a:masterClrMapping/>
  </p:clrMapOvr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IS7 SERIES </a:t>
            </a:r>
          </a:p>
        </p:txBody>
      </p:sp>
    </p:spTree>
    <p:extLst>
      <p:ext uri="{BB962C8B-B14F-4D97-AF65-F5344CB8AC3E}">
        <p14:creationId xmlns:p14="http://schemas.microsoft.com/office/powerpoint/2010/main" val="2707777342"/>
      </p:ext>
    </p:extLst>
  </p:cSld>
  <p:clrMapOvr>
    <a:masterClrMapping/>
  </p:clrMapOvr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82135520"/>
      </p:ext>
    </p:extLst>
  </p:cSld>
  <p:clrMapOvr>
    <a:masterClrMapping/>
  </p:clrMapOvr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05341174"/>
      </p:ext>
    </p:extLst>
  </p:cSld>
  <p:clrMapOvr>
    <a:masterClrMapping/>
  </p:clrMapOvr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01956660"/>
      </p:ext>
    </p:extLst>
  </p:cSld>
  <p:clrMapOvr>
    <a:masterClrMapping/>
  </p:clrMapOvr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IS8 SERIES </a:t>
            </a:r>
          </a:p>
        </p:txBody>
      </p:sp>
    </p:spTree>
    <p:extLst>
      <p:ext uri="{BB962C8B-B14F-4D97-AF65-F5344CB8AC3E}">
        <p14:creationId xmlns:p14="http://schemas.microsoft.com/office/powerpoint/2010/main" val="2657100770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4333975"/>
      </p:ext>
    </p:extLst>
  </p:cSld>
  <p:clrMapOvr>
    <a:masterClrMapping/>
  </p:clrMapOvr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54716893"/>
      </p:ext>
    </p:extLst>
  </p:cSld>
  <p:clrMapOvr>
    <a:masterClrMapping/>
  </p:clrMapOvr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5888079"/>
      </p:ext>
    </p:extLst>
  </p:cSld>
  <p:clrMapOvr>
    <a:masterClrMapping/>
  </p:clrMapOvr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55288625"/>
      </p:ext>
    </p:extLst>
  </p:cSld>
  <p:clrMapOvr>
    <a:masterClrMapping/>
  </p:clrMapOvr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IS9 SERIES </a:t>
            </a:r>
          </a:p>
        </p:txBody>
      </p:sp>
    </p:spTree>
    <p:extLst>
      <p:ext uri="{BB962C8B-B14F-4D97-AF65-F5344CB8AC3E}">
        <p14:creationId xmlns:p14="http://schemas.microsoft.com/office/powerpoint/2010/main" val="269927544"/>
      </p:ext>
    </p:extLst>
  </p:cSld>
  <p:clrMapOvr>
    <a:masterClrMapping/>
  </p:clrMapOvr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03159151"/>
      </p:ext>
    </p:extLst>
  </p:cSld>
  <p:clrMapOvr>
    <a:masterClrMapping/>
  </p:clrMapOvr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28388449"/>
      </p:ext>
    </p:extLst>
  </p:cSld>
  <p:clrMapOvr>
    <a:masterClrMapping/>
  </p:clrMapOvr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78171"/>
      </p:ext>
    </p:extLst>
  </p:cSld>
  <p:clrMapOvr>
    <a:masterClrMapping/>
  </p:clrMapOvr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IS10 SERIES </a:t>
            </a:r>
          </a:p>
        </p:txBody>
      </p:sp>
    </p:spTree>
    <p:extLst>
      <p:ext uri="{BB962C8B-B14F-4D97-AF65-F5344CB8AC3E}">
        <p14:creationId xmlns:p14="http://schemas.microsoft.com/office/powerpoint/2010/main" val="598573202"/>
      </p:ext>
    </p:extLst>
  </p:cSld>
  <p:clrMapOvr>
    <a:masterClrMapping/>
  </p:clrMapOvr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08893670"/>
      </p:ext>
    </p:extLst>
  </p:cSld>
  <p:clrMapOvr>
    <a:masterClrMapping/>
  </p:clrMapOvr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03377772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62794980"/>
      </p:ext>
    </p:extLst>
  </p:cSld>
  <p:clrMapOvr>
    <a:masterClrMapping/>
  </p:clrMapOvr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58967399"/>
      </p:ext>
    </p:extLst>
  </p:cSld>
  <p:clrMapOvr>
    <a:masterClrMapping/>
  </p:clrMapOvr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RG SERIES</a:t>
            </a:r>
          </a:p>
        </p:txBody>
      </p:sp>
    </p:spTree>
    <p:extLst>
      <p:ext uri="{BB962C8B-B14F-4D97-AF65-F5344CB8AC3E}">
        <p14:creationId xmlns:p14="http://schemas.microsoft.com/office/powerpoint/2010/main" val="1330779815"/>
      </p:ext>
    </p:extLst>
  </p:cSld>
  <p:clrMapOvr>
    <a:masterClrMapping/>
  </p:clrMapOvr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RG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2652405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8711365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647692146"/>
      </p:ext>
    </p:extLst>
  </p:cSld>
  <p:clrMapOvr>
    <a:masterClrMapping/>
  </p:clrMapOvr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472405280"/>
      </p:ext>
    </p:extLst>
  </p:cSld>
  <p:clrMapOvr>
    <a:masterClrMapping/>
  </p:clrMapOvr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6898467"/>
      </p:ext>
    </p:extLst>
  </p:cSld>
  <p:clrMapOvr>
    <a:masterClrMapping/>
  </p:clrMapOvr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72776294"/>
      </p:ext>
    </p:extLst>
  </p:cSld>
  <p:clrMapOvr>
    <a:masterClrMapping/>
  </p:clrMapOvr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39901924"/>
      </p:ext>
    </p:extLst>
  </p:cSld>
  <p:clrMapOvr>
    <a:masterClrMapping/>
  </p:clrMapOvr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08966000"/>
      </p:ext>
    </p:extLst>
  </p:cSld>
  <p:clrMapOvr>
    <a:masterClrMapping/>
  </p:clrMapOvr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19451277"/>
      </p:ext>
    </p:extLst>
  </p:cSld>
  <p:clrMapOvr>
    <a:masterClrMapping/>
  </p:clrMapOvr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3987005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IV SERIES</a:t>
            </a:r>
          </a:p>
        </p:txBody>
      </p:sp>
    </p:spTree>
    <p:extLst>
      <p:ext uri="{BB962C8B-B14F-4D97-AF65-F5344CB8AC3E}">
        <p14:creationId xmlns:p14="http://schemas.microsoft.com/office/powerpoint/2010/main" val="2766148312"/>
      </p:ext>
    </p:extLst>
  </p:cSld>
  <p:clrMapOvr>
    <a:masterClrMapping/>
  </p:clrMapOvr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38408394"/>
      </p:ext>
    </p:extLst>
  </p:cSld>
  <p:clrMapOvr>
    <a:masterClrMapping/>
  </p:clrMapOvr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50079560"/>
      </p:ext>
    </p:extLst>
  </p:cSld>
  <p:clrMapOvr>
    <a:masterClrMapping/>
  </p:clrMapOvr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2975435"/>
      </p:ext>
    </p:extLst>
  </p:cSld>
  <p:clrMapOvr>
    <a:masterClrMapping/>
  </p:clrMapOvr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61408863"/>
      </p:ext>
    </p:extLst>
  </p:cSld>
  <p:clrMapOvr>
    <a:masterClrMapping/>
  </p:clrMapOvr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60447222"/>
      </p:ext>
    </p:extLst>
  </p:cSld>
  <p:clrMapOvr>
    <a:masterClrMapping/>
  </p:clrMapOvr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06165618"/>
      </p:ext>
    </p:extLst>
  </p:cSld>
  <p:clrMapOvr>
    <a:masterClrMapping/>
  </p:clrMapOvr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242412816"/>
      </p:ext>
    </p:extLst>
  </p:cSld>
  <p:clrMapOvr>
    <a:masterClrMapping/>
  </p:clrMapOvr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0908103"/>
      </p:ext>
    </p:extLst>
  </p:cSld>
  <p:clrMapOvr>
    <a:masterClrMapping/>
  </p:clrMapOvr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36136309"/>
      </p:ext>
    </p:extLst>
  </p:cSld>
  <p:clrMapOvr>
    <a:masterClrMapping/>
  </p:clrMapOvr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04882345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IV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0070114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1498559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15631837"/>
      </p:ext>
    </p:extLst>
  </p:cSld>
  <p:clrMapOvr>
    <a:masterClrMapping/>
  </p:clrMapOvr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37504153"/>
      </p:ext>
    </p:extLst>
  </p:cSld>
  <p:clrMapOvr>
    <a:masterClrMapping/>
  </p:clrMapOvr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11059339"/>
      </p:ext>
    </p:extLst>
  </p:cSld>
  <p:clrMapOvr>
    <a:masterClrMapping/>
  </p:clrMapOvr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86036830"/>
      </p:ext>
    </p:extLst>
  </p:cSld>
  <p:clrMapOvr>
    <a:masterClrMapping/>
  </p:clrMapOvr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21130206"/>
      </p:ext>
    </p:extLst>
  </p:cSld>
  <p:clrMapOvr>
    <a:masterClrMapping/>
  </p:clrMapOvr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09445765"/>
      </p:ext>
    </p:extLst>
  </p:cSld>
  <p:clrMapOvr>
    <a:masterClrMapping/>
  </p:clrMapOvr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38166004"/>
      </p:ext>
    </p:extLst>
  </p:cSld>
  <p:clrMapOvr>
    <a:masterClrMapping/>
  </p:clrMapOvr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29345693"/>
      </p:ext>
    </p:extLst>
  </p:cSld>
  <p:clrMapOvr>
    <a:masterClrMapping/>
  </p:clrMapOvr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40322219"/>
      </p:ext>
    </p:extLst>
  </p:cSld>
  <p:clrMapOvr>
    <a:masterClrMapping/>
  </p:clrMapOvr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55836053"/>
      </p:ext>
    </p:extLst>
  </p:cSld>
  <p:clrMapOvr>
    <a:masterClrMapping/>
  </p:clrMapOvr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071506539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714741992"/>
      </p:ext>
    </p:extLst>
  </p:cSld>
  <p:clrMapOvr>
    <a:masterClrMapping/>
  </p:clrMapOvr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4621408"/>
      </p:ext>
    </p:extLst>
  </p:cSld>
  <p:clrMapOvr>
    <a:masterClrMapping/>
  </p:clrMapOvr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99162589"/>
      </p:ext>
    </p:extLst>
  </p:cSld>
  <p:clrMapOvr>
    <a:masterClrMapping/>
  </p:clrMapOvr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48418764"/>
      </p:ext>
    </p:extLst>
  </p:cSld>
  <p:clrMapOvr>
    <a:masterClrMapping/>
  </p:clrMapOvr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3901399"/>
      </p:ext>
    </p:extLst>
  </p:cSld>
  <p:clrMapOvr>
    <a:masterClrMapping/>
  </p:clrMapOvr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60874110"/>
      </p:ext>
    </p:extLst>
  </p:cSld>
  <p:clrMapOvr>
    <a:masterClrMapping/>
  </p:clrMapOvr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3516571"/>
      </p:ext>
    </p:extLst>
  </p:cSld>
  <p:clrMapOvr>
    <a:masterClrMapping/>
  </p:clrMapOvr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13587395"/>
      </p:ext>
    </p:extLst>
  </p:cSld>
  <p:clrMapOvr>
    <a:masterClrMapping/>
  </p:clrMapOvr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07755473"/>
      </p:ext>
    </p:extLst>
  </p:cSld>
  <p:clrMapOvr>
    <a:masterClrMapping/>
  </p:clrMapOvr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62981844"/>
      </p:ext>
    </p:extLst>
  </p:cSld>
  <p:clrMapOvr>
    <a:masterClrMapping/>
  </p:clrMapOvr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4773152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9648244"/>
      </p:ext>
    </p:extLst>
  </p:cSld>
  <p:clrMapOvr>
    <a:masterClrMapping/>
  </p:clrMapOvr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58671031"/>
      </p:ext>
    </p:extLst>
  </p:cSld>
  <p:clrMapOvr>
    <a:masterClrMapping/>
  </p:clrMapOvr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10546298"/>
      </p:ext>
    </p:extLst>
  </p:cSld>
  <p:clrMapOvr>
    <a:masterClrMapping/>
  </p:clrMapOvr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443582287"/>
      </p:ext>
    </p:extLst>
  </p:cSld>
  <p:clrMapOvr>
    <a:masterClrMapping/>
  </p:clrMapOvr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6417123"/>
      </p:ext>
    </p:extLst>
  </p:cSld>
  <p:clrMapOvr>
    <a:masterClrMapping/>
  </p:clrMapOvr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53393758"/>
      </p:ext>
    </p:extLst>
  </p:cSld>
  <p:clrMapOvr>
    <a:masterClrMapping/>
  </p:clrMapOvr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54139647"/>
      </p:ext>
    </p:extLst>
  </p:cSld>
  <p:clrMapOvr>
    <a:masterClrMapping/>
  </p:clrMapOvr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04121803"/>
      </p:ext>
    </p:extLst>
  </p:cSld>
  <p:clrMapOvr>
    <a:masterClrMapping/>
  </p:clrMapOvr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41471082"/>
      </p:ext>
    </p:extLst>
  </p:cSld>
  <p:clrMapOvr>
    <a:masterClrMapping/>
  </p:clrMapOvr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90638683"/>
      </p:ext>
    </p:extLst>
  </p:cSld>
  <p:clrMapOvr>
    <a:masterClrMapping/>
  </p:clrMapOvr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73700600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85089817"/>
      </p:ext>
    </p:extLst>
  </p:cSld>
  <p:clrMapOvr>
    <a:masterClrMapping/>
  </p:clrMapOvr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2971099"/>
      </p:ext>
    </p:extLst>
  </p:cSld>
  <p:clrMapOvr>
    <a:masterClrMapping/>
  </p:clrMapOvr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23064954"/>
      </p:ext>
    </p:extLst>
  </p:cSld>
  <p:clrMapOvr>
    <a:masterClrMapping/>
  </p:clrMapOvr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75122391"/>
      </p:ext>
    </p:extLst>
  </p:cSld>
  <p:clrMapOvr>
    <a:masterClrMapping/>
  </p:clrMapOvr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46921623"/>
      </p:ext>
    </p:extLst>
  </p:cSld>
  <p:clrMapOvr>
    <a:masterClrMapping/>
  </p:clrMapOvr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9658787"/>
      </p:ext>
    </p:extLst>
  </p:cSld>
  <p:clrMapOvr>
    <a:masterClrMapping/>
  </p:clrMapOvr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220073875"/>
      </p:ext>
    </p:extLst>
  </p:cSld>
  <p:clrMapOvr>
    <a:masterClrMapping/>
  </p:clrMapOvr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8378011"/>
      </p:ext>
    </p:extLst>
  </p:cSld>
  <p:clrMapOvr>
    <a:masterClrMapping/>
  </p:clrMapOvr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55427433"/>
      </p:ext>
    </p:extLst>
  </p:cSld>
  <p:clrMapOvr>
    <a:masterClrMapping/>
  </p:clrMapOvr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3694435"/>
      </p:ext>
    </p:extLst>
  </p:cSld>
  <p:clrMapOvr>
    <a:masterClrMapping/>
  </p:clrMapOvr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46238502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81468817"/>
      </p:ext>
    </p:extLst>
  </p:cSld>
  <p:clrMapOvr>
    <a:masterClrMapping/>
  </p:clrMapOvr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86934589"/>
      </p:ext>
    </p:extLst>
  </p:cSld>
  <p:clrMapOvr>
    <a:masterClrMapping/>
  </p:clrMapOvr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8430537"/>
      </p:ext>
    </p:extLst>
  </p:cSld>
  <p:clrMapOvr>
    <a:masterClrMapping/>
  </p:clrMapOvr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20061027"/>
      </p:ext>
    </p:extLst>
  </p:cSld>
  <p:clrMapOvr>
    <a:masterClrMapping/>
  </p:clrMapOvr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37851193"/>
      </p:ext>
    </p:extLst>
  </p:cSld>
  <p:clrMapOvr>
    <a:masterClrMapping/>
  </p:clrMapOvr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94721918"/>
      </p:ext>
    </p:extLst>
  </p:cSld>
  <p:clrMapOvr>
    <a:masterClrMapping/>
  </p:clrMapOvr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66631701"/>
      </p:ext>
    </p:extLst>
  </p:cSld>
  <p:clrMapOvr>
    <a:masterClrMapping/>
  </p:clrMapOvr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13398588"/>
      </p:ext>
    </p:extLst>
  </p:cSld>
  <p:clrMapOvr>
    <a:masterClrMapping/>
  </p:clrMapOvr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49715180"/>
      </p:ext>
    </p:extLst>
  </p:cSld>
  <p:clrMapOvr>
    <a:masterClrMapping/>
  </p:clrMapOvr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080211649"/>
      </p:ext>
    </p:extLst>
  </p:cSld>
  <p:clrMapOvr>
    <a:masterClrMapping/>
  </p:clrMapOvr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8558931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22918059"/>
      </p:ext>
    </p:extLst>
  </p:cSld>
  <p:clrMapOvr>
    <a:masterClrMapping/>
  </p:clrMapOvr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22475442"/>
      </p:ext>
    </p:extLst>
  </p:cSld>
  <p:clrMapOvr>
    <a:masterClrMapping/>
  </p:clrMapOvr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35865842"/>
      </p:ext>
    </p:extLst>
  </p:cSld>
  <p:clrMapOvr>
    <a:masterClrMapping/>
  </p:clrMapOvr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32686161"/>
      </p:ext>
    </p:extLst>
  </p:cSld>
  <p:clrMapOvr>
    <a:masterClrMapping/>
  </p:clrMapOvr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59740955"/>
      </p:ext>
    </p:extLst>
  </p:cSld>
  <p:clrMapOvr>
    <a:masterClrMapping/>
  </p:clrMapOvr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86401658"/>
      </p:ext>
    </p:extLst>
  </p:cSld>
  <p:clrMapOvr>
    <a:masterClrMapping/>
  </p:clrMapOvr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90716111"/>
      </p:ext>
    </p:extLst>
  </p:cSld>
  <p:clrMapOvr>
    <a:masterClrMapping/>
  </p:clrMapOvr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26250506"/>
      </p:ext>
    </p:extLst>
  </p:cSld>
  <p:clrMapOvr>
    <a:masterClrMapping/>
  </p:clrMapOvr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05742386"/>
      </p:ext>
    </p:extLst>
  </p:cSld>
  <p:clrMapOvr>
    <a:masterClrMapping/>
  </p:clrMapOvr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96790746"/>
      </p:ext>
    </p:extLst>
  </p:cSld>
  <p:clrMapOvr>
    <a:masterClrMapping/>
  </p:clrMapOvr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40175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50614663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30610604"/>
      </p:ext>
    </p:extLst>
  </p:cSld>
  <p:clrMapOvr>
    <a:masterClrMapping/>
  </p:clrMapOvr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86003470"/>
      </p:ext>
    </p:extLst>
  </p:cSld>
  <p:clrMapOvr>
    <a:masterClrMapping/>
  </p:clrMapOvr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626437820"/>
      </p:ext>
    </p:extLst>
  </p:cSld>
  <p:clrMapOvr>
    <a:masterClrMapping/>
  </p:clrMapOvr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7213727"/>
      </p:ext>
    </p:extLst>
  </p:cSld>
  <p:clrMapOvr>
    <a:masterClrMapping/>
  </p:clrMapOvr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9434290"/>
      </p:ext>
    </p:extLst>
  </p:cSld>
  <p:clrMapOvr>
    <a:masterClrMapping/>
  </p:clrMapOvr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09059792"/>
      </p:ext>
    </p:extLst>
  </p:cSld>
  <p:clrMapOvr>
    <a:masterClrMapping/>
  </p:clrMapOvr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62274794"/>
      </p:ext>
    </p:extLst>
  </p:cSld>
  <p:clrMapOvr>
    <a:masterClrMapping/>
  </p:clrMapOvr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55192400"/>
      </p:ext>
    </p:extLst>
  </p:cSld>
  <p:clrMapOvr>
    <a:masterClrMapping/>
  </p:clrMapOvr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53157281"/>
      </p:ext>
    </p:extLst>
  </p:cSld>
  <p:clrMapOvr>
    <a:masterClrMapping/>
  </p:clrMapOvr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04362711"/>
      </p:ext>
    </p:extLst>
  </p:cSld>
  <p:clrMapOvr>
    <a:masterClrMapping/>
  </p:clrMapOvr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3566825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71298434"/>
      </p:ext>
    </p:extLst>
  </p:cSld>
  <p:clrMapOvr>
    <a:masterClrMapping/>
  </p:clrMapOvr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23876672"/>
      </p:ext>
    </p:extLst>
  </p:cSld>
  <p:clrMapOvr>
    <a:masterClrMapping/>
  </p:clrMapOvr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91049446"/>
      </p:ext>
    </p:extLst>
  </p:cSld>
  <p:clrMapOvr>
    <a:masterClrMapping/>
  </p:clrMapOvr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33446187"/>
      </p:ext>
    </p:extLst>
  </p:cSld>
  <p:clrMapOvr>
    <a:masterClrMapping/>
  </p:clrMapOvr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80566485"/>
      </p:ext>
    </p:extLst>
  </p:cSld>
  <p:clrMapOvr>
    <a:masterClrMapping/>
  </p:clrMapOvr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801227789"/>
      </p:ext>
    </p:extLst>
  </p:cSld>
  <p:clrMapOvr>
    <a:masterClrMapping/>
  </p:clrMapOvr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965287"/>
      </p:ext>
    </p:extLst>
  </p:cSld>
  <p:clrMapOvr>
    <a:masterClrMapping/>
  </p:clrMapOvr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61631594"/>
      </p:ext>
    </p:extLst>
  </p:cSld>
  <p:clrMapOvr>
    <a:masterClrMapping/>
  </p:clrMapOvr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8357009"/>
      </p:ext>
    </p:extLst>
  </p:cSld>
  <p:clrMapOvr>
    <a:masterClrMapping/>
  </p:clrMapOvr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05504632"/>
      </p:ext>
    </p:extLst>
  </p:cSld>
  <p:clrMapOvr>
    <a:masterClrMapping/>
  </p:clrMapOvr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88466813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61680640"/>
      </p:ext>
    </p:extLst>
  </p:cSld>
  <p:clrMapOvr>
    <a:masterClrMapping/>
  </p:clrMapOvr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48770569"/>
      </p:ext>
    </p:extLst>
  </p:cSld>
  <p:clrMapOvr>
    <a:masterClrMapping/>
  </p:clrMapOvr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46268254"/>
      </p:ext>
    </p:extLst>
  </p:cSld>
  <p:clrMapOvr>
    <a:masterClrMapping/>
  </p:clrMapOvr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70675005"/>
      </p:ext>
    </p:extLst>
  </p:cSld>
  <p:clrMapOvr>
    <a:masterClrMapping/>
  </p:clrMapOvr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79918723"/>
      </p:ext>
    </p:extLst>
  </p:cSld>
  <p:clrMapOvr>
    <a:masterClrMapping/>
  </p:clrMapOvr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06367683"/>
      </p:ext>
    </p:extLst>
  </p:cSld>
  <p:clrMapOvr>
    <a:masterClrMapping/>
  </p:clrMapOvr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50877387"/>
      </p:ext>
    </p:extLst>
  </p:cSld>
  <p:clrMapOvr>
    <a:masterClrMapping/>
  </p:clrMapOvr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308866"/>
      </p:ext>
    </p:extLst>
  </p:cSld>
  <p:clrMapOvr>
    <a:masterClrMapping/>
  </p:clrMapOvr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745463730"/>
      </p:ext>
    </p:extLst>
  </p:cSld>
  <p:clrMapOvr>
    <a:masterClrMapping/>
  </p:clrMapOvr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0310357"/>
      </p:ext>
    </p:extLst>
  </p:cSld>
  <p:clrMapOvr>
    <a:masterClrMapping/>
  </p:clrMapOvr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25400154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74159522"/>
      </p:ext>
    </p:extLst>
  </p:cSld>
  <p:clrMapOvr>
    <a:masterClrMapping/>
  </p:clrMapOvr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32105420"/>
      </p:ext>
    </p:extLst>
  </p:cSld>
  <p:clrMapOvr>
    <a:masterClrMapping/>
  </p:clrMapOvr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92154688"/>
      </p:ext>
    </p:extLst>
  </p:cSld>
  <p:clrMapOvr>
    <a:masterClrMapping/>
  </p:clrMapOvr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89467166"/>
      </p:ext>
    </p:extLst>
  </p:cSld>
  <p:clrMapOvr>
    <a:masterClrMapping/>
  </p:clrMapOvr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1384108"/>
      </p:ext>
    </p:extLst>
  </p:cSld>
  <p:clrMapOvr>
    <a:masterClrMapping/>
  </p:clrMapOvr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23221684"/>
      </p:ext>
    </p:extLst>
  </p:cSld>
  <p:clrMapOvr>
    <a:masterClrMapping/>
  </p:clrMapOvr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77303822"/>
      </p:ext>
    </p:extLst>
  </p:cSld>
  <p:clrMapOvr>
    <a:masterClrMapping/>
  </p:clrMapOvr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9242188"/>
      </p:ext>
    </p:extLst>
  </p:cSld>
  <p:clrMapOvr>
    <a:masterClrMapping/>
  </p:clrMapOvr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46160093"/>
      </p:ext>
    </p:extLst>
  </p:cSld>
  <p:clrMapOvr>
    <a:masterClrMapping/>
  </p:clrMapOvr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3839034"/>
      </p:ext>
    </p:extLst>
  </p:cSld>
  <p:clrMapOvr>
    <a:masterClrMapping/>
  </p:clrMapOvr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04810971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90731956"/>
      </p:ext>
    </p:extLst>
  </p:cSld>
  <p:clrMapOvr>
    <a:masterClrMapping/>
  </p:clrMapOvr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740582051"/>
      </p:ext>
    </p:extLst>
  </p:cSld>
  <p:clrMapOvr>
    <a:masterClrMapping/>
  </p:clrMapOvr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4688145"/>
      </p:ext>
    </p:extLst>
  </p:cSld>
  <p:clrMapOvr>
    <a:masterClrMapping/>
  </p:clrMapOvr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59629417"/>
      </p:ext>
    </p:extLst>
  </p:cSld>
  <p:clrMapOvr>
    <a:masterClrMapping/>
  </p:clrMapOvr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05215424"/>
      </p:ext>
    </p:extLst>
  </p:cSld>
  <p:clrMapOvr>
    <a:masterClrMapping/>
  </p:clrMapOvr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29538509"/>
      </p:ext>
    </p:extLst>
  </p:cSld>
  <p:clrMapOvr>
    <a:masterClrMapping/>
  </p:clrMapOvr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49020738"/>
      </p:ext>
    </p:extLst>
  </p:cSld>
  <p:clrMapOvr>
    <a:masterClrMapping/>
  </p:clrMapOvr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77449651"/>
      </p:ext>
    </p:extLst>
  </p:cSld>
  <p:clrMapOvr>
    <a:masterClrMapping/>
  </p:clrMapOvr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12104521"/>
      </p:ext>
    </p:extLst>
  </p:cSld>
  <p:clrMapOvr>
    <a:masterClrMapping/>
  </p:clrMapOvr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03721766"/>
      </p:ext>
    </p:extLst>
  </p:cSld>
  <p:clrMapOvr>
    <a:masterClrMapping/>
  </p:clrMapOvr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49749673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67439635"/>
      </p:ext>
    </p:extLst>
  </p:cSld>
  <p:clrMapOvr>
    <a:masterClrMapping/>
  </p:clrMapOvr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9704037"/>
      </p:ext>
    </p:extLst>
  </p:cSld>
  <p:clrMapOvr>
    <a:masterClrMapping/>
  </p:clrMapOvr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45587543"/>
      </p:ext>
    </p:extLst>
  </p:cSld>
  <p:clrMapOvr>
    <a:masterClrMapping/>
  </p:clrMapOvr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58851953"/>
      </p:ext>
    </p:extLst>
  </p:cSld>
  <p:clrMapOvr>
    <a:masterClrMapping/>
  </p:clrMapOvr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RG1 SERIES </a:t>
            </a:r>
          </a:p>
        </p:txBody>
      </p:sp>
    </p:spTree>
    <p:extLst>
      <p:ext uri="{BB962C8B-B14F-4D97-AF65-F5344CB8AC3E}">
        <p14:creationId xmlns:p14="http://schemas.microsoft.com/office/powerpoint/2010/main" val="3288930646"/>
      </p:ext>
    </p:extLst>
  </p:cSld>
  <p:clrMapOvr>
    <a:masterClrMapping/>
  </p:clrMapOvr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00546583"/>
      </p:ext>
    </p:extLst>
  </p:cSld>
  <p:clrMapOvr>
    <a:masterClrMapping/>
  </p:clrMapOvr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547298"/>
      </p:ext>
    </p:extLst>
  </p:cSld>
  <p:clrMapOvr>
    <a:masterClrMapping/>
  </p:clrMapOvr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25668287"/>
      </p:ext>
    </p:extLst>
  </p:cSld>
  <p:clrMapOvr>
    <a:masterClrMapping/>
  </p:clrMapOvr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RG2 SERIES </a:t>
            </a:r>
          </a:p>
        </p:txBody>
      </p:sp>
    </p:spTree>
    <p:extLst>
      <p:ext uri="{BB962C8B-B14F-4D97-AF65-F5344CB8AC3E}">
        <p14:creationId xmlns:p14="http://schemas.microsoft.com/office/powerpoint/2010/main" val="2139461743"/>
      </p:ext>
    </p:extLst>
  </p:cSld>
  <p:clrMapOvr>
    <a:masterClrMapping/>
  </p:clrMapOvr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52384171"/>
      </p:ext>
    </p:extLst>
  </p:cSld>
  <p:clrMapOvr>
    <a:masterClrMapping/>
  </p:clrMapOvr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153676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29814738"/>
      </p:ext>
    </p:extLst>
  </p:cSld>
  <p:clrMapOvr>
    <a:masterClrMapping/>
  </p:clrMapOvr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17046323"/>
      </p:ext>
    </p:extLst>
  </p:cSld>
  <p:clrMapOvr>
    <a:masterClrMapping/>
  </p:clrMapOvr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RG3 SERIES </a:t>
            </a:r>
          </a:p>
        </p:txBody>
      </p:sp>
    </p:spTree>
    <p:extLst>
      <p:ext uri="{BB962C8B-B14F-4D97-AF65-F5344CB8AC3E}">
        <p14:creationId xmlns:p14="http://schemas.microsoft.com/office/powerpoint/2010/main" val="3475636880"/>
      </p:ext>
    </p:extLst>
  </p:cSld>
  <p:clrMapOvr>
    <a:masterClrMapping/>
  </p:clrMapOvr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13532033"/>
      </p:ext>
    </p:extLst>
  </p:cSld>
  <p:clrMapOvr>
    <a:masterClrMapping/>
  </p:clrMapOvr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21741465"/>
      </p:ext>
    </p:extLst>
  </p:cSld>
  <p:clrMapOvr>
    <a:masterClrMapping/>
  </p:clrMapOvr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18392749"/>
      </p:ext>
    </p:extLst>
  </p:cSld>
  <p:clrMapOvr>
    <a:masterClrMapping/>
  </p:clrMapOvr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RG4 SERIES </a:t>
            </a:r>
          </a:p>
        </p:txBody>
      </p:sp>
    </p:spTree>
    <p:extLst>
      <p:ext uri="{BB962C8B-B14F-4D97-AF65-F5344CB8AC3E}">
        <p14:creationId xmlns:p14="http://schemas.microsoft.com/office/powerpoint/2010/main" val="3261466933"/>
      </p:ext>
    </p:extLst>
  </p:cSld>
  <p:clrMapOvr>
    <a:masterClrMapping/>
  </p:clrMapOvr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77277104"/>
      </p:ext>
    </p:extLst>
  </p:cSld>
  <p:clrMapOvr>
    <a:masterClrMapping/>
  </p:clrMapOvr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67309976"/>
      </p:ext>
    </p:extLst>
  </p:cSld>
  <p:clrMapOvr>
    <a:masterClrMapping/>
  </p:clrMapOvr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14291654"/>
      </p:ext>
    </p:extLst>
  </p:cSld>
  <p:clrMapOvr>
    <a:masterClrMapping/>
  </p:clrMapOvr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RG5 SERIES </a:t>
            </a:r>
          </a:p>
        </p:txBody>
      </p:sp>
    </p:spTree>
    <p:extLst>
      <p:ext uri="{BB962C8B-B14F-4D97-AF65-F5344CB8AC3E}">
        <p14:creationId xmlns:p14="http://schemas.microsoft.com/office/powerpoint/2010/main" val="1910363718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07977120"/>
      </p:ext>
    </p:extLst>
  </p:cSld>
  <p:clrMapOvr>
    <a:masterClrMapping/>
  </p:clrMapOvr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7416334"/>
      </p:ext>
    </p:extLst>
  </p:cSld>
  <p:clrMapOvr>
    <a:masterClrMapping/>
  </p:clrMapOvr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59698558"/>
      </p:ext>
    </p:extLst>
  </p:cSld>
  <p:clrMapOvr>
    <a:masterClrMapping/>
  </p:clrMapOvr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61572393"/>
      </p:ext>
    </p:extLst>
  </p:cSld>
  <p:clrMapOvr>
    <a:masterClrMapping/>
  </p:clrMapOvr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RG6 SERIES </a:t>
            </a:r>
          </a:p>
        </p:txBody>
      </p:sp>
    </p:spTree>
    <p:extLst>
      <p:ext uri="{BB962C8B-B14F-4D97-AF65-F5344CB8AC3E}">
        <p14:creationId xmlns:p14="http://schemas.microsoft.com/office/powerpoint/2010/main" val="1012519642"/>
      </p:ext>
    </p:extLst>
  </p:cSld>
  <p:clrMapOvr>
    <a:masterClrMapping/>
  </p:clrMapOvr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90882198"/>
      </p:ext>
    </p:extLst>
  </p:cSld>
  <p:clrMapOvr>
    <a:masterClrMapping/>
  </p:clrMapOvr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89544570"/>
      </p:ext>
    </p:extLst>
  </p:cSld>
  <p:clrMapOvr>
    <a:masterClrMapping/>
  </p:clrMapOvr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50459741"/>
      </p:ext>
    </p:extLst>
  </p:cSld>
  <p:clrMapOvr>
    <a:masterClrMapping/>
  </p:clrMapOvr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RG7 SERIES </a:t>
            </a:r>
          </a:p>
        </p:txBody>
      </p:sp>
    </p:spTree>
    <p:extLst>
      <p:ext uri="{BB962C8B-B14F-4D97-AF65-F5344CB8AC3E}">
        <p14:creationId xmlns:p14="http://schemas.microsoft.com/office/powerpoint/2010/main" val="1303256344"/>
      </p:ext>
    </p:extLst>
  </p:cSld>
  <p:clrMapOvr>
    <a:masterClrMapping/>
  </p:clrMapOvr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93562390"/>
      </p:ext>
    </p:extLst>
  </p:cSld>
  <p:clrMapOvr>
    <a:masterClrMapping/>
  </p:clrMapOvr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33529796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571357640"/>
      </p:ext>
    </p:extLst>
  </p:cSld>
  <p:clrMapOvr>
    <a:masterClrMapping/>
  </p:clrMapOvr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51319006"/>
      </p:ext>
    </p:extLst>
  </p:cSld>
  <p:clrMapOvr>
    <a:masterClrMapping/>
  </p:clrMapOvr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RG8 SERIES </a:t>
            </a:r>
          </a:p>
        </p:txBody>
      </p:sp>
    </p:spTree>
    <p:extLst>
      <p:ext uri="{BB962C8B-B14F-4D97-AF65-F5344CB8AC3E}">
        <p14:creationId xmlns:p14="http://schemas.microsoft.com/office/powerpoint/2010/main" val="4216433774"/>
      </p:ext>
    </p:extLst>
  </p:cSld>
  <p:clrMapOvr>
    <a:masterClrMapping/>
  </p:clrMapOvr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8516721"/>
      </p:ext>
    </p:extLst>
  </p:cSld>
  <p:clrMapOvr>
    <a:masterClrMapping/>
  </p:clrMapOvr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29965932"/>
      </p:ext>
    </p:extLst>
  </p:cSld>
  <p:clrMapOvr>
    <a:masterClrMapping/>
  </p:clrMapOvr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91667117"/>
      </p:ext>
    </p:extLst>
  </p:cSld>
  <p:clrMapOvr>
    <a:masterClrMapping/>
  </p:clrMapOvr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RG9 SERIES </a:t>
            </a:r>
          </a:p>
        </p:txBody>
      </p:sp>
    </p:spTree>
    <p:extLst>
      <p:ext uri="{BB962C8B-B14F-4D97-AF65-F5344CB8AC3E}">
        <p14:creationId xmlns:p14="http://schemas.microsoft.com/office/powerpoint/2010/main" val="3841239524"/>
      </p:ext>
    </p:extLst>
  </p:cSld>
  <p:clrMapOvr>
    <a:masterClrMapping/>
  </p:clrMapOvr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44305434"/>
      </p:ext>
    </p:extLst>
  </p:cSld>
  <p:clrMapOvr>
    <a:masterClrMapping/>
  </p:clrMapOvr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05483649"/>
      </p:ext>
    </p:extLst>
  </p:cSld>
  <p:clrMapOvr>
    <a:masterClrMapping/>
  </p:clrMapOvr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19922563"/>
      </p:ext>
    </p:extLst>
  </p:cSld>
  <p:clrMapOvr>
    <a:masterClrMapping/>
  </p:clrMapOvr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RG10 SERIES </a:t>
            </a:r>
          </a:p>
        </p:txBody>
      </p:sp>
    </p:spTree>
    <p:extLst>
      <p:ext uri="{BB962C8B-B14F-4D97-AF65-F5344CB8AC3E}">
        <p14:creationId xmlns:p14="http://schemas.microsoft.com/office/powerpoint/2010/main" val="1588843773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5404480"/>
      </p:ext>
    </p:extLst>
  </p:cSld>
  <p:clrMapOvr>
    <a:masterClrMapping/>
  </p:clrMapOvr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83361213"/>
      </p:ext>
    </p:extLst>
  </p:cSld>
  <p:clrMapOvr>
    <a:masterClrMapping/>
  </p:clrMapOvr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273973"/>
      </p:ext>
    </p:extLst>
  </p:cSld>
  <p:clrMapOvr>
    <a:masterClrMapping/>
  </p:clrMapOvr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15742171"/>
      </p:ext>
    </p:extLst>
  </p:cSld>
  <p:clrMapOvr>
    <a:masterClrMapping/>
  </p:clrMapOvr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 SERIES</a:t>
            </a:r>
          </a:p>
        </p:txBody>
      </p:sp>
    </p:spTree>
    <p:extLst>
      <p:ext uri="{BB962C8B-B14F-4D97-AF65-F5344CB8AC3E}">
        <p14:creationId xmlns:p14="http://schemas.microsoft.com/office/powerpoint/2010/main" val="1989101261"/>
      </p:ext>
    </p:extLst>
  </p:cSld>
  <p:clrMapOvr>
    <a:masterClrMapping/>
  </p:clrMapOvr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HI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87845754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1821644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74609966"/>
      </p:ext>
    </p:extLst>
  </p:cSld>
  <p:clrMapOvr>
    <a:masterClrMapping/>
  </p:clrMapOvr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319379709"/>
      </p:ext>
    </p:extLst>
  </p:cSld>
  <p:clrMapOvr>
    <a:masterClrMapping/>
  </p:clrMapOvr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0319001"/>
      </p:ext>
    </p:extLst>
  </p:cSld>
  <p:clrMapOvr>
    <a:masterClrMapping/>
  </p:clrMapOvr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27667585"/>
      </p:ext>
    </p:extLst>
  </p:cSld>
  <p:clrMapOvr>
    <a:masterClrMapping/>
  </p:clrMapOvr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80117457"/>
      </p:ext>
    </p:extLst>
  </p:cSld>
  <p:clrMapOvr>
    <a:masterClrMapping/>
  </p:clrMapOvr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86346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52859807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37851958"/>
      </p:ext>
    </p:extLst>
  </p:cSld>
  <p:clrMapOvr>
    <a:masterClrMapping/>
  </p:clrMapOvr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32276820"/>
      </p:ext>
    </p:extLst>
  </p:cSld>
  <p:clrMapOvr>
    <a:masterClrMapping/>
  </p:clrMapOvr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9520408"/>
      </p:ext>
    </p:extLst>
  </p:cSld>
  <p:clrMapOvr>
    <a:masterClrMapping/>
  </p:clrMapOvr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85979297"/>
      </p:ext>
    </p:extLst>
  </p:cSld>
  <p:clrMapOvr>
    <a:masterClrMapping/>
  </p:clrMapOvr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24473682"/>
      </p:ext>
    </p:extLst>
  </p:cSld>
  <p:clrMapOvr>
    <a:masterClrMapping/>
  </p:clrMapOvr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694732"/>
      </p:ext>
    </p:extLst>
  </p:cSld>
  <p:clrMapOvr>
    <a:masterClrMapping/>
  </p:clrMapOvr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96287990"/>
      </p:ext>
    </p:extLst>
  </p:cSld>
  <p:clrMapOvr>
    <a:masterClrMapping/>
  </p:clrMapOvr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65198442"/>
      </p:ext>
    </p:extLst>
  </p:cSld>
  <p:clrMapOvr>
    <a:masterClrMapping/>
  </p:clrMapOvr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47464689"/>
      </p:ext>
    </p:extLst>
  </p:cSld>
  <p:clrMapOvr>
    <a:masterClrMapping/>
  </p:clrMapOvr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376944807"/>
      </p:ext>
    </p:extLst>
  </p:cSld>
  <p:clrMapOvr>
    <a:masterClrMapping/>
  </p:clrMapOvr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1478770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99690053"/>
      </p:ext>
    </p:extLst>
  </p:cSld>
  <p:clrMapOvr>
    <a:masterClrMapping/>
  </p:clrMapOvr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06896579"/>
      </p:ext>
    </p:extLst>
  </p:cSld>
  <p:clrMapOvr>
    <a:masterClrMapping/>
  </p:clrMapOvr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58937062"/>
      </p:ext>
    </p:extLst>
  </p:cSld>
  <p:clrMapOvr>
    <a:masterClrMapping/>
  </p:clrMapOvr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14164593"/>
      </p:ext>
    </p:extLst>
  </p:cSld>
  <p:clrMapOvr>
    <a:masterClrMapping/>
  </p:clrMapOvr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72243523"/>
      </p:ext>
    </p:extLst>
  </p:cSld>
  <p:clrMapOvr>
    <a:masterClrMapping/>
  </p:clrMapOvr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5614023"/>
      </p:ext>
    </p:extLst>
  </p:cSld>
  <p:clrMapOvr>
    <a:masterClrMapping/>
  </p:clrMapOvr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80635604"/>
      </p:ext>
    </p:extLst>
  </p:cSld>
  <p:clrMapOvr>
    <a:masterClrMapping/>
  </p:clrMapOvr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33813696"/>
      </p:ext>
    </p:extLst>
  </p:cSld>
  <p:clrMapOvr>
    <a:masterClrMapping/>
  </p:clrMapOvr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71751892"/>
      </p:ext>
    </p:extLst>
  </p:cSld>
  <p:clrMapOvr>
    <a:masterClrMapping/>
  </p:clrMapOvr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05926503"/>
      </p:ext>
    </p:extLst>
  </p:cSld>
  <p:clrMapOvr>
    <a:masterClrMapping/>
  </p:clrMapOvr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09240341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45368382"/>
      </p:ext>
    </p:extLst>
  </p:cSld>
  <p:clrMapOvr>
    <a:masterClrMapping/>
  </p:clrMapOvr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16210469"/>
      </p:ext>
    </p:extLst>
  </p:cSld>
  <p:clrMapOvr>
    <a:masterClrMapping/>
  </p:clrMapOvr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152996559"/>
      </p:ext>
    </p:extLst>
  </p:cSld>
  <p:clrMapOvr>
    <a:masterClrMapping/>
  </p:clrMapOvr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4299558"/>
      </p:ext>
    </p:extLst>
  </p:cSld>
  <p:clrMapOvr>
    <a:masterClrMapping/>
  </p:clrMapOvr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83421022"/>
      </p:ext>
    </p:extLst>
  </p:cSld>
  <p:clrMapOvr>
    <a:masterClrMapping/>
  </p:clrMapOvr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63875122"/>
      </p:ext>
    </p:extLst>
  </p:cSld>
  <p:clrMapOvr>
    <a:masterClrMapping/>
  </p:clrMapOvr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09186395"/>
      </p:ext>
    </p:extLst>
  </p:cSld>
  <p:clrMapOvr>
    <a:masterClrMapping/>
  </p:clrMapOvr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24931428"/>
      </p:ext>
    </p:extLst>
  </p:cSld>
  <p:clrMapOvr>
    <a:masterClrMapping/>
  </p:clrMapOvr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62597702"/>
      </p:ext>
    </p:extLst>
  </p:cSld>
  <p:clrMapOvr>
    <a:masterClrMapping/>
  </p:clrMapOvr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48432677"/>
      </p:ext>
    </p:extLst>
  </p:cSld>
  <p:clrMapOvr>
    <a:masterClrMapping/>
  </p:clrMapOvr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61163040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49928085"/>
      </p:ext>
    </p:extLst>
  </p:cSld>
  <p:clrMapOvr>
    <a:masterClrMapping/>
  </p:clrMapOvr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87205205"/>
      </p:ext>
    </p:extLst>
  </p:cSld>
  <p:clrMapOvr>
    <a:masterClrMapping/>
  </p:clrMapOvr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81800472"/>
      </p:ext>
    </p:extLst>
  </p:cSld>
  <p:clrMapOvr>
    <a:masterClrMapping/>
  </p:clrMapOvr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89470903"/>
      </p:ext>
    </p:extLst>
  </p:cSld>
  <p:clrMapOvr>
    <a:masterClrMapping/>
  </p:clrMapOvr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60629850"/>
      </p:ext>
    </p:extLst>
  </p:cSld>
  <p:clrMapOvr>
    <a:masterClrMapping/>
  </p:clrMapOvr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101620629"/>
      </p:ext>
    </p:extLst>
  </p:cSld>
  <p:clrMapOvr>
    <a:masterClrMapping/>
  </p:clrMapOvr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903132"/>
      </p:ext>
    </p:extLst>
  </p:cSld>
  <p:clrMapOvr>
    <a:masterClrMapping/>
  </p:clrMapOvr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98831528"/>
      </p:ext>
    </p:extLst>
  </p:cSld>
  <p:clrMapOvr>
    <a:masterClrMapping/>
  </p:clrMapOvr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25174741"/>
      </p:ext>
    </p:extLst>
  </p:cSld>
  <p:clrMapOvr>
    <a:masterClrMapping/>
  </p:clrMapOvr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98462750"/>
      </p:ext>
    </p:extLst>
  </p:cSld>
  <p:clrMapOvr>
    <a:masterClrMapping/>
  </p:clrMapOvr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26576099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45721223"/>
      </p:ext>
    </p:extLst>
  </p:cSld>
  <p:clrMapOvr>
    <a:masterClrMapping/>
  </p:clrMapOvr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99387464"/>
      </p:ext>
    </p:extLst>
  </p:cSld>
  <p:clrMapOvr>
    <a:masterClrMapping/>
  </p:clrMapOvr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16452533"/>
      </p:ext>
    </p:extLst>
  </p:cSld>
  <p:clrMapOvr>
    <a:masterClrMapping/>
  </p:clrMapOvr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89828402"/>
      </p:ext>
    </p:extLst>
  </p:cSld>
  <p:clrMapOvr>
    <a:masterClrMapping/>
  </p:clrMapOvr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9160846"/>
      </p:ext>
    </p:extLst>
  </p:cSld>
  <p:clrMapOvr>
    <a:masterClrMapping/>
  </p:clrMapOvr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09297857"/>
      </p:ext>
    </p:extLst>
  </p:cSld>
  <p:clrMapOvr>
    <a:masterClrMapping/>
  </p:clrMapOvr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77459591"/>
      </p:ext>
    </p:extLst>
  </p:cSld>
  <p:clrMapOvr>
    <a:masterClrMapping/>
  </p:clrMapOvr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84356435"/>
      </p:ext>
    </p:extLst>
  </p:cSld>
  <p:clrMapOvr>
    <a:masterClrMapping/>
  </p:clrMapOvr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4038443486"/>
      </p:ext>
    </p:extLst>
  </p:cSld>
  <p:clrMapOvr>
    <a:masterClrMapping/>
  </p:clrMapOvr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9467577"/>
      </p:ext>
    </p:extLst>
  </p:cSld>
  <p:clrMapOvr>
    <a:masterClrMapping/>
  </p:clrMapOvr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58357047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60109874"/>
      </p:ext>
    </p:extLst>
  </p:cSld>
  <p:clrMapOvr>
    <a:masterClrMapping/>
  </p:clrMapOvr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05224490"/>
      </p:ext>
    </p:extLst>
  </p:cSld>
  <p:clrMapOvr>
    <a:masterClrMapping/>
  </p:clrMapOvr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43463727"/>
      </p:ext>
    </p:extLst>
  </p:cSld>
  <p:clrMapOvr>
    <a:masterClrMapping/>
  </p:clrMapOvr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54857842"/>
      </p:ext>
    </p:extLst>
  </p:cSld>
  <p:clrMapOvr>
    <a:masterClrMapping/>
  </p:clrMapOvr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95242653"/>
      </p:ext>
    </p:extLst>
  </p:cSld>
  <p:clrMapOvr>
    <a:masterClrMapping/>
  </p:clrMapOvr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69786612"/>
      </p:ext>
    </p:extLst>
  </p:cSld>
  <p:clrMapOvr>
    <a:masterClrMapping/>
  </p:clrMapOvr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42570704"/>
      </p:ext>
    </p:extLst>
  </p:cSld>
  <p:clrMapOvr>
    <a:masterClrMapping/>
  </p:clrMapOvr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79179355"/>
      </p:ext>
    </p:extLst>
  </p:cSld>
  <p:clrMapOvr>
    <a:masterClrMapping/>
  </p:clrMapOvr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06232228"/>
      </p:ext>
    </p:extLst>
  </p:cSld>
  <p:clrMapOvr>
    <a:masterClrMapping/>
  </p:clrMapOvr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30259444"/>
      </p:ext>
    </p:extLst>
  </p:cSld>
  <p:clrMapOvr>
    <a:masterClrMapping/>
  </p:clrMapOvr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27972742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94705841"/>
      </p:ext>
    </p:extLst>
  </p:cSld>
  <p:clrMapOvr>
    <a:masterClrMapping/>
  </p:clrMapOvr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0475298"/>
      </p:ext>
    </p:extLst>
  </p:cSld>
  <p:clrMapOvr>
    <a:masterClrMapping/>
  </p:clrMapOvr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7706593"/>
      </p:ext>
    </p:extLst>
  </p:cSld>
  <p:clrMapOvr>
    <a:masterClrMapping/>
  </p:clrMapOvr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53675739"/>
      </p:ext>
    </p:extLst>
  </p:cSld>
  <p:clrMapOvr>
    <a:masterClrMapping/>
  </p:clrMapOvr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06362675"/>
      </p:ext>
    </p:extLst>
  </p:cSld>
  <p:clrMapOvr>
    <a:masterClrMapping/>
  </p:clrMapOvr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43435432"/>
      </p:ext>
    </p:extLst>
  </p:cSld>
  <p:clrMapOvr>
    <a:masterClrMapping/>
  </p:clrMapOvr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89094294"/>
      </p:ext>
    </p:extLst>
  </p:cSld>
  <p:clrMapOvr>
    <a:masterClrMapping/>
  </p:clrMapOvr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76148845"/>
      </p:ext>
    </p:extLst>
  </p:cSld>
  <p:clrMapOvr>
    <a:masterClrMapping/>
  </p:clrMapOvr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69273985"/>
      </p:ext>
    </p:extLst>
  </p:cSld>
  <p:clrMapOvr>
    <a:masterClrMapping/>
  </p:clrMapOvr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32258990"/>
      </p:ext>
    </p:extLst>
  </p:cSld>
  <p:clrMapOvr>
    <a:masterClrMapping/>
  </p:clrMapOvr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68136459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91268861"/>
      </p:ext>
    </p:extLst>
  </p:cSld>
  <p:clrMapOvr>
    <a:masterClrMapping/>
  </p:clrMapOvr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77255937"/>
      </p:ext>
    </p:extLst>
  </p:cSld>
  <p:clrMapOvr>
    <a:masterClrMapping/>
  </p:clrMapOvr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57448397"/>
      </p:ext>
    </p:extLst>
  </p:cSld>
  <p:clrMapOvr>
    <a:masterClrMapping/>
  </p:clrMapOvr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96359573"/>
      </p:ext>
    </p:extLst>
  </p:cSld>
  <p:clrMapOvr>
    <a:masterClrMapping/>
  </p:clrMapOvr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048599003"/>
      </p:ext>
    </p:extLst>
  </p:cSld>
  <p:clrMapOvr>
    <a:masterClrMapping/>
  </p:clrMapOvr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7094928"/>
      </p:ext>
    </p:extLst>
  </p:cSld>
  <p:clrMapOvr>
    <a:masterClrMapping/>
  </p:clrMapOvr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58226017"/>
      </p:ext>
    </p:extLst>
  </p:cSld>
  <p:clrMapOvr>
    <a:masterClrMapping/>
  </p:clrMapOvr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43268768"/>
      </p:ext>
    </p:extLst>
  </p:cSld>
  <p:clrMapOvr>
    <a:masterClrMapping/>
  </p:clrMapOvr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61979712"/>
      </p:ext>
    </p:extLst>
  </p:cSld>
  <p:clrMapOvr>
    <a:masterClrMapping/>
  </p:clrMapOvr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2143421"/>
      </p:ext>
    </p:extLst>
  </p:cSld>
  <p:clrMapOvr>
    <a:masterClrMapping/>
  </p:clrMapOvr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3350318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57948680"/>
      </p:ext>
    </p:extLst>
  </p:cSld>
  <p:clrMapOvr>
    <a:masterClrMapping/>
  </p:clrMapOvr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30939477"/>
      </p:ext>
    </p:extLst>
  </p:cSld>
  <p:clrMapOvr>
    <a:masterClrMapping/>
  </p:clrMapOvr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16510979"/>
      </p:ext>
    </p:extLst>
  </p:cSld>
  <p:clrMapOvr>
    <a:masterClrMapping/>
  </p:clrMapOvr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63167696"/>
      </p:ext>
    </p:extLst>
  </p:cSld>
  <p:clrMapOvr>
    <a:masterClrMapping/>
  </p:clrMapOvr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29740433"/>
      </p:ext>
    </p:extLst>
  </p:cSld>
  <p:clrMapOvr>
    <a:masterClrMapping/>
  </p:clrMapOvr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38509442"/>
      </p:ext>
    </p:extLst>
  </p:cSld>
  <p:clrMapOvr>
    <a:masterClrMapping/>
  </p:clrMapOvr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32485398"/>
      </p:ext>
    </p:extLst>
  </p:cSld>
  <p:clrMapOvr>
    <a:masterClrMapping/>
  </p:clrMapOvr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176413092"/>
      </p:ext>
    </p:extLst>
  </p:cSld>
  <p:clrMapOvr>
    <a:masterClrMapping/>
  </p:clrMapOvr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9518478"/>
      </p:ext>
    </p:extLst>
  </p:cSld>
  <p:clrMapOvr>
    <a:masterClrMapping/>
  </p:clrMapOvr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02185807"/>
      </p:ext>
    </p:extLst>
  </p:cSld>
  <p:clrMapOvr>
    <a:masterClrMapping/>
  </p:clrMapOvr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92775925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78501707"/>
      </p:ext>
    </p:extLst>
  </p:cSld>
  <p:clrMapOvr>
    <a:masterClrMapping/>
  </p:clrMapOvr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4827283"/>
      </p:ext>
    </p:extLst>
  </p:cSld>
  <p:clrMapOvr>
    <a:masterClrMapping/>
  </p:clrMapOvr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53655550"/>
      </p:ext>
    </p:extLst>
  </p:cSld>
  <p:clrMapOvr>
    <a:masterClrMapping/>
  </p:clrMapOvr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65582320"/>
      </p:ext>
    </p:extLst>
  </p:cSld>
  <p:clrMapOvr>
    <a:masterClrMapping/>
  </p:clrMapOvr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03795012"/>
      </p:ext>
    </p:extLst>
  </p:cSld>
  <p:clrMapOvr>
    <a:masterClrMapping/>
  </p:clrMapOvr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97125832"/>
      </p:ext>
    </p:extLst>
  </p:cSld>
  <p:clrMapOvr>
    <a:masterClrMapping/>
  </p:clrMapOvr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09721648"/>
      </p:ext>
    </p:extLst>
  </p:cSld>
  <p:clrMapOvr>
    <a:masterClrMapping/>
  </p:clrMapOvr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66354292"/>
      </p:ext>
    </p:extLst>
  </p:cSld>
  <p:clrMapOvr>
    <a:masterClrMapping/>
  </p:clrMapOvr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16931555"/>
      </p:ext>
    </p:extLst>
  </p:cSld>
  <p:clrMapOvr>
    <a:masterClrMapping/>
  </p:clrMapOvr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55856835"/>
      </p:ext>
    </p:extLst>
  </p:cSld>
  <p:clrMapOvr>
    <a:masterClrMapping/>
  </p:clrMapOvr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48123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7908119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51155860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81660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3181527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24991408"/>
      </p:ext>
    </p:extLst>
  </p:cSld>
  <p:clrMapOvr>
    <a:masterClrMapping/>
  </p:clrMapOvr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3494984"/>
      </p:ext>
    </p:extLst>
  </p:cSld>
  <p:clrMapOvr>
    <a:masterClrMapping/>
  </p:clrMapOvr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23929110"/>
      </p:ext>
    </p:extLst>
  </p:cSld>
  <p:clrMapOvr>
    <a:masterClrMapping/>
  </p:clrMapOvr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91580906"/>
      </p:ext>
    </p:extLst>
  </p:cSld>
  <p:clrMapOvr>
    <a:masterClrMapping/>
  </p:clrMapOvr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83136440"/>
      </p:ext>
    </p:extLst>
  </p:cSld>
  <p:clrMapOvr>
    <a:masterClrMapping/>
  </p:clrMapOvr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24429150"/>
      </p:ext>
    </p:extLst>
  </p:cSld>
  <p:clrMapOvr>
    <a:masterClrMapping/>
  </p:clrMapOvr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63194226"/>
      </p:ext>
    </p:extLst>
  </p:cSld>
  <p:clrMapOvr>
    <a:masterClrMapping/>
  </p:clrMapOvr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79327585"/>
      </p:ext>
    </p:extLst>
  </p:cSld>
  <p:clrMapOvr>
    <a:masterClrMapping/>
  </p:clrMapOvr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46320925"/>
      </p:ext>
    </p:extLst>
  </p:cSld>
  <p:clrMapOvr>
    <a:masterClrMapping/>
  </p:clrMapOvr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70777894"/>
      </p:ext>
    </p:extLst>
  </p:cSld>
  <p:clrMapOvr>
    <a:masterClrMapping/>
  </p:clrMapOvr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2667382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278194808"/>
      </p:ext>
    </p:extLst>
  </p:cSld>
  <p:clrMapOvr>
    <a:masterClrMapping/>
  </p:clrMapOvr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86461210"/>
      </p:ext>
    </p:extLst>
  </p:cSld>
  <p:clrMapOvr>
    <a:masterClrMapping/>
  </p:clrMapOvr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44614964"/>
      </p:ext>
    </p:extLst>
  </p:cSld>
  <p:clrMapOvr>
    <a:masterClrMapping/>
  </p:clrMapOvr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59182819"/>
      </p:ext>
    </p:extLst>
  </p:cSld>
  <p:clrMapOvr>
    <a:masterClrMapping/>
  </p:clrMapOvr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5222740"/>
      </p:ext>
    </p:extLst>
  </p:cSld>
  <p:clrMapOvr>
    <a:masterClrMapping/>
  </p:clrMapOvr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24787531"/>
      </p:ext>
    </p:extLst>
  </p:cSld>
  <p:clrMapOvr>
    <a:masterClrMapping/>
  </p:clrMapOvr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76320225"/>
      </p:ext>
    </p:extLst>
  </p:cSld>
  <p:clrMapOvr>
    <a:masterClrMapping/>
  </p:clrMapOvr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76836327"/>
      </p:ext>
    </p:extLst>
  </p:cSld>
  <p:clrMapOvr>
    <a:masterClrMapping/>
  </p:clrMapOvr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77697821"/>
      </p:ext>
    </p:extLst>
  </p:cSld>
  <p:clrMapOvr>
    <a:masterClrMapping/>
  </p:clrMapOvr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13095157"/>
      </p:ext>
    </p:extLst>
  </p:cSld>
  <p:clrMapOvr>
    <a:masterClrMapping/>
  </p:clrMapOvr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8307687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504068"/>
      </p:ext>
    </p:extLst>
  </p:cSld>
  <p:clrMapOvr>
    <a:masterClrMapping/>
  </p:clrMapOvr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13209834"/>
      </p:ext>
    </p:extLst>
  </p:cSld>
  <p:clrMapOvr>
    <a:masterClrMapping/>
  </p:clrMapOvr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52054303"/>
      </p:ext>
    </p:extLst>
  </p:cSld>
  <p:clrMapOvr>
    <a:masterClrMapping/>
  </p:clrMapOvr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72541099"/>
      </p:ext>
    </p:extLst>
  </p:cSld>
  <p:clrMapOvr>
    <a:masterClrMapping/>
  </p:clrMapOvr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19252348"/>
      </p:ext>
    </p:extLst>
  </p:cSld>
  <p:clrMapOvr>
    <a:masterClrMapping/>
  </p:clrMapOvr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17431297"/>
      </p:ext>
    </p:extLst>
  </p:cSld>
  <p:clrMapOvr>
    <a:masterClrMapping/>
  </p:clrMapOvr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HI1 SERIES </a:t>
            </a:r>
          </a:p>
        </p:txBody>
      </p:sp>
    </p:spTree>
    <p:extLst>
      <p:ext uri="{BB962C8B-B14F-4D97-AF65-F5344CB8AC3E}">
        <p14:creationId xmlns:p14="http://schemas.microsoft.com/office/powerpoint/2010/main" val="4266570914"/>
      </p:ext>
    </p:extLst>
  </p:cSld>
  <p:clrMapOvr>
    <a:masterClrMapping/>
  </p:clrMapOvr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11104906"/>
      </p:ext>
    </p:extLst>
  </p:cSld>
  <p:clrMapOvr>
    <a:masterClrMapping/>
  </p:clrMapOvr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14892530"/>
      </p:ext>
    </p:extLst>
  </p:cSld>
  <p:clrMapOvr>
    <a:masterClrMapping/>
  </p:clrMapOvr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33769740"/>
      </p:ext>
    </p:extLst>
  </p:cSld>
  <p:clrMapOvr>
    <a:masterClrMapping/>
  </p:clrMapOvr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HI2 SERIES </a:t>
            </a:r>
          </a:p>
        </p:txBody>
      </p:sp>
    </p:spTree>
    <p:extLst>
      <p:ext uri="{BB962C8B-B14F-4D97-AF65-F5344CB8AC3E}">
        <p14:creationId xmlns:p14="http://schemas.microsoft.com/office/powerpoint/2010/main" val="2092442571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64182639"/>
      </p:ext>
    </p:extLst>
  </p:cSld>
  <p:clrMapOvr>
    <a:masterClrMapping/>
  </p:clrMapOvr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42260697"/>
      </p:ext>
    </p:extLst>
  </p:cSld>
  <p:clrMapOvr>
    <a:masterClrMapping/>
  </p:clrMapOvr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89960222"/>
      </p:ext>
    </p:extLst>
  </p:cSld>
  <p:clrMapOvr>
    <a:masterClrMapping/>
  </p:clrMapOvr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56199356"/>
      </p:ext>
    </p:extLst>
  </p:cSld>
  <p:clrMapOvr>
    <a:masterClrMapping/>
  </p:clrMapOvr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HI3 SERIES </a:t>
            </a:r>
          </a:p>
        </p:txBody>
      </p:sp>
    </p:spTree>
    <p:extLst>
      <p:ext uri="{BB962C8B-B14F-4D97-AF65-F5344CB8AC3E}">
        <p14:creationId xmlns:p14="http://schemas.microsoft.com/office/powerpoint/2010/main" val="4123003742"/>
      </p:ext>
    </p:extLst>
  </p:cSld>
  <p:clrMapOvr>
    <a:masterClrMapping/>
  </p:clrMapOvr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98381431"/>
      </p:ext>
    </p:extLst>
  </p:cSld>
  <p:clrMapOvr>
    <a:masterClrMapping/>
  </p:clrMapOvr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47194320"/>
      </p:ext>
    </p:extLst>
  </p:cSld>
  <p:clrMapOvr>
    <a:masterClrMapping/>
  </p:clrMapOvr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02098144"/>
      </p:ext>
    </p:extLst>
  </p:cSld>
  <p:clrMapOvr>
    <a:masterClrMapping/>
  </p:clrMapOvr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HI4 SERIES </a:t>
            </a:r>
          </a:p>
        </p:txBody>
      </p:sp>
    </p:spTree>
    <p:extLst>
      <p:ext uri="{BB962C8B-B14F-4D97-AF65-F5344CB8AC3E}">
        <p14:creationId xmlns:p14="http://schemas.microsoft.com/office/powerpoint/2010/main" val="3511200851"/>
      </p:ext>
    </p:extLst>
  </p:cSld>
  <p:clrMapOvr>
    <a:masterClrMapping/>
  </p:clrMapOvr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72045466"/>
      </p:ext>
    </p:extLst>
  </p:cSld>
  <p:clrMapOvr>
    <a:masterClrMapping/>
  </p:clrMapOvr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02894429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57814946"/>
      </p:ext>
    </p:extLst>
  </p:cSld>
  <p:clrMapOvr>
    <a:masterClrMapping/>
  </p:clrMapOvr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55760677"/>
      </p:ext>
    </p:extLst>
  </p:cSld>
  <p:clrMapOvr>
    <a:masterClrMapping/>
  </p:clrMapOvr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HI5 SERIES </a:t>
            </a:r>
          </a:p>
        </p:txBody>
      </p:sp>
    </p:spTree>
    <p:extLst>
      <p:ext uri="{BB962C8B-B14F-4D97-AF65-F5344CB8AC3E}">
        <p14:creationId xmlns:p14="http://schemas.microsoft.com/office/powerpoint/2010/main" val="130177790"/>
      </p:ext>
    </p:extLst>
  </p:cSld>
  <p:clrMapOvr>
    <a:masterClrMapping/>
  </p:clrMapOvr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39512192"/>
      </p:ext>
    </p:extLst>
  </p:cSld>
  <p:clrMapOvr>
    <a:masterClrMapping/>
  </p:clrMapOvr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71875715"/>
      </p:ext>
    </p:extLst>
  </p:cSld>
  <p:clrMapOvr>
    <a:masterClrMapping/>
  </p:clrMapOvr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66864570"/>
      </p:ext>
    </p:extLst>
  </p:cSld>
  <p:clrMapOvr>
    <a:masterClrMapping/>
  </p:clrMapOvr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HI6 SERIES </a:t>
            </a:r>
          </a:p>
        </p:txBody>
      </p:sp>
    </p:spTree>
    <p:extLst>
      <p:ext uri="{BB962C8B-B14F-4D97-AF65-F5344CB8AC3E}">
        <p14:creationId xmlns:p14="http://schemas.microsoft.com/office/powerpoint/2010/main" val="2096985346"/>
      </p:ext>
    </p:extLst>
  </p:cSld>
  <p:clrMapOvr>
    <a:masterClrMapping/>
  </p:clrMapOvr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0104806"/>
      </p:ext>
    </p:extLst>
  </p:cSld>
  <p:clrMapOvr>
    <a:masterClrMapping/>
  </p:clrMapOvr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98222043"/>
      </p:ext>
    </p:extLst>
  </p:cSld>
  <p:clrMapOvr>
    <a:masterClrMapping/>
  </p:clrMapOvr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64252730"/>
      </p:ext>
    </p:extLst>
  </p:cSld>
  <p:clrMapOvr>
    <a:masterClrMapping/>
  </p:clrMapOvr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HI7 SERIES </a:t>
            </a:r>
          </a:p>
        </p:txBody>
      </p:sp>
    </p:spTree>
    <p:extLst>
      <p:ext uri="{BB962C8B-B14F-4D97-AF65-F5344CB8AC3E}">
        <p14:creationId xmlns:p14="http://schemas.microsoft.com/office/powerpoint/2010/main" val="872145676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21723341"/>
      </p:ext>
    </p:extLst>
  </p:cSld>
  <p:clrMapOvr>
    <a:masterClrMapping/>
  </p:clrMapOvr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99609479"/>
      </p:ext>
    </p:extLst>
  </p:cSld>
  <p:clrMapOvr>
    <a:masterClrMapping/>
  </p:clrMapOvr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65188201"/>
      </p:ext>
    </p:extLst>
  </p:cSld>
  <p:clrMapOvr>
    <a:masterClrMapping/>
  </p:clrMapOvr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79964844"/>
      </p:ext>
    </p:extLst>
  </p:cSld>
  <p:clrMapOvr>
    <a:masterClrMapping/>
  </p:clrMapOvr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HI8 SERIES </a:t>
            </a:r>
          </a:p>
        </p:txBody>
      </p:sp>
    </p:spTree>
    <p:extLst>
      <p:ext uri="{BB962C8B-B14F-4D97-AF65-F5344CB8AC3E}">
        <p14:creationId xmlns:p14="http://schemas.microsoft.com/office/powerpoint/2010/main" val="3142256381"/>
      </p:ext>
    </p:extLst>
  </p:cSld>
  <p:clrMapOvr>
    <a:masterClrMapping/>
  </p:clrMapOvr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01955256"/>
      </p:ext>
    </p:extLst>
  </p:cSld>
  <p:clrMapOvr>
    <a:masterClrMapping/>
  </p:clrMapOvr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01721780"/>
      </p:ext>
    </p:extLst>
  </p:cSld>
  <p:clrMapOvr>
    <a:masterClrMapping/>
  </p:clrMapOvr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90126655"/>
      </p:ext>
    </p:extLst>
  </p:cSld>
  <p:clrMapOvr>
    <a:masterClrMapping/>
  </p:clrMapOvr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HI9 SERIES </a:t>
            </a:r>
          </a:p>
        </p:txBody>
      </p:sp>
    </p:spTree>
    <p:extLst>
      <p:ext uri="{BB962C8B-B14F-4D97-AF65-F5344CB8AC3E}">
        <p14:creationId xmlns:p14="http://schemas.microsoft.com/office/powerpoint/2010/main" val="1414751583"/>
      </p:ext>
    </p:extLst>
  </p:cSld>
  <p:clrMapOvr>
    <a:masterClrMapping/>
  </p:clrMapOvr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44432817"/>
      </p:ext>
    </p:extLst>
  </p:cSld>
  <p:clrMapOvr>
    <a:masterClrMapping/>
  </p:clrMapOvr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88083559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90109738"/>
      </p:ext>
    </p:extLst>
  </p:cSld>
  <p:clrMapOvr>
    <a:masterClrMapping/>
  </p:clrMapOvr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99056079"/>
      </p:ext>
    </p:extLst>
  </p:cSld>
  <p:clrMapOvr>
    <a:masterClrMapping/>
  </p:clrMapOvr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HI10 SERIES </a:t>
            </a:r>
          </a:p>
        </p:txBody>
      </p:sp>
    </p:spTree>
    <p:extLst>
      <p:ext uri="{BB962C8B-B14F-4D97-AF65-F5344CB8AC3E}">
        <p14:creationId xmlns:p14="http://schemas.microsoft.com/office/powerpoint/2010/main" val="1778581100"/>
      </p:ext>
    </p:extLst>
  </p:cSld>
  <p:clrMapOvr>
    <a:masterClrMapping/>
  </p:clrMapOvr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29207884"/>
      </p:ext>
    </p:extLst>
  </p:cSld>
  <p:clrMapOvr>
    <a:masterClrMapping/>
  </p:clrMapOvr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33017281"/>
      </p:ext>
    </p:extLst>
  </p:cSld>
  <p:clrMapOvr>
    <a:masterClrMapping/>
  </p:clrMapOvr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281028"/>
      </p:ext>
    </p:extLst>
  </p:cSld>
  <p:clrMapOvr>
    <a:masterClrMapping/>
  </p:clrMapOvr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DB SERIES</a:t>
            </a:r>
          </a:p>
        </p:txBody>
      </p:sp>
    </p:spTree>
    <p:extLst>
      <p:ext uri="{BB962C8B-B14F-4D97-AF65-F5344CB8AC3E}">
        <p14:creationId xmlns:p14="http://schemas.microsoft.com/office/powerpoint/2010/main" val="4267794484"/>
      </p:ext>
    </p:extLst>
  </p:cSld>
  <p:clrMapOvr>
    <a:masterClrMapping/>
  </p:clrMapOvr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DB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86020050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62672975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51890895"/>
      </p:ext>
    </p:extLst>
  </p:cSld>
  <p:clrMapOvr>
    <a:masterClrMapping/>
  </p:clrMapOvr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653238771"/>
      </p:ext>
    </p:extLst>
  </p:cSld>
  <p:clrMapOvr>
    <a:masterClrMapping/>
  </p:clrMapOvr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229954"/>
      </p:ext>
    </p:extLst>
  </p:cSld>
  <p:clrMapOvr>
    <a:masterClrMapping/>
  </p:clrMapOvr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53723623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52679955"/>
      </p:ext>
    </p:extLst>
  </p:cSld>
  <p:clrMapOvr>
    <a:masterClrMapping/>
  </p:clrMapOvr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44610527"/>
      </p:ext>
    </p:extLst>
  </p:cSld>
  <p:clrMapOvr>
    <a:masterClrMapping/>
  </p:clrMapOvr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29898490"/>
      </p:ext>
    </p:extLst>
  </p:cSld>
  <p:clrMapOvr>
    <a:masterClrMapping/>
  </p:clrMapOvr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24920060"/>
      </p:ext>
    </p:extLst>
  </p:cSld>
  <p:clrMapOvr>
    <a:masterClrMapping/>
  </p:clrMapOvr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89085788"/>
      </p:ext>
    </p:extLst>
  </p:cSld>
  <p:clrMapOvr>
    <a:masterClrMapping/>
  </p:clrMapOvr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81954828"/>
      </p:ext>
    </p:extLst>
  </p:cSld>
  <p:clrMapOvr>
    <a:masterClrMapping/>
  </p:clrMapOvr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59100571"/>
      </p:ext>
    </p:extLst>
  </p:cSld>
  <p:clrMapOvr>
    <a:masterClrMapping/>
  </p:clrMapOvr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80799685"/>
      </p:ext>
    </p:extLst>
  </p:cSld>
  <p:clrMapOvr>
    <a:masterClrMapping/>
  </p:clrMapOvr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90001628"/>
      </p:ext>
    </p:extLst>
  </p:cSld>
  <p:clrMapOvr>
    <a:masterClrMapping/>
  </p:clrMapOvr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30440314"/>
      </p:ext>
    </p:extLst>
  </p:cSld>
  <p:clrMapOvr>
    <a:masterClrMapping/>
  </p:clrMapOvr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79586887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52965209"/>
      </p:ext>
    </p:extLst>
  </p:cSld>
  <p:clrMapOvr>
    <a:masterClrMapping/>
  </p:clrMapOvr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264377619"/>
      </p:ext>
    </p:extLst>
  </p:cSld>
  <p:clrMapOvr>
    <a:masterClrMapping/>
  </p:clrMapOvr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3375129"/>
      </p:ext>
    </p:extLst>
  </p:cSld>
  <p:clrMapOvr>
    <a:masterClrMapping/>
  </p:clrMapOvr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90237282"/>
      </p:ext>
    </p:extLst>
  </p:cSld>
  <p:clrMapOvr>
    <a:masterClrMapping/>
  </p:clrMapOvr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18538935"/>
      </p:ext>
    </p:extLst>
  </p:cSld>
  <p:clrMapOvr>
    <a:masterClrMapping/>
  </p:clrMapOvr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88958826"/>
      </p:ext>
    </p:extLst>
  </p:cSld>
  <p:clrMapOvr>
    <a:masterClrMapping/>
  </p:clrMapOvr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57186022"/>
      </p:ext>
    </p:extLst>
  </p:cSld>
  <p:clrMapOvr>
    <a:masterClrMapping/>
  </p:clrMapOvr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47040428"/>
      </p:ext>
    </p:extLst>
  </p:cSld>
  <p:clrMapOvr>
    <a:masterClrMapping/>
  </p:clrMapOvr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66971230"/>
      </p:ext>
    </p:extLst>
  </p:cSld>
  <p:clrMapOvr>
    <a:masterClrMapping/>
  </p:clrMapOvr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41753579"/>
      </p:ext>
    </p:extLst>
  </p:cSld>
  <p:clrMapOvr>
    <a:masterClrMapping/>
  </p:clrMapOvr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63736555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42287991"/>
      </p:ext>
    </p:extLst>
  </p:cSld>
  <p:clrMapOvr>
    <a:masterClrMapping/>
  </p:clrMapOvr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37307399"/>
      </p:ext>
    </p:extLst>
  </p:cSld>
  <p:clrMapOvr>
    <a:masterClrMapping/>
  </p:clrMapOvr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81148934"/>
      </p:ext>
    </p:extLst>
  </p:cSld>
  <p:clrMapOvr>
    <a:masterClrMapping/>
  </p:clrMapOvr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11908306"/>
      </p:ext>
    </p:extLst>
  </p:cSld>
  <p:clrMapOvr>
    <a:masterClrMapping/>
  </p:clrMapOvr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911543081"/>
      </p:ext>
    </p:extLst>
  </p:cSld>
  <p:clrMapOvr>
    <a:masterClrMapping/>
  </p:clrMapOvr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6833402"/>
      </p:ext>
    </p:extLst>
  </p:cSld>
  <p:clrMapOvr>
    <a:masterClrMapping/>
  </p:clrMapOvr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27367549"/>
      </p:ext>
    </p:extLst>
  </p:cSld>
  <p:clrMapOvr>
    <a:masterClrMapping/>
  </p:clrMapOvr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82147626"/>
      </p:ext>
    </p:extLst>
  </p:cSld>
  <p:clrMapOvr>
    <a:masterClrMapping/>
  </p:clrMapOvr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94853026"/>
      </p:ext>
    </p:extLst>
  </p:cSld>
  <p:clrMapOvr>
    <a:masterClrMapping/>
  </p:clrMapOvr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5038288"/>
      </p:ext>
    </p:extLst>
  </p:cSld>
  <p:clrMapOvr>
    <a:masterClrMapping/>
  </p:clrMapOvr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84466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16738579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15282363"/>
      </p:ext>
    </p:extLst>
  </p:cSld>
  <p:clrMapOvr>
    <a:masterClrMapping/>
  </p:clrMapOvr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97753933"/>
      </p:ext>
    </p:extLst>
  </p:cSld>
  <p:clrMapOvr>
    <a:masterClrMapping/>
  </p:clrMapOvr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82719646"/>
      </p:ext>
    </p:extLst>
  </p:cSld>
  <p:clrMapOvr>
    <a:masterClrMapping/>
  </p:clrMapOvr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35529914"/>
      </p:ext>
    </p:extLst>
  </p:cSld>
  <p:clrMapOvr>
    <a:masterClrMapping/>
  </p:clrMapOvr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41316609"/>
      </p:ext>
    </p:extLst>
  </p:cSld>
  <p:clrMapOvr>
    <a:masterClrMapping/>
  </p:clrMapOvr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8737135"/>
      </p:ext>
    </p:extLst>
  </p:cSld>
  <p:clrMapOvr>
    <a:masterClrMapping/>
  </p:clrMapOvr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92043071"/>
      </p:ext>
    </p:extLst>
  </p:cSld>
  <p:clrMapOvr>
    <a:masterClrMapping/>
  </p:clrMapOvr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239567968"/>
      </p:ext>
    </p:extLst>
  </p:cSld>
  <p:clrMapOvr>
    <a:masterClrMapping/>
  </p:clrMapOvr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7424996"/>
      </p:ext>
    </p:extLst>
  </p:cSld>
  <p:clrMapOvr>
    <a:masterClrMapping/>
  </p:clrMapOvr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24122245"/>
      </p:ext>
    </p:extLst>
  </p:cSld>
  <p:clrMapOvr>
    <a:masterClrMapping/>
  </p:clrMapOvr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36923746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44491736"/>
      </p:ext>
    </p:extLst>
  </p:cSld>
  <p:clrMapOvr>
    <a:masterClrMapping/>
  </p:clrMapOvr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54345300"/>
      </p:ext>
    </p:extLst>
  </p:cSld>
  <p:clrMapOvr>
    <a:masterClrMapping/>
  </p:clrMapOvr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19065078"/>
      </p:ext>
    </p:extLst>
  </p:cSld>
  <p:clrMapOvr>
    <a:masterClrMapping/>
  </p:clrMapOvr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86381977"/>
      </p:ext>
    </p:extLst>
  </p:cSld>
  <p:clrMapOvr>
    <a:masterClrMapping/>
  </p:clrMapOvr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63163190"/>
      </p:ext>
    </p:extLst>
  </p:cSld>
  <p:clrMapOvr>
    <a:masterClrMapping/>
  </p:clrMapOvr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2497756"/>
      </p:ext>
    </p:extLst>
  </p:cSld>
  <p:clrMapOvr>
    <a:masterClrMapping/>
  </p:clrMapOvr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68111129"/>
      </p:ext>
    </p:extLst>
  </p:cSld>
  <p:clrMapOvr>
    <a:masterClrMapping/>
  </p:clrMapOvr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67964300"/>
      </p:ext>
    </p:extLst>
  </p:cSld>
  <p:clrMapOvr>
    <a:masterClrMapping/>
  </p:clrMapOvr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81506911"/>
      </p:ext>
    </p:extLst>
  </p:cSld>
  <p:clrMapOvr>
    <a:masterClrMapping/>
  </p:clrMapOvr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84647050"/>
      </p:ext>
    </p:extLst>
  </p:cSld>
  <p:clrMapOvr>
    <a:masterClrMapping/>
  </p:clrMapOvr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97751802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31433942"/>
      </p:ext>
    </p:extLst>
  </p:cSld>
  <p:clrMapOvr>
    <a:masterClrMapping/>
  </p:clrMapOvr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2504450"/>
      </p:ext>
    </p:extLst>
  </p:cSld>
  <p:clrMapOvr>
    <a:masterClrMapping/>
  </p:clrMapOvr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07506790"/>
      </p:ext>
    </p:extLst>
  </p:cSld>
  <p:clrMapOvr>
    <a:masterClrMapping/>
  </p:clrMapOvr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41922513"/>
      </p:ext>
    </p:extLst>
  </p:cSld>
  <p:clrMapOvr>
    <a:masterClrMapping/>
  </p:clrMapOvr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90018024"/>
      </p:ext>
    </p:extLst>
  </p:cSld>
  <p:clrMapOvr>
    <a:masterClrMapping/>
  </p:clrMapOvr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23906372"/>
      </p:ext>
    </p:extLst>
  </p:cSld>
  <p:clrMapOvr>
    <a:masterClrMapping/>
  </p:clrMapOvr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05898490"/>
      </p:ext>
    </p:extLst>
  </p:cSld>
  <p:clrMapOvr>
    <a:masterClrMapping/>
  </p:clrMapOvr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43421732"/>
      </p:ext>
    </p:extLst>
  </p:cSld>
  <p:clrMapOvr>
    <a:masterClrMapping/>
  </p:clrMapOvr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12646713"/>
      </p:ext>
    </p:extLst>
  </p:cSld>
  <p:clrMapOvr>
    <a:masterClrMapping/>
  </p:clrMapOvr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78183550"/>
      </p:ext>
    </p:extLst>
  </p:cSld>
  <p:clrMapOvr>
    <a:masterClrMapping/>
  </p:clrMapOvr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69292537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76868409"/>
      </p:ext>
    </p:extLst>
  </p:cSld>
  <p:clrMapOvr>
    <a:masterClrMapping/>
  </p:clrMapOvr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53485163"/>
      </p:ext>
    </p:extLst>
  </p:cSld>
  <p:clrMapOvr>
    <a:masterClrMapping/>
  </p:clrMapOvr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70854082"/>
      </p:ext>
    </p:extLst>
  </p:cSld>
  <p:clrMapOvr>
    <a:masterClrMapping/>
  </p:clrMapOvr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235461326"/>
      </p:ext>
    </p:extLst>
  </p:cSld>
  <p:clrMapOvr>
    <a:masterClrMapping/>
  </p:clrMapOvr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8640896"/>
      </p:ext>
    </p:extLst>
  </p:cSld>
  <p:clrMapOvr>
    <a:masterClrMapping/>
  </p:clrMapOvr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15018624"/>
      </p:ext>
    </p:extLst>
  </p:cSld>
  <p:clrMapOvr>
    <a:masterClrMapping/>
  </p:clrMapOvr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65513426"/>
      </p:ext>
    </p:extLst>
  </p:cSld>
  <p:clrMapOvr>
    <a:masterClrMapping/>
  </p:clrMapOvr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92632444"/>
      </p:ext>
    </p:extLst>
  </p:cSld>
  <p:clrMapOvr>
    <a:masterClrMapping/>
  </p:clrMapOvr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53667586"/>
      </p:ext>
    </p:extLst>
  </p:cSld>
  <p:clrMapOvr>
    <a:masterClrMapping/>
  </p:clrMapOvr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1958608"/>
      </p:ext>
    </p:extLst>
  </p:cSld>
  <p:clrMapOvr>
    <a:masterClrMapping/>
  </p:clrMapOvr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41122563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596253785"/>
      </p:ext>
    </p:extLst>
  </p:cSld>
  <p:clrMapOvr>
    <a:masterClrMapping/>
  </p:clrMapOvr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82051470"/>
      </p:ext>
    </p:extLst>
  </p:cSld>
  <p:clrMapOvr>
    <a:masterClrMapping/>
  </p:clrMapOvr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71308099"/>
      </p:ext>
    </p:extLst>
  </p:cSld>
  <p:clrMapOvr>
    <a:masterClrMapping/>
  </p:clrMapOvr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44265489"/>
      </p:ext>
    </p:extLst>
  </p:cSld>
  <p:clrMapOvr>
    <a:masterClrMapping/>
  </p:clrMapOvr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45297502"/>
      </p:ext>
    </p:extLst>
  </p:cSld>
  <p:clrMapOvr>
    <a:masterClrMapping/>
  </p:clrMapOvr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1568483"/>
      </p:ext>
    </p:extLst>
  </p:cSld>
  <p:clrMapOvr>
    <a:masterClrMapping/>
  </p:clrMapOvr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925523289"/>
      </p:ext>
    </p:extLst>
  </p:cSld>
  <p:clrMapOvr>
    <a:masterClrMapping/>
  </p:clrMapOvr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287721"/>
      </p:ext>
    </p:extLst>
  </p:cSld>
  <p:clrMapOvr>
    <a:masterClrMapping/>
  </p:clrMapOvr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90044149"/>
      </p:ext>
    </p:extLst>
  </p:cSld>
  <p:clrMapOvr>
    <a:masterClrMapping/>
  </p:clrMapOvr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81963835"/>
      </p:ext>
    </p:extLst>
  </p:cSld>
  <p:clrMapOvr>
    <a:masterClrMapping/>
  </p:clrMapOvr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44097673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0960502"/>
      </p:ext>
    </p:extLst>
  </p:cSld>
  <p:clrMapOvr>
    <a:masterClrMapping/>
  </p:clrMapOvr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69641532"/>
      </p:ext>
    </p:extLst>
  </p:cSld>
  <p:clrMapOvr>
    <a:masterClrMapping/>
  </p:clrMapOvr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91820863"/>
      </p:ext>
    </p:extLst>
  </p:cSld>
  <p:clrMapOvr>
    <a:masterClrMapping/>
  </p:clrMapOvr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9013017"/>
      </p:ext>
    </p:extLst>
  </p:cSld>
  <p:clrMapOvr>
    <a:masterClrMapping/>
  </p:clrMapOvr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30923913"/>
      </p:ext>
    </p:extLst>
  </p:cSld>
  <p:clrMapOvr>
    <a:masterClrMapping/>
  </p:clrMapOvr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05115525"/>
      </p:ext>
    </p:extLst>
  </p:cSld>
  <p:clrMapOvr>
    <a:masterClrMapping/>
  </p:clrMapOvr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78824579"/>
      </p:ext>
    </p:extLst>
  </p:cSld>
  <p:clrMapOvr>
    <a:masterClrMapping/>
  </p:clrMapOvr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16538814"/>
      </p:ext>
    </p:extLst>
  </p:cSld>
  <p:clrMapOvr>
    <a:masterClrMapping/>
  </p:clrMapOvr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4967537"/>
      </p:ext>
    </p:extLst>
  </p:cSld>
  <p:clrMapOvr>
    <a:masterClrMapping/>
  </p:clrMapOvr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051153675"/>
      </p:ext>
    </p:extLst>
  </p:cSld>
  <p:clrMapOvr>
    <a:masterClrMapping/>
  </p:clrMapOvr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7563286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56367998"/>
      </p:ext>
    </p:extLst>
  </p:cSld>
  <p:clrMapOvr>
    <a:masterClrMapping/>
  </p:clrMapOvr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62524273"/>
      </p:ext>
    </p:extLst>
  </p:cSld>
  <p:clrMapOvr>
    <a:masterClrMapping/>
  </p:clrMapOvr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16345993"/>
      </p:ext>
    </p:extLst>
  </p:cSld>
  <p:clrMapOvr>
    <a:masterClrMapping/>
  </p:clrMapOvr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89640894"/>
      </p:ext>
    </p:extLst>
  </p:cSld>
  <p:clrMapOvr>
    <a:masterClrMapping/>
  </p:clrMapOvr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84572728"/>
      </p:ext>
    </p:extLst>
  </p:cSld>
  <p:clrMapOvr>
    <a:masterClrMapping/>
  </p:clrMapOvr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6048081"/>
      </p:ext>
    </p:extLst>
  </p:cSld>
  <p:clrMapOvr>
    <a:masterClrMapping/>
  </p:clrMapOvr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33341489"/>
      </p:ext>
    </p:extLst>
  </p:cSld>
  <p:clrMapOvr>
    <a:masterClrMapping/>
  </p:clrMapOvr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06860675"/>
      </p:ext>
    </p:extLst>
  </p:cSld>
  <p:clrMapOvr>
    <a:masterClrMapping/>
  </p:clrMapOvr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34107476"/>
      </p:ext>
    </p:extLst>
  </p:cSld>
  <p:clrMapOvr>
    <a:masterClrMapping/>
  </p:clrMapOvr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8762503"/>
      </p:ext>
    </p:extLst>
  </p:cSld>
  <p:clrMapOvr>
    <a:masterClrMapping/>
  </p:clrMapOvr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0342670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70460127"/>
      </p:ext>
    </p:extLst>
  </p:cSld>
  <p:clrMapOvr>
    <a:masterClrMapping/>
  </p:clrMapOvr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36288329"/>
      </p:ext>
    </p:extLst>
  </p:cSld>
  <p:clrMapOvr>
    <a:masterClrMapping/>
  </p:clrMapOvr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739007824"/>
      </p:ext>
    </p:extLst>
  </p:cSld>
  <p:clrMapOvr>
    <a:masterClrMapping/>
  </p:clrMapOvr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4600442"/>
      </p:ext>
    </p:extLst>
  </p:cSld>
  <p:clrMapOvr>
    <a:masterClrMapping/>
  </p:clrMapOvr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57859215"/>
      </p:ext>
    </p:extLst>
  </p:cSld>
  <p:clrMapOvr>
    <a:masterClrMapping/>
  </p:clrMapOvr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45477529"/>
      </p:ext>
    </p:extLst>
  </p:cSld>
  <p:clrMapOvr>
    <a:masterClrMapping/>
  </p:clrMapOvr>
</p:sld>
</file>

<file path=ppt/slides/slide2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2014285"/>
      </p:ext>
    </p:extLst>
  </p:cSld>
  <p:clrMapOvr>
    <a:masterClrMapping/>
  </p:clrMapOvr>
</p:sld>
</file>

<file path=ppt/slides/slide2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65860126"/>
      </p:ext>
    </p:extLst>
  </p:cSld>
  <p:clrMapOvr>
    <a:masterClrMapping/>
  </p:clrMapOvr>
</p:sld>
</file>

<file path=ppt/slides/slide2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53068846"/>
      </p:ext>
    </p:extLst>
  </p:cSld>
  <p:clrMapOvr>
    <a:masterClrMapping/>
  </p:clrMapOvr>
</p:sld>
</file>

<file path=ppt/slides/slide2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9537651"/>
      </p:ext>
    </p:extLst>
  </p:cSld>
  <p:clrMapOvr>
    <a:masterClrMapping/>
  </p:clrMapOvr>
</p:sld>
</file>

<file path=ppt/slides/slide2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7799164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97498125"/>
      </p:ext>
    </p:extLst>
  </p:cSld>
  <p:clrMapOvr>
    <a:masterClrMapping/>
  </p:clrMapOvr>
</p:sld>
</file>

<file path=ppt/slides/slide2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80601875"/>
      </p:ext>
    </p:extLst>
  </p:cSld>
  <p:clrMapOvr>
    <a:masterClrMapping/>
  </p:clrMapOvr>
</p:sld>
</file>

<file path=ppt/slides/slide2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73691457"/>
      </p:ext>
    </p:extLst>
  </p:cSld>
  <p:clrMapOvr>
    <a:masterClrMapping/>
  </p:clrMapOvr>
</p:sld>
</file>

<file path=ppt/slides/slide2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88326940"/>
      </p:ext>
    </p:extLst>
  </p:cSld>
  <p:clrMapOvr>
    <a:masterClrMapping/>
  </p:clrMapOvr>
</p:sld>
</file>

<file path=ppt/slides/slide2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68865205"/>
      </p:ext>
    </p:extLst>
  </p:cSld>
  <p:clrMapOvr>
    <a:masterClrMapping/>
  </p:clrMapOvr>
</p:sld>
</file>

<file path=ppt/slides/slide2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267760356"/>
      </p:ext>
    </p:extLst>
  </p:cSld>
  <p:clrMapOvr>
    <a:masterClrMapping/>
  </p:clrMapOvr>
</p:sld>
</file>

<file path=ppt/slides/slide2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6688245"/>
      </p:ext>
    </p:extLst>
  </p:cSld>
  <p:clrMapOvr>
    <a:masterClrMapping/>
  </p:clrMapOvr>
</p:sld>
</file>

<file path=ppt/slides/slide2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11056801"/>
      </p:ext>
    </p:extLst>
  </p:cSld>
  <p:clrMapOvr>
    <a:masterClrMapping/>
  </p:clrMapOvr>
</p:sld>
</file>

<file path=ppt/slides/slide2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55212181"/>
      </p:ext>
    </p:extLst>
  </p:cSld>
  <p:clrMapOvr>
    <a:masterClrMapping/>
  </p:clrMapOvr>
</p:sld>
</file>

<file path=ppt/slides/slide2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40068865"/>
      </p:ext>
    </p:extLst>
  </p:cSld>
  <p:clrMapOvr>
    <a:masterClrMapping/>
  </p:clrMapOvr>
</p:sld>
</file>

<file path=ppt/slides/slide2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68641104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14920185"/>
      </p:ext>
    </p:extLst>
  </p:cSld>
  <p:clrMapOvr>
    <a:masterClrMapping/>
  </p:clrMapOvr>
</p:sld>
</file>

<file path=ppt/slides/slide2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19632895"/>
      </p:ext>
    </p:extLst>
  </p:cSld>
  <p:clrMapOvr>
    <a:masterClrMapping/>
  </p:clrMapOvr>
</p:sld>
</file>

<file path=ppt/slides/slide2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80853150"/>
      </p:ext>
    </p:extLst>
  </p:cSld>
  <p:clrMapOvr>
    <a:masterClrMapping/>
  </p:clrMapOvr>
</p:sld>
</file>

<file path=ppt/slides/slide2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10978917"/>
      </p:ext>
    </p:extLst>
  </p:cSld>
  <p:clrMapOvr>
    <a:masterClrMapping/>
  </p:clrMapOvr>
</p:sld>
</file>

<file path=ppt/slides/slide2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92641210"/>
      </p:ext>
    </p:extLst>
  </p:cSld>
  <p:clrMapOvr>
    <a:masterClrMapping/>
  </p:clrMapOvr>
</p:sld>
</file>

<file path=ppt/slides/slide2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8672443"/>
      </p:ext>
    </p:extLst>
  </p:cSld>
  <p:clrMapOvr>
    <a:masterClrMapping/>
  </p:clrMapOvr>
</p:sld>
</file>

<file path=ppt/slides/slide2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66445181"/>
      </p:ext>
    </p:extLst>
  </p:cSld>
  <p:clrMapOvr>
    <a:masterClrMapping/>
  </p:clrMapOvr>
</p:sld>
</file>

<file path=ppt/slides/slide2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44797526"/>
      </p:ext>
    </p:extLst>
  </p:cSld>
  <p:clrMapOvr>
    <a:masterClrMapping/>
  </p:clrMapOvr>
</p:sld>
</file>

<file path=ppt/slides/slide2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DB1 SERIES </a:t>
            </a:r>
          </a:p>
        </p:txBody>
      </p:sp>
    </p:spTree>
    <p:extLst>
      <p:ext uri="{BB962C8B-B14F-4D97-AF65-F5344CB8AC3E}">
        <p14:creationId xmlns:p14="http://schemas.microsoft.com/office/powerpoint/2010/main" val="3840639322"/>
      </p:ext>
    </p:extLst>
  </p:cSld>
  <p:clrMapOvr>
    <a:masterClrMapping/>
  </p:clrMapOvr>
</p:sld>
</file>

<file path=ppt/slides/slide2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85764452"/>
      </p:ext>
    </p:extLst>
  </p:cSld>
  <p:clrMapOvr>
    <a:masterClrMapping/>
  </p:clrMapOvr>
</p:sld>
</file>

<file path=ppt/slides/slide2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349168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63214167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64276063"/>
      </p:ext>
    </p:extLst>
  </p:cSld>
  <p:clrMapOvr>
    <a:masterClrMapping/>
  </p:clrMapOvr>
</p:sld>
</file>

<file path=ppt/slides/slide2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29440771"/>
      </p:ext>
    </p:extLst>
  </p:cSld>
  <p:clrMapOvr>
    <a:masterClrMapping/>
  </p:clrMapOvr>
</p:sld>
</file>

<file path=ppt/slides/slide2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DB2 SERIES </a:t>
            </a:r>
          </a:p>
        </p:txBody>
      </p:sp>
    </p:spTree>
    <p:extLst>
      <p:ext uri="{BB962C8B-B14F-4D97-AF65-F5344CB8AC3E}">
        <p14:creationId xmlns:p14="http://schemas.microsoft.com/office/powerpoint/2010/main" val="1216529847"/>
      </p:ext>
    </p:extLst>
  </p:cSld>
  <p:clrMapOvr>
    <a:masterClrMapping/>
  </p:clrMapOvr>
</p:sld>
</file>

<file path=ppt/slides/slide2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56747218"/>
      </p:ext>
    </p:extLst>
  </p:cSld>
  <p:clrMapOvr>
    <a:masterClrMapping/>
  </p:clrMapOvr>
</p:sld>
</file>

<file path=ppt/slides/slide2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48002969"/>
      </p:ext>
    </p:extLst>
  </p:cSld>
  <p:clrMapOvr>
    <a:masterClrMapping/>
  </p:clrMapOvr>
</p:sld>
</file>

<file path=ppt/slides/slide2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9011284"/>
      </p:ext>
    </p:extLst>
  </p:cSld>
  <p:clrMapOvr>
    <a:masterClrMapping/>
  </p:clrMapOvr>
</p:sld>
</file>

<file path=ppt/slides/slide2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DB3 SERIES </a:t>
            </a:r>
          </a:p>
        </p:txBody>
      </p:sp>
    </p:spTree>
    <p:extLst>
      <p:ext uri="{BB962C8B-B14F-4D97-AF65-F5344CB8AC3E}">
        <p14:creationId xmlns:p14="http://schemas.microsoft.com/office/powerpoint/2010/main" val="1219501775"/>
      </p:ext>
    </p:extLst>
  </p:cSld>
  <p:clrMapOvr>
    <a:masterClrMapping/>
  </p:clrMapOvr>
</p:sld>
</file>

<file path=ppt/slides/slide2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59125329"/>
      </p:ext>
    </p:extLst>
  </p:cSld>
  <p:clrMapOvr>
    <a:masterClrMapping/>
  </p:clrMapOvr>
</p:sld>
</file>

<file path=ppt/slides/slide2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26756757"/>
      </p:ext>
    </p:extLst>
  </p:cSld>
  <p:clrMapOvr>
    <a:masterClrMapping/>
  </p:clrMapOvr>
</p:sld>
</file>

<file path=ppt/slides/slide2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01941333"/>
      </p:ext>
    </p:extLst>
  </p:cSld>
  <p:clrMapOvr>
    <a:masterClrMapping/>
  </p:clrMapOvr>
</p:sld>
</file>

<file path=ppt/slides/slide2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DB4 SERIES </a:t>
            </a:r>
          </a:p>
        </p:txBody>
      </p:sp>
    </p:spTree>
    <p:extLst>
      <p:ext uri="{BB962C8B-B14F-4D97-AF65-F5344CB8AC3E}">
        <p14:creationId xmlns:p14="http://schemas.microsoft.com/office/powerpoint/2010/main" val="3869017019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32319155"/>
      </p:ext>
    </p:extLst>
  </p:cSld>
  <p:clrMapOvr>
    <a:masterClrMapping/>
  </p:clrMapOvr>
</p:sld>
</file>

<file path=ppt/slides/slide2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65491173"/>
      </p:ext>
    </p:extLst>
  </p:cSld>
  <p:clrMapOvr>
    <a:masterClrMapping/>
  </p:clrMapOvr>
</p:sld>
</file>

<file path=ppt/slides/slide2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07175398"/>
      </p:ext>
    </p:extLst>
  </p:cSld>
  <p:clrMapOvr>
    <a:masterClrMapping/>
  </p:clrMapOvr>
</p:sld>
</file>

<file path=ppt/slides/slide2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41758945"/>
      </p:ext>
    </p:extLst>
  </p:cSld>
  <p:clrMapOvr>
    <a:masterClrMapping/>
  </p:clrMapOvr>
</p:sld>
</file>

<file path=ppt/slides/slide2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DB5 SERIES </a:t>
            </a:r>
          </a:p>
        </p:txBody>
      </p:sp>
    </p:spTree>
    <p:extLst>
      <p:ext uri="{BB962C8B-B14F-4D97-AF65-F5344CB8AC3E}">
        <p14:creationId xmlns:p14="http://schemas.microsoft.com/office/powerpoint/2010/main" val="3948478211"/>
      </p:ext>
    </p:extLst>
  </p:cSld>
  <p:clrMapOvr>
    <a:masterClrMapping/>
  </p:clrMapOvr>
</p:sld>
</file>

<file path=ppt/slides/slide2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77081572"/>
      </p:ext>
    </p:extLst>
  </p:cSld>
  <p:clrMapOvr>
    <a:masterClrMapping/>
  </p:clrMapOvr>
</p:sld>
</file>

<file path=ppt/slides/slide2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09114449"/>
      </p:ext>
    </p:extLst>
  </p:cSld>
  <p:clrMapOvr>
    <a:masterClrMapping/>
  </p:clrMapOvr>
</p:sld>
</file>

<file path=ppt/slides/slide2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40027141"/>
      </p:ext>
    </p:extLst>
  </p:cSld>
  <p:clrMapOvr>
    <a:masterClrMapping/>
  </p:clrMapOvr>
</p:sld>
</file>

<file path=ppt/slides/slide2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DB6 SERIES </a:t>
            </a:r>
          </a:p>
        </p:txBody>
      </p:sp>
    </p:spTree>
    <p:extLst>
      <p:ext uri="{BB962C8B-B14F-4D97-AF65-F5344CB8AC3E}">
        <p14:creationId xmlns:p14="http://schemas.microsoft.com/office/powerpoint/2010/main" val="1741802089"/>
      </p:ext>
    </p:extLst>
  </p:cSld>
  <p:clrMapOvr>
    <a:masterClrMapping/>
  </p:clrMapOvr>
</p:sld>
</file>

<file path=ppt/slides/slide2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14104782"/>
      </p:ext>
    </p:extLst>
  </p:cSld>
  <p:clrMapOvr>
    <a:masterClrMapping/>
  </p:clrMapOvr>
</p:sld>
</file>

<file path=ppt/slides/slide2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71550567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98842632"/>
      </p:ext>
    </p:extLst>
  </p:cSld>
  <p:clrMapOvr>
    <a:masterClrMapping/>
  </p:clrMapOvr>
</p:sld>
</file>

<file path=ppt/slides/slide2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12061750"/>
      </p:ext>
    </p:extLst>
  </p:cSld>
  <p:clrMapOvr>
    <a:masterClrMapping/>
  </p:clrMapOvr>
</p:sld>
</file>

<file path=ppt/slides/slide2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DB7 SERIES </a:t>
            </a:r>
          </a:p>
        </p:txBody>
      </p:sp>
    </p:spTree>
    <p:extLst>
      <p:ext uri="{BB962C8B-B14F-4D97-AF65-F5344CB8AC3E}">
        <p14:creationId xmlns:p14="http://schemas.microsoft.com/office/powerpoint/2010/main" val="3085323989"/>
      </p:ext>
    </p:extLst>
  </p:cSld>
  <p:clrMapOvr>
    <a:masterClrMapping/>
  </p:clrMapOvr>
</p:sld>
</file>

<file path=ppt/slides/slide2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23856386"/>
      </p:ext>
    </p:extLst>
  </p:cSld>
  <p:clrMapOvr>
    <a:masterClrMapping/>
  </p:clrMapOvr>
</p:sld>
</file>

<file path=ppt/slides/slide2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87854345"/>
      </p:ext>
    </p:extLst>
  </p:cSld>
  <p:clrMapOvr>
    <a:masterClrMapping/>
  </p:clrMapOvr>
</p:sld>
</file>

<file path=ppt/slides/slide2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68169299"/>
      </p:ext>
    </p:extLst>
  </p:cSld>
  <p:clrMapOvr>
    <a:masterClrMapping/>
  </p:clrMapOvr>
</p:sld>
</file>

<file path=ppt/slides/slide2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DB8 SERIES </a:t>
            </a:r>
          </a:p>
        </p:txBody>
      </p:sp>
    </p:spTree>
    <p:extLst>
      <p:ext uri="{BB962C8B-B14F-4D97-AF65-F5344CB8AC3E}">
        <p14:creationId xmlns:p14="http://schemas.microsoft.com/office/powerpoint/2010/main" val="1328416329"/>
      </p:ext>
    </p:extLst>
  </p:cSld>
  <p:clrMapOvr>
    <a:masterClrMapping/>
  </p:clrMapOvr>
</p:sld>
</file>

<file path=ppt/slides/slide2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01126341"/>
      </p:ext>
    </p:extLst>
  </p:cSld>
  <p:clrMapOvr>
    <a:masterClrMapping/>
  </p:clrMapOvr>
</p:sld>
</file>

<file path=ppt/slides/slide2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40955878"/>
      </p:ext>
    </p:extLst>
  </p:cSld>
  <p:clrMapOvr>
    <a:masterClrMapping/>
  </p:clrMapOvr>
</p:sld>
</file>

<file path=ppt/slides/slide2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72671970"/>
      </p:ext>
    </p:extLst>
  </p:cSld>
  <p:clrMapOvr>
    <a:masterClrMapping/>
  </p:clrMapOvr>
</p:sld>
</file>

<file path=ppt/slides/slide2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DB9 SERIES </a:t>
            </a:r>
          </a:p>
        </p:txBody>
      </p:sp>
    </p:spTree>
    <p:extLst>
      <p:ext uri="{BB962C8B-B14F-4D97-AF65-F5344CB8AC3E}">
        <p14:creationId xmlns:p14="http://schemas.microsoft.com/office/powerpoint/2010/main" val="1265400373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22509538"/>
      </p:ext>
    </p:extLst>
  </p:cSld>
  <p:clrMapOvr>
    <a:masterClrMapping/>
  </p:clrMapOvr>
</p:sld>
</file>

<file path=ppt/slides/slide2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73503218"/>
      </p:ext>
    </p:extLst>
  </p:cSld>
  <p:clrMapOvr>
    <a:masterClrMapping/>
  </p:clrMapOvr>
</p:sld>
</file>

<file path=ppt/slides/slide2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53630429"/>
      </p:ext>
    </p:extLst>
  </p:cSld>
  <p:clrMapOvr>
    <a:masterClrMapping/>
  </p:clrMapOvr>
</p:sld>
</file>

<file path=ppt/slides/slide2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81187540"/>
      </p:ext>
    </p:extLst>
  </p:cSld>
  <p:clrMapOvr>
    <a:masterClrMapping/>
  </p:clrMapOvr>
</p:sld>
</file>

<file path=ppt/slides/slide2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DB10 SERIES </a:t>
            </a:r>
          </a:p>
        </p:txBody>
      </p:sp>
    </p:spTree>
    <p:extLst>
      <p:ext uri="{BB962C8B-B14F-4D97-AF65-F5344CB8AC3E}">
        <p14:creationId xmlns:p14="http://schemas.microsoft.com/office/powerpoint/2010/main" val="1073256400"/>
      </p:ext>
    </p:extLst>
  </p:cSld>
  <p:clrMapOvr>
    <a:masterClrMapping/>
  </p:clrMapOvr>
</p:sld>
</file>

<file path=ppt/slides/slide2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89660428"/>
      </p:ext>
    </p:extLst>
  </p:cSld>
  <p:clrMapOvr>
    <a:masterClrMapping/>
  </p:clrMapOvr>
</p:sld>
</file>

<file path=ppt/slides/slide2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8333009"/>
      </p:ext>
    </p:extLst>
  </p:cSld>
  <p:clrMapOvr>
    <a:masterClrMapping/>
  </p:clrMapOvr>
</p:sld>
</file>

<file path=ppt/slides/slide2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16046321"/>
      </p:ext>
    </p:extLst>
  </p:cSld>
  <p:clrMapOvr>
    <a:masterClrMapping/>
  </p:clrMapOvr>
</p:sld>
</file>

<file path=ppt/slides/slide2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EK SERIES</a:t>
            </a:r>
          </a:p>
        </p:txBody>
      </p:sp>
    </p:spTree>
    <p:extLst>
      <p:ext uri="{BB962C8B-B14F-4D97-AF65-F5344CB8AC3E}">
        <p14:creationId xmlns:p14="http://schemas.microsoft.com/office/powerpoint/2010/main" val="1970772185"/>
      </p:ext>
    </p:extLst>
  </p:cSld>
  <p:clrMapOvr>
    <a:masterClrMapping/>
  </p:clrMapOvr>
</p:sld>
</file>

<file path=ppt/slides/slide2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EK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2705196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7690185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340058406"/>
      </p:ext>
    </p:extLst>
  </p:cSld>
  <p:clrMapOvr>
    <a:masterClrMapping/>
  </p:clrMapOvr>
</p:sld>
</file>

<file path=ppt/slides/slide2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33830336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75525871"/>
      </p:ext>
    </p:extLst>
  </p:cSld>
  <p:clrMapOvr>
    <a:masterClrMapping/>
  </p:clrMapOvr>
</p:sld>
</file>

<file path=ppt/slides/slide2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2010693"/>
      </p:ext>
    </p:extLst>
  </p:cSld>
  <p:clrMapOvr>
    <a:masterClrMapping/>
  </p:clrMapOvr>
</p:sld>
</file>

<file path=ppt/slides/slide2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77091461"/>
      </p:ext>
    </p:extLst>
  </p:cSld>
  <p:clrMapOvr>
    <a:masterClrMapping/>
  </p:clrMapOvr>
</p:sld>
</file>

<file path=ppt/slides/slide2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22711452"/>
      </p:ext>
    </p:extLst>
  </p:cSld>
  <p:clrMapOvr>
    <a:masterClrMapping/>
  </p:clrMapOvr>
</p:sld>
</file>

<file path=ppt/slides/slide2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4746326"/>
      </p:ext>
    </p:extLst>
  </p:cSld>
  <p:clrMapOvr>
    <a:masterClrMapping/>
  </p:clrMapOvr>
</p:sld>
</file>

<file path=ppt/slides/slide2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7514249"/>
      </p:ext>
    </p:extLst>
  </p:cSld>
  <p:clrMapOvr>
    <a:masterClrMapping/>
  </p:clrMapOvr>
</p:sld>
</file>

<file path=ppt/slides/slide2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66868141"/>
      </p:ext>
    </p:extLst>
  </p:cSld>
  <p:clrMapOvr>
    <a:masterClrMapping/>
  </p:clrMapOvr>
</p:sld>
</file>

<file path=ppt/slides/slide2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01394545"/>
      </p:ext>
    </p:extLst>
  </p:cSld>
  <p:clrMapOvr>
    <a:masterClrMapping/>
  </p:clrMapOvr>
</p:sld>
</file>

<file path=ppt/slides/slide2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5334527"/>
      </p:ext>
    </p:extLst>
  </p:cSld>
  <p:clrMapOvr>
    <a:masterClrMapping/>
  </p:clrMapOvr>
</p:sld>
</file>

<file path=ppt/slides/slide2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01698231"/>
      </p:ext>
    </p:extLst>
  </p:cSld>
  <p:clrMapOvr>
    <a:masterClrMapping/>
  </p:clrMapOvr>
</p:sld>
</file>

<file path=ppt/slides/slide2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29098760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77797548"/>
      </p:ext>
    </p:extLst>
  </p:cSld>
  <p:clrMapOvr>
    <a:masterClrMapping/>
  </p:clrMapOvr>
</p:sld>
</file>

<file path=ppt/slides/slide2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66613820"/>
      </p:ext>
    </p:extLst>
  </p:cSld>
  <p:clrMapOvr>
    <a:masterClrMapping/>
  </p:clrMapOvr>
</p:sld>
</file>

<file path=ppt/slides/slide2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81708915"/>
      </p:ext>
    </p:extLst>
  </p:cSld>
  <p:clrMapOvr>
    <a:masterClrMapping/>
  </p:clrMapOvr>
</p:sld>
</file>

<file path=ppt/slides/slide2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456731854"/>
      </p:ext>
    </p:extLst>
  </p:cSld>
  <p:clrMapOvr>
    <a:masterClrMapping/>
  </p:clrMapOvr>
</p:sld>
</file>

<file path=ppt/slides/slide2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0852508"/>
      </p:ext>
    </p:extLst>
  </p:cSld>
  <p:clrMapOvr>
    <a:masterClrMapping/>
  </p:clrMapOvr>
</p:sld>
</file>

<file path=ppt/slides/slide2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83931412"/>
      </p:ext>
    </p:extLst>
  </p:cSld>
  <p:clrMapOvr>
    <a:masterClrMapping/>
  </p:clrMapOvr>
</p:sld>
</file>

<file path=ppt/slides/slide2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96953134"/>
      </p:ext>
    </p:extLst>
  </p:cSld>
  <p:clrMapOvr>
    <a:masterClrMapping/>
  </p:clrMapOvr>
</p:sld>
</file>

<file path=ppt/slides/slide2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79031853"/>
      </p:ext>
    </p:extLst>
  </p:cSld>
  <p:clrMapOvr>
    <a:masterClrMapping/>
  </p:clrMapOvr>
</p:sld>
</file>

<file path=ppt/slides/slide2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83914694"/>
      </p:ext>
    </p:extLst>
  </p:cSld>
  <p:clrMapOvr>
    <a:masterClrMapping/>
  </p:clrMapOvr>
</p:sld>
</file>

<file path=ppt/slides/slide2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74434031"/>
      </p:ext>
    </p:extLst>
  </p:cSld>
  <p:clrMapOvr>
    <a:masterClrMapping/>
  </p:clrMapOvr>
</p:sld>
</file>

<file path=ppt/slides/slide2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86090034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32137083"/>
      </p:ext>
    </p:extLst>
  </p:cSld>
  <p:clrMapOvr>
    <a:masterClrMapping/>
  </p:clrMapOvr>
</p:sld>
</file>

<file path=ppt/slides/slide2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23950378"/>
      </p:ext>
    </p:extLst>
  </p:cSld>
  <p:clrMapOvr>
    <a:masterClrMapping/>
  </p:clrMapOvr>
</p:sld>
</file>

<file path=ppt/slides/slide2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49934591"/>
      </p:ext>
    </p:extLst>
  </p:cSld>
  <p:clrMapOvr>
    <a:masterClrMapping/>
  </p:clrMapOvr>
</p:sld>
</file>

<file path=ppt/slides/slide2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65740809"/>
      </p:ext>
    </p:extLst>
  </p:cSld>
  <p:clrMapOvr>
    <a:masterClrMapping/>
  </p:clrMapOvr>
</p:sld>
</file>

<file path=ppt/slides/slide2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45121887"/>
      </p:ext>
    </p:extLst>
  </p:cSld>
  <p:clrMapOvr>
    <a:masterClrMapping/>
  </p:clrMapOvr>
</p:sld>
</file>

<file path=ppt/slides/slide2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53553837"/>
      </p:ext>
    </p:extLst>
  </p:cSld>
  <p:clrMapOvr>
    <a:masterClrMapping/>
  </p:clrMapOvr>
</p:sld>
</file>

<file path=ppt/slides/slide2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901505093"/>
      </p:ext>
    </p:extLst>
  </p:cSld>
  <p:clrMapOvr>
    <a:masterClrMapping/>
  </p:clrMapOvr>
</p:sld>
</file>

<file path=ppt/slides/slide2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830679"/>
      </p:ext>
    </p:extLst>
  </p:cSld>
  <p:clrMapOvr>
    <a:masterClrMapping/>
  </p:clrMapOvr>
</p:sld>
</file>

<file path=ppt/slides/slide2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62011674"/>
      </p:ext>
    </p:extLst>
  </p:cSld>
  <p:clrMapOvr>
    <a:masterClrMapping/>
  </p:clrMapOvr>
</p:sld>
</file>

<file path=ppt/slides/slide2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93265661"/>
      </p:ext>
    </p:extLst>
  </p:cSld>
  <p:clrMapOvr>
    <a:masterClrMapping/>
  </p:clrMapOvr>
</p:sld>
</file>

<file path=ppt/slides/slide2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85606200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978420553"/>
      </p:ext>
    </p:extLst>
  </p:cSld>
  <p:clrMapOvr>
    <a:masterClrMapping/>
  </p:clrMapOvr>
</p:sld>
</file>

<file path=ppt/slides/slide2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74500952"/>
      </p:ext>
    </p:extLst>
  </p:cSld>
  <p:clrMapOvr>
    <a:masterClrMapping/>
  </p:clrMapOvr>
</p:sld>
</file>

<file path=ppt/slides/slide2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98047796"/>
      </p:ext>
    </p:extLst>
  </p:cSld>
  <p:clrMapOvr>
    <a:masterClrMapping/>
  </p:clrMapOvr>
</p:sld>
</file>

<file path=ppt/slides/slide2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47457619"/>
      </p:ext>
    </p:extLst>
  </p:cSld>
  <p:clrMapOvr>
    <a:masterClrMapping/>
  </p:clrMapOvr>
</p:sld>
</file>

<file path=ppt/slides/slide2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71433761"/>
      </p:ext>
    </p:extLst>
  </p:cSld>
  <p:clrMapOvr>
    <a:masterClrMapping/>
  </p:clrMapOvr>
</p:sld>
</file>

<file path=ppt/slides/slide2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1925104"/>
      </p:ext>
    </p:extLst>
  </p:cSld>
  <p:clrMapOvr>
    <a:masterClrMapping/>
  </p:clrMapOvr>
</p:sld>
</file>

<file path=ppt/slides/slide2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91915442"/>
      </p:ext>
    </p:extLst>
  </p:cSld>
  <p:clrMapOvr>
    <a:masterClrMapping/>
  </p:clrMapOvr>
</p:sld>
</file>

<file path=ppt/slides/slide2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48207943"/>
      </p:ext>
    </p:extLst>
  </p:cSld>
  <p:clrMapOvr>
    <a:masterClrMapping/>
  </p:clrMapOvr>
</p:sld>
</file>

<file path=ppt/slides/slide2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1974452"/>
      </p:ext>
    </p:extLst>
  </p:cSld>
  <p:clrMapOvr>
    <a:masterClrMapping/>
  </p:clrMapOvr>
</p:sld>
</file>

<file path=ppt/slides/slide2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52193531"/>
      </p:ext>
    </p:extLst>
  </p:cSld>
  <p:clrMapOvr>
    <a:masterClrMapping/>
  </p:clrMapOvr>
</p:sld>
</file>

<file path=ppt/slides/slide2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9026542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5226277"/>
      </p:ext>
    </p:extLst>
  </p:cSld>
  <p:clrMapOvr>
    <a:masterClrMapping/>
  </p:clrMapOvr>
</p:sld>
</file>

<file path=ppt/slides/slide2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00644959"/>
      </p:ext>
    </p:extLst>
  </p:cSld>
  <p:clrMapOvr>
    <a:masterClrMapping/>
  </p:clrMapOvr>
</p:sld>
</file>

<file path=ppt/slides/slide2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26040471"/>
      </p:ext>
    </p:extLst>
  </p:cSld>
  <p:clrMapOvr>
    <a:masterClrMapping/>
  </p:clrMapOvr>
</p:sld>
</file>

<file path=ppt/slides/slide2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87069545"/>
      </p:ext>
    </p:extLst>
  </p:cSld>
  <p:clrMapOvr>
    <a:masterClrMapping/>
  </p:clrMapOvr>
</p:sld>
</file>

<file path=ppt/slides/slide2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38483172"/>
      </p:ext>
    </p:extLst>
  </p:cSld>
  <p:clrMapOvr>
    <a:masterClrMapping/>
  </p:clrMapOvr>
</p:sld>
</file>

<file path=ppt/slides/slide2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7395276"/>
      </p:ext>
    </p:extLst>
  </p:cSld>
  <p:clrMapOvr>
    <a:masterClrMapping/>
  </p:clrMapOvr>
</p:sld>
</file>

<file path=ppt/slides/slide2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96936245"/>
      </p:ext>
    </p:extLst>
  </p:cSld>
  <p:clrMapOvr>
    <a:masterClrMapping/>
  </p:clrMapOvr>
</p:sld>
</file>

<file path=ppt/slides/slide2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83594768"/>
      </p:ext>
    </p:extLst>
  </p:cSld>
  <p:clrMapOvr>
    <a:masterClrMapping/>
  </p:clrMapOvr>
</p:sld>
</file>

<file path=ppt/slides/slide2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25904169"/>
      </p:ext>
    </p:extLst>
  </p:cSld>
  <p:clrMapOvr>
    <a:masterClrMapping/>
  </p:clrMapOvr>
</p:sld>
</file>

<file path=ppt/slides/slide2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89060126"/>
      </p:ext>
    </p:extLst>
  </p:cSld>
  <p:clrMapOvr>
    <a:masterClrMapping/>
  </p:clrMapOvr>
</p:sld>
</file>

<file path=ppt/slides/slide2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27089302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95289630"/>
      </p:ext>
    </p:extLst>
  </p:cSld>
  <p:clrMapOvr>
    <a:masterClrMapping/>
  </p:clrMapOvr>
</p:sld>
</file>

<file path=ppt/slides/slide2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68712873"/>
      </p:ext>
    </p:extLst>
  </p:cSld>
  <p:clrMapOvr>
    <a:masterClrMapping/>
  </p:clrMapOvr>
</p:sld>
</file>

<file path=ppt/slides/slide2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586377172"/>
      </p:ext>
    </p:extLst>
  </p:cSld>
  <p:clrMapOvr>
    <a:masterClrMapping/>
  </p:clrMapOvr>
</p:sld>
</file>

<file path=ppt/slides/slide2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9498603"/>
      </p:ext>
    </p:extLst>
  </p:cSld>
  <p:clrMapOvr>
    <a:masterClrMapping/>
  </p:clrMapOvr>
</p:sld>
</file>

<file path=ppt/slides/slide2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58884993"/>
      </p:ext>
    </p:extLst>
  </p:cSld>
  <p:clrMapOvr>
    <a:masterClrMapping/>
  </p:clrMapOvr>
</p:sld>
</file>

<file path=ppt/slides/slide2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18935505"/>
      </p:ext>
    </p:extLst>
  </p:cSld>
  <p:clrMapOvr>
    <a:masterClrMapping/>
  </p:clrMapOvr>
</p:sld>
</file>

<file path=ppt/slides/slide2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44766921"/>
      </p:ext>
    </p:extLst>
  </p:cSld>
  <p:clrMapOvr>
    <a:masterClrMapping/>
  </p:clrMapOvr>
</p:sld>
</file>

<file path=ppt/slides/slide2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03665600"/>
      </p:ext>
    </p:extLst>
  </p:cSld>
  <p:clrMapOvr>
    <a:masterClrMapping/>
  </p:clrMapOvr>
</p:sld>
</file>

<file path=ppt/slides/slide2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20939907"/>
      </p:ext>
    </p:extLst>
  </p:cSld>
  <p:clrMapOvr>
    <a:masterClrMapping/>
  </p:clrMapOvr>
</p:sld>
</file>

<file path=ppt/slides/slide2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90330981"/>
      </p:ext>
    </p:extLst>
  </p:cSld>
  <p:clrMapOvr>
    <a:masterClrMapping/>
  </p:clrMapOvr>
</p:sld>
</file>

<file path=ppt/slides/slide2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976974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71377886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99674827"/>
      </p:ext>
    </p:extLst>
  </p:cSld>
  <p:clrMapOvr>
    <a:masterClrMapping/>
  </p:clrMapOvr>
</p:sld>
</file>

<file path=ppt/slides/slide2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94093369"/>
      </p:ext>
    </p:extLst>
  </p:cSld>
  <p:clrMapOvr>
    <a:masterClrMapping/>
  </p:clrMapOvr>
</p:sld>
</file>

<file path=ppt/slides/slide2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36865684"/>
      </p:ext>
    </p:extLst>
  </p:cSld>
  <p:clrMapOvr>
    <a:masterClrMapping/>
  </p:clrMapOvr>
</p:sld>
</file>

<file path=ppt/slides/slide2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96953985"/>
      </p:ext>
    </p:extLst>
  </p:cSld>
  <p:clrMapOvr>
    <a:masterClrMapping/>
  </p:clrMapOvr>
</p:sld>
</file>

<file path=ppt/slides/slide2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04827408"/>
      </p:ext>
    </p:extLst>
  </p:cSld>
  <p:clrMapOvr>
    <a:masterClrMapping/>
  </p:clrMapOvr>
</p:sld>
</file>

<file path=ppt/slides/slide2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79871673"/>
      </p:ext>
    </p:extLst>
  </p:cSld>
  <p:clrMapOvr>
    <a:masterClrMapping/>
  </p:clrMapOvr>
</p:sld>
</file>

<file path=ppt/slides/slide2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9198518"/>
      </p:ext>
    </p:extLst>
  </p:cSld>
  <p:clrMapOvr>
    <a:masterClrMapping/>
  </p:clrMapOvr>
</p:sld>
</file>

<file path=ppt/slides/slide2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73354971"/>
      </p:ext>
    </p:extLst>
  </p:cSld>
  <p:clrMapOvr>
    <a:masterClrMapping/>
  </p:clrMapOvr>
</p:sld>
</file>

<file path=ppt/slides/slide2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9628062"/>
      </p:ext>
    </p:extLst>
  </p:cSld>
  <p:clrMapOvr>
    <a:masterClrMapping/>
  </p:clrMapOvr>
</p:sld>
</file>

<file path=ppt/slides/slide2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27918921"/>
      </p:ext>
    </p:extLst>
  </p:cSld>
  <p:clrMapOvr>
    <a:masterClrMapping/>
  </p:clrMapOvr>
</p:sld>
</file>

<file path=ppt/slides/slide2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2415845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97818895"/>
      </p:ext>
    </p:extLst>
  </p:cSld>
  <p:clrMapOvr>
    <a:masterClrMapping/>
  </p:clrMapOvr>
</p:sld>
</file>

<file path=ppt/slides/slide2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73832231"/>
      </p:ext>
    </p:extLst>
  </p:cSld>
  <p:clrMapOvr>
    <a:masterClrMapping/>
  </p:clrMapOvr>
</p:sld>
</file>

<file path=ppt/slides/slide2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11106136"/>
      </p:ext>
    </p:extLst>
  </p:cSld>
  <p:clrMapOvr>
    <a:masterClrMapping/>
  </p:clrMapOvr>
</p:sld>
</file>

<file path=ppt/slides/slide2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4365657"/>
      </p:ext>
    </p:extLst>
  </p:cSld>
  <p:clrMapOvr>
    <a:masterClrMapping/>
  </p:clrMapOvr>
</p:sld>
</file>

<file path=ppt/slides/slide2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41353201"/>
      </p:ext>
    </p:extLst>
  </p:cSld>
  <p:clrMapOvr>
    <a:masterClrMapping/>
  </p:clrMapOvr>
</p:sld>
</file>

<file path=ppt/slides/slide2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93790424"/>
      </p:ext>
    </p:extLst>
  </p:cSld>
  <p:clrMapOvr>
    <a:masterClrMapping/>
  </p:clrMapOvr>
</p:sld>
</file>

<file path=ppt/slides/slide2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75295741"/>
      </p:ext>
    </p:extLst>
  </p:cSld>
  <p:clrMapOvr>
    <a:masterClrMapping/>
  </p:clrMapOvr>
</p:sld>
</file>

<file path=ppt/slides/slide2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18001250"/>
      </p:ext>
    </p:extLst>
  </p:cSld>
  <p:clrMapOvr>
    <a:masterClrMapping/>
  </p:clrMapOvr>
</p:sld>
</file>

<file path=ppt/slides/slide2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71441961"/>
      </p:ext>
    </p:extLst>
  </p:cSld>
  <p:clrMapOvr>
    <a:masterClrMapping/>
  </p:clrMapOvr>
</p:sld>
</file>

<file path=ppt/slides/slide2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1306400"/>
      </p:ext>
    </p:extLst>
  </p:cSld>
  <p:clrMapOvr>
    <a:masterClrMapping/>
  </p:clrMapOvr>
</p:sld>
</file>

<file path=ppt/slides/slide2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2693942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35551785"/>
      </p:ext>
    </p:extLst>
  </p:cSld>
  <p:clrMapOvr>
    <a:masterClrMapping/>
  </p:clrMapOvr>
</p:sld>
</file>

<file path=ppt/slides/slide2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83993993"/>
      </p:ext>
    </p:extLst>
  </p:cSld>
  <p:clrMapOvr>
    <a:masterClrMapping/>
  </p:clrMapOvr>
</p:sld>
</file>

<file path=ppt/slides/slide2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7732201"/>
      </p:ext>
    </p:extLst>
  </p:cSld>
  <p:clrMapOvr>
    <a:masterClrMapping/>
  </p:clrMapOvr>
</p:sld>
</file>

<file path=ppt/slides/slide2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29307361"/>
      </p:ext>
    </p:extLst>
  </p:cSld>
  <p:clrMapOvr>
    <a:masterClrMapping/>
  </p:clrMapOvr>
</p:sld>
</file>

<file path=ppt/slides/slide2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57340834"/>
      </p:ext>
    </p:extLst>
  </p:cSld>
  <p:clrMapOvr>
    <a:masterClrMapping/>
  </p:clrMapOvr>
</p:sld>
</file>

<file path=ppt/slides/slide2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05947659"/>
      </p:ext>
    </p:extLst>
  </p:cSld>
  <p:clrMapOvr>
    <a:masterClrMapping/>
  </p:clrMapOvr>
</p:sld>
</file>

<file path=ppt/slides/slide2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10913121"/>
      </p:ext>
    </p:extLst>
  </p:cSld>
  <p:clrMapOvr>
    <a:masterClrMapping/>
  </p:clrMapOvr>
</p:sld>
</file>

<file path=ppt/slides/slide2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65267028"/>
      </p:ext>
    </p:extLst>
  </p:cSld>
  <p:clrMapOvr>
    <a:masterClrMapping/>
  </p:clrMapOvr>
</p:sld>
</file>

<file path=ppt/slides/slide2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71383871"/>
      </p:ext>
    </p:extLst>
  </p:cSld>
  <p:clrMapOvr>
    <a:masterClrMapping/>
  </p:clrMapOvr>
</p:sld>
</file>

<file path=ppt/slides/slide2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31436929"/>
      </p:ext>
    </p:extLst>
  </p:cSld>
  <p:clrMapOvr>
    <a:masterClrMapping/>
  </p:clrMapOvr>
</p:sld>
</file>

<file path=ppt/slides/slide2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17778526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04930726"/>
      </p:ext>
    </p:extLst>
  </p:cSld>
  <p:clrMapOvr>
    <a:masterClrMapping/>
  </p:clrMapOvr>
</p:sld>
</file>

<file path=ppt/slides/slide2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012923983"/>
      </p:ext>
    </p:extLst>
  </p:cSld>
  <p:clrMapOvr>
    <a:masterClrMapping/>
  </p:clrMapOvr>
</p:sld>
</file>

<file path=ppt/slides/slide2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6224741"/>
      </p:ext>
    </p:extLst>
  </p:cSld>
  <p:clrMapOvr>
    <a:masterClrMapping/>
  </p:clrMapOvr>
</p:sld>
</file>

<file path=ppt/slides/slide2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70932855"/>
      </p:ext>
    </p:extLst>
  </p:cSld>
  <p:clrMapOvr>
    <a:masterClrMapping/>
  </p:clrMapOvr>
</p:sld>
</file>

<file path=ppt/slides/slide2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43816232"/>
      </p:ext>
    </p:extLst>
  </p:cSld>
  <p:clrMapOvr>
    <a:masterClrMapping/>
  </p:clrMapOvr>
</p:sld>
</file>

<file path=ppt/slides/slide2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51349896"/>
      </p:ext>
    </p:extLst>
  </p:cSld>
  <p:clrMapOvr>
    <a:masterClrMapping/>
  </p:clrMapOvr>
</p:sld>
</file>

<file path=ppt/slides/slide2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23891376"/>
      </p:ext>
    </p:extLst>
  </p:cSld>
  <p:clrMapOvr>
    <a:masterClrMapping/>
  </p:clrMapOvr>
</p:sld>
</file>

<file path=ppt/slides/slide2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17944620"/>
      </p:ext>
    </p:extLst>
  </p:cSld>
  <p:clrMapOvr>
    <a:masterClrMapping/>
  </p:clrMapOvr>
</p:sld>
</file>

<file path=ppt/slides/slide2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27318187"/>
      </p:ext>
    </p:extLst>
  </p:cSld>
  <p:clrMapOvr>
    <a:masterClrMapping/>
  </p:clrMapOvr>
</p:sld>
</file>

<file path=ppt/slides/slide2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84400446"/>
      </p:ext>
    </p:extLst>
  </p:cSld>
  <p:clrMapOvr>
    <a:masterClrMapping/>
  </p:clrMapOvr>
</p:sld>
</file>

<file path=ppt/slides/slide2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4507347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93166015"/>
      </p:ext>
    </p:extLst>
  </p:cSld>
  <p:clrMapOvr>
    <a:masterClrMapping/>
  </p:clrMapOvr>
</p:sld>
</file>

<file path=ppt/slides/slide2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57262325"/>
      </p:ext>
    </p:extLst>
  </p:cSld>
  <p:clrMapOvr>
    <a:masterClrMapping/>
  </p:clrMapOvr>
</p:sld>
</file>

<file path=ppt/slides/slide2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82072674"/>
      </p:ext>
    </p:extLst>
  </p:cSld>
  <p:clrMapOvr>
    <a:masterClrMapping/>
  </p:clrMapOvr>
</p:sld>
</file>

<file path=ppt/slides/slide2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9635864"/>
      </p:ext>
    </p:extLst>
  </p:cSld>
  <p:clrMapOvr>
    <a:masterClrMapping/>
  </p:clrMapOvr>
</p:sld>
</file>

<file path=ppt/slides/slide2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579080896"/>
      </p:ext>
    </p:extLst>
  </p:cSld>
  <p:clrMapOvr>
    <a:masterClrMapping/>
  </p:clrMapOvr>
</p:sld>
</file>

<file path=ppt/slides/slide2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3149500"/>
      </p:ext>
    </p:extLst>
  </p:cSld>
  <p:clrMapOvr>
    <a:masterClrMapping/>
  </p:clrMapOvr>
</p:sld>
</file>

<file path=ppt/slides/slide2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7313269"/>
      </p:ext>
    </p:extLst>
  </p:cSld>
  <p:clrMapOvr>
    <a:masterClrMapping/>
  </p:clrMapOvr>
</p:sld>
</file>

<file path=ppt/slides/slide2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92600151"/>
      </p:ext>
    </p:extLst>
  </p:cSld>
  <p:clrMapOvr>
    <a:masterClrMapping/>
  </p:clrMapOvr>
</p:sld>
</file>

<file path=ppt/slides/slide2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20910171"/>
      </p:ext>
    </p:extLst>
  </p:cSld>
  <p:clrMapOvr>
    <a:masterClrMapping/>
  </p:clrMapOvr>
</p:sld>
</file>

<file path=ppt/slides/slide2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60186515"/>
      </p:ext>
    </p:extLst>
  </p:cSld>
  <p:clrMapOvr>
    <a:masterClrMapping/>
  </p:clrMapOvr>
</p:sld>
</file>

<file path=ppt/slides/slide2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55844524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06005853"/>
      </p:ext>
    </p:extLst>
  </p:cSld>
  <p:clrMapOvr>
    <a:masterClrMapping/>
  </p:clrMapOvr>
</p:sld>
</file>

<file path=ppt/slides/slide2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0313750"/>
      </p:ext>
    </p:extLst>
  </p:cSld>
  <p:clrMapOvr>
    <a:masterClrMapping/>
  </p:clrMapOvr>
</p:sld>
</file>

<file path=ppt/slides/slide2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46960328"/>
      </p:ext>
    </p:extLst>
  </p:cSld>
  <p:clrMapOvr>
    <a:masterClrMapping/>
  </p:clrMapOvr>
</p:sld>
</file>

<file path=ppt/slides/slide2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87374175"/>
      </p:ext>
    </p:extLst>
  </p:cSld>
  <p:clrMapOvr>
    <a:masterClrMapping/>
  </p:clrMapOvr>
</p:sld>
</file>

<file path=ppt/slides/slide2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82362102"/>
      </p:ext>
    </p:extLst>
  </p:cSld>
  <p:clrMapOvr>
    <a:masterClrMapping/>
  </p:clrMapOvr>
</p:sld>
</file>

<file path=ppt/slides/slide2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05029423"/>
      </p:ext>
    </p:extLst>
  </p:cSld>
  <p:clrMapOvr>
    <a:masterClrMapping/>
  </p:clrMapOvr>
</p:sld>
</file>

<file path=ppt/slides/slide2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994116"/>
      </p:ext>
    </p:extLst>
  </p:cSld>
  <p:clrMapOvr>
    <a:masterClrMapping/>
  </p:clrMapOvr>
</p:sld>
</file>

<file path=ppt/slides/slide2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235228807"/>
      </p:ext>
    </p:extLst>
  </p:cSld>
  <p:clrMapOvr>
    <a:masterClrMapping/>
  </p:clrMapOvr>
</p:sld>
</file>

<file path=ppt/slides/slide2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2822978"/>
      </p:ext>
    </p:extLst>
  </p:cSld>
  <p:clrMapOvr>
    <a:masterClrMapping/>
  </p:clrMapOvr>
</p:sld>
</file>

<file path=ppt/slides/slide2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8734111"/>
      </p:ext>
    </p:extLst>
  </p:cSld>
  <p:clrMapOvr>
    <a:masterClrMapping/>
  </p:clrMapOvr>
</p:sld>
</file>

<file path=ppt/slides/slide2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09082113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80120305"/>
      </p:ext>
    </p:extLst>
  </p:cSld>
  <p:clrMapOvr>
    <a:masterClrMapping/>
  </p:clrMapOvr>
</p:sld>
</file>

<file path=ppt/slides/slide2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85392474"/>
      </p:ext>
    </p:extLst>
  </p:cSld>
  <p:clrMapOvr>
    <a:masterClrMapping/>
  </p:clrMapOvr>
</p:sld>
</file>

<file path=ppt/slides/slide2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646639"/>
      </p:ext>
    </p:extLst>
  </p:cSld>
  <p:clrMapOvr>
    <a:masterClrMapping/>
  </p:clrMapOvr>
</p:sld>
</file>

<file path=ppt/slides/slide2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89765301"/>
      </p:ext>
    </p:extLst>
  </p:cSld>
  <p:clrMapOvr>
    <a:masterClrMapping/>
  </p:clrMapOvr>
</p:sld>
</file>

<file path=ppt/slides/slide2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59739465"/>
      </p:ext>
    </p:extLst>
  </p:cSld>
  <p:clrMapOvr>
    <a:masterClrMapping/>
  </p:clrMapOvr>
</p:sld>
</file>

<file path=ppt/slides/slide2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95837548"/>
      </p:ext>
    </p:extLst>
  </p:cSld>
  <p:clrMapOvr>
    <a:masterClrMapping/>
  </p:clrMapOvr>
</p:sld>
</file>

<file path=ppt/slides/slide2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04219138"/>
      </p:ext>
    </p:extLst>
  </p:cSld>
  <p:clrMapOvr>
    <a:masterClrMapping/>
  </p:clrMapOvr>
</p:sld>
</file>

<file path=ppt/slides/slide2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54910761"/>
      </p:ext>
    </p:extLst>
  </p:cSld>
  <p:clrMapOvr>
    <a:masterClrMapping/>
  </p:clrMapOvr>
</p:sld>
</file>

<file path=ppt/slides/slide2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55099865"/>
      </p:ext>
    </p:extLst>
  </p:cSld>
  <p:clrMapOvr>
    <a:masterClrMapping/>
  </p:clrMapOvr>
</p:sld>
</file>

<file path=ppt/slides/slide2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08128918"/>
      </p:ext>
    </p:extLst>
  </p:cSld>
  <p:clrMapOvr>
    <a:masterClrMapping/>
  </p:clrMapOvr>
</p:sld>
</file>

<file path=ppt/slides/slide2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EK1 SERIES </a:t>
            </a:r>
          </a:p>
        </p:txBody>
      </p:sp>
    </p:spTree>
    <p:extLst>
      <p:ext uri="{BB962C8B-B14F-4D97-AF65-F5344CB8AC3E}">
        <p14:creationId xmlns:p14="http://schemas.microsoft.com/office/powerpoint/2010/main" val="2300996835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20944703"/>
      </p:ext>
    </p:extLst>
  </p:cSld>
  <p:clrMapOvr>
    <a:masterClrMapping/>
  </p:clrMapOvr>
</p:sld>
</file>

<file path=ppt/slides/slide2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15581536"/>
      </p:ext>
    </p:extLst>
  </p:cSld>
  <p:clrMapOvr>
    <a:masterClrMapping/>
  </p:clrMapOvr>
</p:sld>
</file>

<file path=ppt/slides/slide2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83798321"/>
      </p:ext>
    </p:extLst>
  </p:cSld>
  <p:clrMapOvr>
    <a:masterClrMapping/>
  </p:clrMapOvr>
</p:sld>
</file>

<file path=ppt/slides/slide2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90018780"/>
      </p:ext>
    </p:extLst>
  </p:cSld>
  <p:clrMapOvr>
    <a:masterClrMapping/>
  </p:clrMapOvr>
</p:sld>
</file>

<file path=ppt/slides/slide2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EK2 SERIES </a:t>
            </a:r>
          </a:p>
        </p:txBody>
      </p:sp>
    </p:spTree>
    <p:extLst>
      <p:ext uri="{BB962C8B-B14F-4D97-AF65-F5344CB8AC3E}">
        <p14:creationId xmlns:p14="http://schemas.microsoft.com/office/powerpoint/2010/main" val="4047107054"/>
      </p:ext>
    </p:extLst>
  </p:cSld>
  <p:clrMapOvr>
    <a:masterClrMapping/>
  </p:clrMapOvr>
</p:sld>
</file>

<file path=ppt/slides/slide2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71209283"/>
      </p:ext>
    </p:extLst>
  </p:cSld>
  <p:clrMapOvr>
    <a:masterClrMapping/>
  </p:clrMapOvr>
</p:sld>
</file>

<file path=ppt/slides/slide2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10759304"/>
      </p:ext>
    </p:extLst>
  </p:cSld>
  <p:clrMapOvr>
    <a:masterClrMapping/>
  </p:clrMapOvr>
</p:sld>
</file>

<file path=ppt/slides/slide2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80100910"/>
      </p:ext>
    </p:extLst>
  </p:cSld>
  <p:clrMapOvr>
    <a:masterClrMapping/>
  </p:clrMapOvr>
</p:sld>
</file>

<file path=ppt/slides/slide2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EK3 SERIES </a:t>
            </a:r>
          </a:p>
        </p:txBody>
      </p:sp>
    </p:spTree>
    <p:extLst>
      <p:ext uri="{BB962C8B-B14F-4D97-AF65-F5344CB8AC3E}">
        <p14:creationId xmlns:p14="http://schemas.microsoft.com/office/powerpoint/2010/main" val="1501295539"/>
      </p:ext>
    </p:extLst>
  </p:cSld>
  <p:clrMapOvr>
    <a:masterClrMapping/>
  </p:clrMapOvr>
</p:sld>
</file>

<file path=ppt/slides/slide2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06087748"/>
      </p:ext>
    </p:extLst>
  </p:cSld>
  <p:clrMapOvr>
    <a:masterClrMapping/>
  </p:clrMapOvr>
</p:sld>
</file>

<file path=ppt/slides/slide2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08061545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79257306"/>
      </p:ext>
    </p:extLst>
  </p:cSld>
  <p:clrMapOvr>
    <a:masterClrMapping/>
  </p:clrMapOvr>
</p:sld>
</file>

<file path=ppt/slides/slide2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70215884"/>
      </p:ext>
    </p:extLst>
  </p:cSld>
  <p:clrMapOvr>
    <a:masterClrMapping/>
  </p:clrMapOvr>
</p:sld>
</file>

<file path=ppt/slides/slide2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EK4 SERIES </a:t>
            </a:r>
          </a:p>
        </p:txBody>
      </p:sp>
    </p:spTree>
    <p:extLst>
      <p:ext uri="{BB962C8B-B14F-4D97-AF65-F5344CB8AC3E}">
        <p14:creationId xmlns:p14="http://schemas.microsoft.com/office/powerpoint/2010/main" val="724748494"/>
      </p:ext>
    </p:extLst>
  </p:cSld>
  <p:clrMapOvr>
    <a:masterClrMapping/>
  </p:clrMapOvr>
</p:sld>
</file>

<file path=ppt/slides/slide2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37809659"/>
      </p:ext>
    </p:extLst>
  </p:cSld>
  <p:clrMapOvr>
    <a:masterClrMapping/>
  </p:clrMapOvr>
</p:sld>
</file>

<file path=ppt/slides/slide2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4507066"/>
      </p:ext>
    </p:extLst>
  </p:cSld>
  <p:clrMapOvr>
    <a:masterClrMapping/>
  </p:clrMapOvr>
</p:sld>
</file>

<file path=ppt/slides/slide2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89539268"/>
      </p:ext>
    </p:extLst>
  </p:cSld>
  <p:clrMapOvr>
    <a:masterClrMapping/>
  </p:clrMapOvr>
</p:sld>
</file>

<file path=ppt/slides/slide2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EK5 SERIES </a:t>
            </a:r>
          </a:p>
        </p:txBody>
      </p:sp>
    </p:spTree>
    <p:extLst>
      <p:ext uri="{BB962C8B-B14F-4D97-AF65-F5344CB8AC3E}">
        <p14:creationId xmlns:p14="http://schemas.microsoft.com/office/powerpoint/2010/main" val="787631203"/>
      </p:ext>
    </p:extLst>
  </p:cSld>
  <p:clrMapOvr>
    <a:masterClrMapping/>
  </p:clrMapOvr>
</p:sld>
</file>

<file path=ppt/slides/slide2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13386588"/>
      </p:ext>
    </p:extLst>
  </p:cSld>
  <p:clrMapOvr>
    <a:masterClrMapping/>
  </p:clrMapOvr>
</p:sld>
</file>

<file path=ppt/slides/slide2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30412723"/>
      </p:ext>
    </p:extLst>
  </p:cSld>
  <p:clrMapOvr>
    <a:masterClrMapping/>
  </p:clrMapOvr>
</p:sld>
</file>

<file path=ppt/slides/slide2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68374064"/>
      </p:ext>
    </p:extLst>
  </p:cSld>
  <p:clrMapOvr>
    <a:masterClrMapping/>
  </p:clrMapOvr>
</p:sld>
</file>

<file path=ppt/slides/slide2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EK6 SERIES </a:t>
            </a:r>
          </a:p>
        </p:txBody>
      </p:sp>
    </p:spTree>
    <p:extLst>
      <p:ext uri="{BB962C8B-B14F-4D97-AF65-F5344CB8AC3E}">
        <p14:creationId xmlns:p14="http://schemas.microsoft.com/office/powerpoint/2010/main" val="2001901687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19120637"/>
      </p:ext>
    </p:extLst>
  </p:cSld>
  <p:clrMapOvr>
    <a:masterClrMapping/>
  </p:clrMapOvr>
</p:sld>
</file>

<file path=ppt/slides/slide2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01520820"/>
      </p:ext>
    </p:extLst>
  </p:cSld>
  <p:clrMapOvr>
    <a:masterClrMapping/>
  </p:clrMapOvr>
</p:sld>
</file>

<file path=ppt/slides/slide2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77011809"/>
      </p:ext>
    </p:extLst>
  </p:cSld>
  <p:clrMapOvr>
    <a:masterClrMapping/>
  </p:clrMapOvr>
</p:sld>
</file>

<file path=ppt/slides/slide2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34205542"/>
      </p:ext>
    </p:extLst>
  </p:cSld>
  <p:clrMapOvr>
    <a:masterClrMapping/>
  </p:clrMapOvr>
</p:sld>
</file>

<file path=ppt/slides/slide2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EK7 SERIES </a:t>
            </a:r>
          </a:p>
        </p:txBody>
      </p:sp>
    </p:spTree>
    <p:extLst>
      <p:ext uri="{BB962C8B-B14F-4D97-AF65-F5344CB8AC3E}">
        <p14:creationId xmlns:p14="http://schemas.microsoft.com/office/powerpoint/2010/main" val="1186575122"/>
      </p:ext>
    </p:extLst>
  </p:cSld>
  <p:clrMapOvr>
    <a:masterClrMapping/>
  </p:clrMapOvr>
</p:sld>
</file>

<file path=ppt/slides/slide2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73054712"/>
      </p:ext>
    </p:extLst>
  </p:cSld>
  <p:clrMapOvr>
    <a:masterClrMapping/>
  </p:clrMapOvr>
</p:sld>
</file>

<file path=ppt/slides/slide2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14908887"/>
      </p:ext>
    </p:extLst>
  </p:cSld>
  <p:clrMapOvr>
    <a:masterClrMapping/>
  </p:clrMapOvr>
</p:sld>
</file>

<file path=ppt/slides/slide2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06807503"/>
      </p:ext>
    </p:extLst>
  </p:cSld>
  <p:clrMapOvr>
    <a:masterClrMapping/>
  </p:clrMapOvr>
</p:sld>
</file>

<file path=ppt/slides/slide2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EK8 SERIES </a:t>
            </a:r>
          </a:p>
        </p:txBody>
      </p:sp>
    </p:spTree>
    <p:extLst>
      <p:ext uri="{BB962C8B-B14F-4D97-AF65-F5344CB8AC3E}">
        <p14:creationId xmlns:p14="http://schemas.microsoft.com/office/powerpoint/2010/main" val="1677734467"/>
      </p:ext>
    </p:extLst>
  </p:cSld>
  <p:clrMapOvr>
    <a:masterClrMapping/>
  </p:clrMapOvr>
</p:sld>
</file>

<file path=ppt/slides/slide2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91141478"/>
      </p:ext>
    </p:extLst>
  </p:cSld>
  <p:clrMapOvr>
    <a:masterClrMapping/>
  </p:clrMapOvr>
</p:sld>
</file>

<file path=ppt/slides/slide2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94488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86088979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529979296"/>
      </p:ext>
    </p:extLst>
  </p:cSld>
  <p:clrMapOvr>
    <a:masterClrMapping/>
  </p:clrMapOvr>
</p:sld>
</file>

<file path=ppt/slides/slide2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50124888"/>
      </p:ext>
    </p:extLst>
  </p:cSld>
  <p:clrMapOvr>
    <a:masterClrMapping/>
  </p:clrMapOvr>
</p:sld>
</file>

<file path=ppt/slides/slide2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EK9 SERIES </a:t>
            </a:r>
          </a:p>
        </p:txBody>
      </p:sp>
    </p:spTree>
    <p:extLst>
      <p:ext uri="{BB962C8B-B14F-4D97-AF65-F5344CB8AC3E}">
        <p14:creationId xmlns:p14="http://schemas.microsoft.com/office/powerpoint/2010/main" val="4080635626"/>
      </p:ext>
    </p:extLst>
  </p:cSld>
  <p:clrMapOvr>
    <a:masterClrMapping/>
  </p:clrMapOvr>
</p:sld>
</file>

<file path=ppt/slides/slide2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46023466"/>
      </p:ext>
    </p:extLst>
  </p:cSld>
  <p:clrMapOvr>
    <a:masterClrMapping/>
  </p:clrMapOvr>
</p:sld>
</file>

<file path=ppt/slides/slide2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38381019"/>
      </p:ext>
    </p:extLst>
  </p:cSld>
  <p:clrMapOvr>
    <a:masterClrMapping/>
  </p:clrMapOvr>
</p:sld>
</file>

<file path=ppt/slides/slide2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47326311"/>
      </p:ext>
    </p:extLst>
  </p:cSld>
  <p:clrMapOvr>
    <a:masterClrMapping/>
  </p:clrMapOvr>
</p:sld>
</file>

<file path=ppt/slides/slide2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EK10 SERIES </a:t>
            </a:r>
          </a:p>
        </p:txBody>
      </p:sp>
    </p:spTree>
    <p:extLst>
      <p:ext uri="{BB962C8B-B14F-4D97-AF65-F5344CB8AC3E}">
        <p14:creationId xmlns:p14="http://schemas.microsoft.com/office/powerpoint/2010/main" val="1321118707"/>
      </p:ext>
    </p:extLst>
  </p:cSld>
  <p:clrMapOvr>
    <a:masterClrMapping/>
  </p:clrMapOvr>
</p:sld>
</file>

<file path=ppt/slides/slide2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73829586"/>
      </p:ext>
    </p:extLst>
  </p:cSld>
  <p:clrMapOvr>
    <a:masterClrMapping/>
  </p:clrMapOvr>
</p:sld>
</file>

<file path=ppt/slides/slide2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6296906"/>
      </p:ext>
    </p:extLst>
  </p:cSld>
  <p:clrMapOvr>
    <a:masterClrMapping/>
  </p:clrMapOvr>
</p:sld>
</file>

<file path=ppt/slides/slide2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38565794"/>
      </p:ext>
    </p:extLst>
  </p:cSld>
  <p:clrMapOvr>
    <a:masterClrMapping/>
  </p:clrMapOvr>
</p:sld>
</file>

<file path=ppt/slides/slide2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KN SERIES</a:t>
            </a:r>
          </a:p>
        </p:txBody>
      </p:sp>
    </p:spTree>
    <p:extLst>
      <p:ext uri="{BB962C8B-B14F-4D97-AF65-F5344CB8AC3E}">
        <p14:creationId xmlns:p14="http://schemas.microsoft.com/office/powerpoint/2010/main" val="4243701727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1347869"/>
      </p:ext>
    </p:extLst>
  </p:cSld>
  <p:clrMapOvr>
    <a:masterClrMapping/>
  </p:clrMapOvr>
</p:sld>
</file>

<file path=ppt/slides/slide2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KN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0480514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2645943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713769344"/>
      </p:ext>
    </p:extLst>
  </p:cSld>
  <p:clrMapOvr>
    <a:masterClrMapping/>
  </p:clrMapOvr>
</p:sld>
</file>

<file path=ppt/slides/slide2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402323434"/>
      </p:ext>
    </p:extLst>
  </p:cSld>
  <p:clrMapOvr>
    <a:masterClrMapping/>
  </p:clrMapOvr>
</p:sld>
</file>

<file path=ppt/slides/slide2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1971394"/>
      </p:ext>
    </p:extLst>
  </p:cSld>
  <p:clrMapOvr>
    <a:masterClrMapping/>
  </p:clrMapOvr>
</p:sld>
</file>

<file path=ppt/slides/slide2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44072933"/>
      </p:ext>
    </p:extLst>
  </p:cSld>
  <p:clrMapOvr>
    <a:masterClrMapping/>
  </p:clrMapOvr>
</p:sld>
</file>

<file path=ppt/slides/slide2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52190011"/>
      </p:ext>
    </p:extLst>
  </p:cSld>
  <p:clrMapOvr>
    <a:masterClrMapping/>
  </p:clrMapOvr>
</p:sld>
</file>

<file path=ppt/slides/slide2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95112836"/>
      </p:ext>
    </p:extLst>
  </p:cSld>
  <p:clrMapOvr>
    <a:masterClrMapping/>
  </p:clrMapOvr>
</p:sld>
</file>

<file path=ppt/slides/slide2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06730755"/>
      </p:ext>
    </p:extLst>
  </p:cSld>
  <p:clrMapOvr>
    <a:masterClrMapping/>
  </p:clrMapOvr>
</p:sld>
</file>

<file path=ppt/slides/slide2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35648376"/>
      </p:ext>
    </p:extLst>
  </p:cSld>
  <p:clrMapOvr>
    <a:masterClrMapping/>
  </p:clrMapOvr>
</p:sld>
</file>

<file path=ppt/slides/slide2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72988407"/>
      </p:ext>
    </p:extLst>
  </p:cSld>
  <p:clrMapOvr>
    <a:masterClrMapping/>
  </p:clrMapOvr>
</p:sld>
</file>

<file path=ppt/slides/slide2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48668982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54794471"/>
      </p:ext>
    </p:extLst>
  </p:cSld>
  <p:clrMapOvr>
    <a:masterClrMapping/>
  </p:clrMapOvr>
</p:sld>
</file>

<file path=ppt/slides/slide2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12805189"/>
      </p:ext>
    </p:extLst>
  </p:cSld>
  <p:clrMapOvr>
    <a:masterClrMapping/>
  </p:clrMapOvr>
</p:sld>
</file>

<file path=ppt/slides/slide2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41168221"/>
      </p:ext>
    </p:extLst>
  </p:cSld>
  <p:clrMapOvr>
    <a:masterClrMapping/>
  </p:clrMapOvr>
</p:sld>
</file>

<file path=ppt/slides/slide2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03776484"/>
      </p:ext>
    </p:extLst>
  </p:cSld>
  <p:clrMapOvr>
    <a:masterClrMapping/>
  </p:clrMapOvr>
</p:sld>
</file>

<file path=ppt/slides/slide2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00515777"/>
      </p:ext>
    </p:extLst>
  </p:cSld>
  <p:clrMapOvr>
    <a:masterClrMapping/>
  </p:clrMapOvr>
</p:sld>
</file>

<file path=ppt/slides/slide2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782380794"/>
      </p:ext>
    </p:extLst>
  </p:cSld>
  <p:clrMapOvr>
    <a:masterClrMapping/>
  </p:clrMapOvr>
</p:sld>
</file>

<file path=ppt/slides/slide2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5431628"/>
      </p:ext>
    </p:extLst>
  </p:cSld>
  <p:clrMapOvr>
    <a:masterClrMapping/>
  </p:clrMapOvr>
</p:sld>
</file>

<file path=ppt/slides/slide2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80074398"/>
      </p:ext>
    </p:extLst>
  </p:cSld>
  <p:clrMapOvr>
    <a:masterClrMapping/>
  </p:clrMapOvr>
</p:sld>
</file>

<file path=ppt/slides/slide2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4557393"/>
      </p:ext>
    </p:extLst>
  </p:cSld>
  <p:clrMapOvr>
    <a:masterClrMapping/>
  </p:clrMapOvr>
</p:sld>
</file>

<file path=ppt/slides/slide2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74855032"/>
      </p:ext>
    </p:extLst>
  </p:cSld>
  <p:clrMapOvr>
    <a:masterClrMapping/>
  </p:clrMapOvr>
</p:sld>
</file>

<file path=ppt/slides/slide2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8314176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96551647"/>
      </p:ext>
    </p:extLst>
  </p:cSld>
  <p:clrMapOvr>
    <a:masterClrMapping/>
  </p:clrMapOvr>
</p:sld>
</file>

<file path=ppt/slides/slide2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97837430"/>
      </p:ext>
    </p:extLst>
  </p:cSld>
  <p:clrMapOvr>
    <a:masterClrMapping/>
  </p:clrMapOvr>
</p:sld>
</file>

<file path=ppt/slides/slide2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92098576"/>
      </p:ext>
    </p:extLst>
  </p:cSld>
  <p:clrMapOvr>
    <a:masterClrMapping/>
  </p:clrMapOvr>
</p:sld>
</file>

<file path=ppt/slides/slide2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06741315"/>
      </p:ext>
    </p:extLst>
  </p:cSld>
  <p:clrMapOvr>
    <a:masterClrMapping/>
  </p:clrMapOvr>
</p:sld>
</file>

<file path=ppt/slides/slide2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81767028"/>
      </p:ext>
    </p:extLst>
  </p:cSld>
  <p:clrMapOvr>
    <a:masterClrMapping/>
  </p:clrMapOvr>
</p:sld>
</file>

<file path=ppt/slides/slide2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97883982"/>
      </p:ext>
    </p:extLst>
  </p:cSld>
  <p:clrMapOvr>
    <a:masterClrMapping/>
  </p:clrMapOvr>
</p:sld>
</file>

<file path=ppt/slides/slide2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42058903"/>
      </p:ext>
    </p:extLst>
  </p:cSld>
  <p:clrMapOvr>
    <a:masterClrMapping/>
  </p:clrMapOvr>
</p:sld>
</file>

<file path=ppt/slides/slide2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49188950"/>
      </p:ext>
    </p:extLst>
  </p:cSld>
  <p:clrMapOvr>
    <a:masterClrMapping/>
  </p:clrMapOvr>
</p:sld>
</file>

<file path=ppt/slides/slide2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631811697"/>
      </p:ext>
    </p:extLst>
  </p:cSld>
  <p:clrMapOvr>
    <a:masterClrMapping/>
  </p:clrMapOvr>
</p:sld>
</file>

<file path=ppt/slides/slide2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0592306"/>
      </p:ext>
    </p:extLst>
  </p:cSld>
  <p:clrMapOvr>
    <a:masterClrMapping/>
  </p:clrMapOvr>
</p:sld>
</file>

<file path=ppt/slides/slide2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67628077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15028156"/>
      </p:ext>
    </p:extLst>
  </p:cSld>
  <p:clrMapOvr>
    <a:masterClrMapping/>
  </p:clrMapOvr>
</p:sld>
</file>

<file path=ppt/slides/slide2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00664095"/>
      </p:ext>
    </p:extLst>
  </p:cSld>
  <p:clrMapOvr>
    <a:masterClrMapping/>
  </p:clrMapOvr>
</p:sld>
</file>

<file path=ppt/slides/slide2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15229043"/>
      </p:ext>
    </p:extLst>
  </p:cSld>
  <p:clrMapOvr>
    <a:masterClrMapping/>
  </p:clrMapOvr>
</p:sld>
</file>

<file path=ppt/slides/slide2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03964529"/>
      </p:ext>
    </p:extLst>
  </p:cSld>
  <p:clrMapOvr>
    <a:masterClrMapping/>
  </p:clrMapOvr>
</p:sld>
</file>

<file path=ppt/slides/slide2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59779312"/>
      </p:ext>
    </p:extLst>
  </p:cSld>
  <p:clrMapOvr>
    <a:masterClrMapping/>
  </p:clrMapOvr>
</p:sld>
</file>

<file path=ppt/slides/slide2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0176916"/>
      </p:ext>
    </p:extLst>
  </p:cSld>
  <p:clrMapOvr>
    <a:masterClrMapping/>
  </p:clrMapOvr>
</p:sld>
</file>

<file path=ppt/slides/slide2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93937007"/>
      </p:ext>
    </p:extLst>
  </p:cSld>
  <p:clrMapOvr>
    <a:masterClrMapping/>
  </p:clrMapOvr>
</p:sld>
</file>

<file path=ppt/slides/slide2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90624349"/>
      </p:ext>
    </p:extLst>
  </p:cSld>
  <p:clrMapOvr>
    <a:masterClrMapping/>
  </p:clrMapOvr>
</p:sld>
</file>

<file path=ppt/slides/slide2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36100946"/>
      </p:ext>
    </p:extLst>
  </p:cSld>
  <p:clrMapOvr>
    <a:masterClrMapping/>
  </p:clrMapOvr>
</p:sld>
</file>

<file path=ppt/slides/slide2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23805125"/>
      </p:ext>
    </p:extLst>
  </p:cSld>
  <p:clrMapOvr>
    <a:masterClrMapping/>
  </p:clrMapOvr>
</p:sld>
</file>

<file path=ppt/slides/slide2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85272344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19727652"/>
      </p:ext>
    </p:extLst>
  </p:cSld>
  <p:clrMapOvr>
    <a:masterClrMapping/>
  </p:clrMapOvr>
</p:sld>
</file>

<file path=ppt/slides/slide2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57382255"/>
      </p:ext>
    </p:extLst>
  </p:cSld>
  <p:clrMapOvr>
    <a:masterClrMapping/>
  </p:clrMapOvr>
</p:sld>
</file>

<file path=ppt/slides/slide2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8492325"/>
      </p:ext>
    </p:extLst>
  </p:cSld>
  <p:clrMapOvr>
    <a:masterClrMapping/>
  </p:clrMapOvr>
</p:sld>
</file>

<file path=ppt/slides/slide2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77404146"/>
      </p:ext>
    </p:extLst>
  </p:cSld>
  <p:clrMapOvr>
    <a:masterClrMapping/>
  </p:clrMapOvr>
</p:sld>
</file>

<file path=ppt/slides/slide2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85935185"/>
      </p:ext>
    </p:extLst>
  </p:cSld>
  <p:clrMapOvr>
    <a:masterClrMapping/>
  </p:clrMapOvr>
</p:sld>
</file>

<file path=ppt/slides/slide2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09079886"/>
      </p:ext>
    </p:extLst>
  </p:cSld>
  <p:clrMapOvr>
    <a:masterClrMapping/>
  </p:clrMapOvr>
</p:sld>
</file>

<file path=ppt/slides/slide2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47364721"/>
      </p:ext>
    </p:extLst>
  </p:cSld>
  <p:clrMapOvr>
    <a:masterClrMapping/>
  </p:clrMapOvr>
</p:sld>
</file>

<file path=ppt/slides/slide2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44428979"/>
      </p:ext>
    </p:extLst>
  </p:cSld>
  <p:clrMapOvr>
    <a:masterClrMapping/>
  </p:clrMapOvr>
</p:sld>
</file>

<file path=ppt/slides/slide2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73962816"/>
      </p:ext>
    </p:extLst>
  </p:cSld>
  <p:clrMapOvr>
    <a:masterClrMapping/>
  </p:clrMapOvr>
</p:sld>
</file>

<file path=ppt/slides/slide2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11086700"/>
      </p:ext>
    </p:extLst>
  </p:cSld>
  <p:clrMapOvr>
    <a:masterClrMapping/>
  </p:clrMapOvr>
</p:sld>
</file>

<file path=ppt/slides/slide2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70599930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90012433"/>
      </p:ext>
    </p:extLst>
  </p:cSld>
  <p:clrMapOvr>
    <a:masterClrMapping/>
  </p:clrMapOvr>
</p:sld>
</file>

<file path=ppt/slides/slide2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1429602"/>
      </p:ext>
    </p:extLst>
  </p:cSld>
  <p:clrMapOvr>
    <a:masterClrMapping/>
  </p:clrMapOvr>
</p:sld>
</file>

<file path=ppt/slides/slide2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77392193"/>
      </p:ext>
    </p:extLst>
  </p:cSld>
  <p:clrMapOvr>
    <a:masterClrMapping/>
  </p:clrMapOvr>
</p:sld>
</file>

<file path=ppt/slides/slide2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62300870"/>
      </p:ext>
    </p:extLst>
  </p:cSld>
  <p:clrMapOvr>
    <a:masterClrMapping/>
  </p:clrMapOvr>
</p:sld>
</file>

<file path=ppt/slides/slide2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277662763"/>
      </p:ext>
    </p:extLst>
  </p:cSld>
  <p:clrMapOvr>
    <a:masterClrMapping/>
  </p:clrMapOvr>
</p:sld>
</file>

<file path=ppt/slides/slide2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9331493"/>
      </p:ext>
    </p:extLst>
  </p:cSld>
  <p:clrMapOvr>
    <a:masterClrMapping/>
  </p:clrMapOvr>
</p:sld>
</file>

<file path=ppt/slides/slide2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00696949"/>
      </p:ext>
    </p:extLst>
  </p:cSld>
  <p:clrMapOvr>
    <a:masterClrMapping/>
  </p:clrMapOvr>
</p:sld>
</file>

<file path=ppt/slides/slide2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20802215"/>
      </p:ext>
    </p:extLst>
  </p:cSld>
  <p:clrMapOvr>
    <a:masterClrMapping/>
  </p:clrMapOvr>
</p:sld>
</file>

<file path=ppt/slides/slide2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17467126"/>
      </p:ext>
    </p:extLst>
  </p:cSld>
  <p:clrMapOvr>
    <a:masterClrMapping/>
  </p:clrMapOvr>
</p:sld>
</file>

<file path=ppt/slides/slide2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35224003"/>
      </p:ext>
    </p:extLst>
  </p:cSld>
  <p:clrMapOvr>
    <a:masterClrMapping/>
  </p:clrMapOvr>
</p:sld>
</file>

<file path=ppt/slides/slide2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06544211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54827732"/>
      </p:ext>
    </p:extLst>
  </p:cSld>
  <p:clrMapOvr>
    <a:masterClrMapping/>
  </p:clrMapOvr>
</p:sld>
</file>

<file path=ppt/slides/slide2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66951430"/>
      </p:ext>
    </p:extLst>
  </p:cSld>
  <p:clrMapOvr>
    <a:masterClrMapping/>
  </p:clrMapOvr>
</p:sld>
</file>

<file path=ppt/slides/slide2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93039320"/>
      </p:ext>
    </p:extLst>
  </p:cSld>
  <p:clrMapOvr>
    <a:masterClrMapping/>
  </p:clrMapOvr>
</p:sld>
</file>

<file path=ppt/slides/slide2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09052323"/>
      </p:ext>
    </p:extLst>
  </p:cSld>
  <p:clrMapOvr>
    <a:masterClrMapping/>
  </p:clrMapOvr>
</p:sld>
</file>

<file path=ppt/slides/slide2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60228158"/>
      </p:ext>
    </p:extLst>
  </p:cSld>
  <p:clrMapOvr>
    <a:masterClrMapping/>
  </p:clrMapOvr>
</p:sld>
</file>

<file path=ppt/slides/slide2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30376897"/>
      </p:ext>
    </p:extLst>
  </p:cSld>
  <p:clrMapOvr>
    <a:masterClrMapping/>
  </p:clrMapOvr>
</p:sld>
</file>

<file path=ppt/slides/slide2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57897320"/>
      </p:ext>
    </p:extLst>
  </p:cSld>
  <p:clrMapOvr>
    <a:masterClrMapping/>
  </p:clrMapOvr>
</p:sld>
</file>

<file path=ppt/slides/slide2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000597002"/>
      </p:ext>
    </p:extLst>
  </p:cSld>
  <p:clrMapOvr>
    <a:masterClrMapping/>
  </p:clrMapOvr>
</p:sld>
</file>

<file path=ppt/slides/slide2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9515295"/>
      </p:ext>
    </p:extLst>
  </p:cSld>
  <p:clrMapOvr>
    <a:masterClrMapping/>
  </p:clrMapOvr>
</p:sld>
</file>

<file path=ppt/slides/slide2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29101052"/>
      </p:ext>
    </p:extLst>
  </p:cSld>
  <p:clrMapOvr>
    <a:masterClrMapping/>
  </p:clrMapOvr>
</p:sld>
</file>

<file path=ppt/slides/slide2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89547841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97300595"/>
      </p:ext>
    </p:extLst>
  </p:cSld>
  <p:clrMapOvr>
    <a:masterClrMapping/>
  </p:clrMapOvr>
</p:sld>
</file>

<file path=ppt/slides/slide2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37730729"/>
      </p:ext>
    </p:extLst>
  </p:cSld>
  <p:clrMapOvr>
    <a:masterClrMapping/>
  </p:clrMapOvr>
</p:sld>
</file>

<file path=ppt/slides/slide2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35346519"/>
      </p:ext>
    </p:extLst>
  </p:cSld>
  <p:clrMapOvr>
    <a:masterClrMapping/>
  </p:clrMapOvr>
</p:sld>
</file>

<file path=ppt/slides/slide2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90966969"/>
      </p:ext>
    </p:extLst>
  </p:cSld>
  <p:clrMapOvr>
    <a:masterClrMapping/>
  </p:clrMapOvr>
</p:sld>
</file>

<file path=ppt/slides/slide2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42885651"/>
      </p:ext>
    </p:extLst>
  </p:cSld>
  <p:clrMapOvr>
    <a:masterClrMapping/>
  </p:clrMapOvr>
</p:sld>
</file>

<file path=ppt/slides/slide2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12399189"/>
      </p:ext>
    </p:extLst>
  </p:cSld>
  <p:clrMapOvr>
    <a:masterClrMapping/>
  </p:clrMapOvr>
</p:sld>
</file>

<file path=ppt/slides/slide2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03342610"/>
      </p:ext>
    </p:extLst>
  </p:cSld>
  <p:clrMapOvr>
    <a:masterClrMapping/>
  </p:clrMapOvr>
</p:sld>
</file>

<file path=ppt/slides/slide2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66932240"/>
      </p:ext>
    </p:extLst>
  </p:cSld>
  <p:clrMapOvr>
    <a:masterClrMapping/>
  </p:clrMapOvr>
</p:sld>
</file>

<file path=ppt/slides/slide2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69835585"/>
      </p:ext>
    </p:extLst>
  </p:cSld>
  <p:clrMapOvr>
    <a:masterClrMapping/>
  </p:clrMapOvr>
</p:sld>
</file>

<file path=ppt/slides/slide2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62913707"/>
      </p:ext>
    </p:extLst>
  </p:cSld>
  <p:clrMapOvr>
    <a:masterClrMapping/>
  </p:clrMapOvr>
</p:sld>
</file>

<file path=ppt/slides/slide2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1098851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98335931"/>
      </p:ext>
    </p:extLst>
  </p:cSld>
  <p:clrMapOvr>
    <a:masterClrMapping/>
  </p:clrMapOvr>
</p:sld>
</file>

<file path=ppt/slides/slide2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5341351"/>
      </p:ext>
    </p:extLst>
  </p:cSld>
  <p:clrMapOvr>
    <a:masterClrMapping/>
  </p:clrMapOvr>
</p:sld>
</file>

<file path=ppt/slides/slide2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3524276"/>
      </p:ext>
    </p:extLst>
  </p:cSld>
  <p:clrMapOvr>
    <a:masterClrMapping/>
  </p:clrMapOvr>
</p:sld>
</file>

<file path=ppt/slides/slide2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51557767"/>
      </p:ext>
    </p:extLst>
  </p:cSld>
  <p:clrMapOvr>
    <a:masterClrMapping/>
  </p:clrMapOvr>
</p:sld>
</file>

<file path=ppt/slides/slide2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83526352"/>
      </p:ext>
    </p:extLst>
  </p:cSld>
  <p:clrMapOvr>
    <a:masterClrMapping/>
  </p:clrMapOvr>
</p:sld>
</file>

<file path=ppt/slides/slide2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20990381"/>
      </p:ext>
    </p:extLst>
  </p:cSld>
  <p:clrMapOvr>
    <a:masterClrMapping/>
  </p:clrMapOvr>
</p:sld>
</file>

<file path=ppt/slides/slide2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93467118"/>
      </p:ext>
    </p:extLst>
  </p:cSld>
  <p:clrMapOvr>
    <a:masterClrMapping/>
  </p:clrMapOvr>
</p:sld>
</file>

<file path=ppt/slides/slide2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90551304"/>
      </p:ext>
    </p:extLst>
  </p:cSld>
  <p:clrMapOvr>
    <a:masterClrMapping/>
  </p:clrMapOvr>
</p:sld>
</file>

<file path=ppt/slides/slide2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30096806"/>
      </p:ext>
    </p:extLst>
  </p:cSld>
  <p:clrMapOvr>
    <a:masterClrMapping/>
  </p:clrMapOvr>
</p:sld>
</file>

<file path=ppt/slides/slide2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65481633"/>
      </p:ext>
    </p:extLst>
  </p:cSld>
  <p:clrMapOvr>
    <a:masterClrMapping/>
  </p:clrMapOvr>
</p:sld>
</file>

<file path=ppt/slides/slide2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61744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71155344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33619265"/>
      </p:ext>
    </p:extLst>
  </p:cSld>
  <p:clrMapOvr>
    <a:masterClrMapping/>
  </p:clrMapOvr>
</p:sld>
</file>

<file path=ppt/slides/slide2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77156761"/>
      </p:ext>
    </p:extLst>
  </p:cSld>
  <p:clrMapOvr>
    <a:masterClrMapping/>
  </p:clrMapOvr>
</p:sld>
</file>

<file path=ppt/slides/slide2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90197563"/>
      </p:ext>
    </p:extLst>
  </p:cSld>
  <p:clrMapOvr>
    <a:masterClrMapping/>
  </p:clrMapOvr>
</p:sld>
</file>

<file path=ppt/slides/slide2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844804553"/>
      </p:ext>
    </p:extLst>
  </p:cSld>
  <p:clrMapOvr>
    <a:masterClrMapping/>
  </p:clrMapOvr>
</p:sld>
</file>

<file path=ppt/slides/slide2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8425635"/>
      </p:ext>
    </p:extLst>
  </p:cSld>
  <p:clrMapOvr>
    <a:masterClrMapping/>
  </p:clrMapOvr>
</p:sld>
</file>

<file path=ppt/slides/slide2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15753446"/>
      </p:ext>
    </p:extLst>
  </p:cSld>
  <p:clrMapOvr>
    <a:masterClrMapping/>
  </p:clrMapOvr>
</p:sld>
</file>

<file path=ppt/slides/slide2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79025708"/>
      </p:ext>
    </p:extLst>
  </p:cSld>
  <p:clrMapOvr>
    <a:masterClrMapping/>
  </p:clrMapOvr>
</p:sld>
</file>

<file path=ppt/slides/slide2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81424112"/>
      </p:ext>
    </p:extLst>
  </p:cSld>
  <p:clrMapOvr>
    <a:masterClrMapping/>
  </p:clrMapOvr>
</p:sld>
</file>

<file path=ppt/slides/slide2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14471425"/>
      </p:ext>
    </p:extLst>
  </p:cSld>
  <p:clrMapOvr>
    <a:masterClrMapping/>
  </p:clrMapOvr>
</p:sld>
</file>

<file path=ppt/slides/slide2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59068321"/>
      </p:ext>
    </p:extLst>
  </p:cSld>
  <p:clrMapOvr>
    <a:masterClrMapping/>
  </p:clrMapOvr>
</p:sld>
</file>

<file path=ppt/slides/slide2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67747734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88438174"/>
      </p:ext>
    </p:extLst>
  </p:cSld>
  <p:clrMapOvr>
    <a:masterClrMapping/>
  </p:clrMapOvr>
</p:sld>
</file>

<file path=ppt/slides/slide2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86890094"/>
      </p:ext>
    </p:extLst>
  </p:cSld>
  <p:clrMapOvr>
    <a:masterClrMapping/>
  </p:clrMapOvr>
</p:sld>
</file>

<file path=ppt/slides/slide2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49554354"/>
      </p:ext>
    </p:extLst>
  </p:cSld>
  <p:clrMapOvr>
    <a:masterClrMapping/>
  </p:clrMapOvr>
</p:sld>
</file>

<file path=ppt/slides/slide2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68454493"/>
      </p:ext>
    </p:extLst>
  </p:cSld>
  <p:clrMapOvr>
    <a:masterClrMapping/>
  </p:clrMapOvr>
</p:sld>
</file>

<file path=ppt/slides/slide2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7452381"/>
      </p:ext>
    </p:extLst>
  </p:cSld>
  <p:clrMapOvr>
    <a:masterClrMapping/>
  </p:clrMapOvr>
</p:sld>
</file>

<file path=ppt/slides/slide2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71056203"/>
      </p:ext>
    </p:extLst>
  </p:cSld>
  <p:clrMapOvr>
    <a:masterClrMapping/>
  </p:clrMapOvr>
</p:sld>
</file>

<file path=ppt/slides/slide2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36174385"/>
      </p:ext>
    </p:extLst>
  </p:cSld>
  <p:clrMapOvr>
    <a:masterClrMapping/>
  </p:clrMapOvr>
</p:sld>
</file>

<file path=ppt/slides/slide2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2688529"/>
      </p:ext>
    </p:extLst>
  </p:cSld>
  <p:clrMapOvr>
    <a:masterClrMapping/>
  </p:clrMapOvr>
</p:sld>
</file>

<file path=ppt/slides/slide2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16616740"/>
      </p:ext>
    </p:extLst>
  </p:cSld>
  <p:clrMapOvr>
    <a:masterClrMapping/>
  </p:clrMapOvr>
</p:sld>
</file>

<file path=ppt/slides/slide2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00733779"/>
      </p:ext>
    </p:extLst>
  </p:cSld>
  <p:clrMapOvr>
    <a:masterClrMapping/>
  </p:clrMapOvr>
</p:sld>
</file>

<file path=ppt/slides/slide2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68814218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1599528"/>
      </p:ext>
    </p:extLst>
  </p:cSld>
  <p:clrMapOvr>
    <a:masterClrMapping/>
  </p:clrMapOvr>
</p:sld>
</file>

<file path=ppt/slides/slide2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46454999"/>
      </p:ext>
    </p:extLst>
  </p:cSld>
  <p:clrMapOvr>
    <a:masterClrMapping/>
  </p:clrMapOvr>
</p:sld>
</file>

<file path=ppt/slides/slide2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44625596"/>
      </p:ext>
    </p:extLst>
  </p:cSld>
  <p:clrMapOvr>
    <a:masterClrMapping/>
  </p:clrMapOvr>
</p:sld>
</file>

<file path=ppt/slides/slide2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15905795"/>
      </p:ext>
    </p:extLst>
  </p:cSld>
  <p:clrMapOvr>
    <a:masterClrMapping/>
  </p:clrMapOvr>
</p:sld>
</file>

<file path=ppt/slides/slide2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57570394"/>
      </p:ext>
    </p:extLst>
  </p:cSld>
  <p:clrMapOvr>
    <a:masterClrMapping/>
  </p:clrMapOvr>
</p:sld>
</file>

<file path=ppt/slides/slide2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9053811"/>
      </p:ext>
    </p:extLst>
  </p:cSld>
  <p:clrMapOvr>
    <a:masterClrMapping/>
  </p:clrMapOvr>
</p:sld>
</file>

<file path=ppt/slides/slide2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73169841"/>
      </p:ext>
    </p:extLst>
  </p:cSld>
  <p:clrMapOvr>
    <a:masterClrMapping/>
  </p:clrMapOvr>
</p:sld>
</file>

<file path=ppt/slides/slide2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96596333"/>
      </p:ext>
    </p:extLst>
  </p:cSld>
  <p:clrMapOvr>
    <a:masterClrMapping/>
  </p:clrMapOvr>
</p:sld>
</file>

<file path=ppt/slides/slide2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17694103"/>
      </p:ext>
    </p:extLst>
  </p:cSld>
  <p:clrMapOvr>
    <a:masterClrMapping/>
  </p:clrMapOvr>
</p:sld>
</file>

<file path=ppt/slides/slide2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615707536"/>
      </p:ext>
    </p:extLst>
  </p:cSld>
  <p:clrMapOvr>
    <a:masterClrMapping/>
  </p:clrMapOvr>
</p:sld>
</file>

<file path=ppt/slides/slide2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3195792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044733686"/>
      </p:ext>
    </p:extLst>
  </p:cSld>
  <p:clrMapOvr>
    <a:masterClrMapping/>
  </p:clrMapOvr>
</p:sld>
</file>

<file path=ppt/slides/slide2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73331026"/>
      </p:ext>
    </p:extLst>
  </p:cSld>
  <p:clrMapOvr>
    <a:masterClrMapping/>
  </p:clrMapOvr>
</p:sld>
</file>

<file path=ppt/slides/slide2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31170344"/>
      </p:ext>
    </p:extLst>
  </p:cSld>
  <p:clrMapOvr>
    <a:masterClrMapping/>
  </p:clrMapOvr>
</p:sld>
</file>

<file path=ppt/slides/slide2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75225777"/>
      </p:ext>
    </p:extLst>
  </p:cSld>
  <p:clrMapOvr>
    <a:masterClrMapping/>
  </p:clrMapOvr>
</p:sld>
</file>

<file path=ppt/slides/slide2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93582618"/>
      </p:ext>
    </p:extLst>
  </p:cSld>
  <p:clrMapOvr>
    <a:masterClrMapping/>
  </p:clrMapOvr>
</p:sld>
</file>

<file path=ppt/slides/slide2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13171819"/>
      </p:ext>
    </p:extLst>
  </p:cSld>
  <p:clrMapOvr>
    <a:masterClrMapping/>
  </p:clrMapOvr>
</p:sld>
</file>

<file path=ppt/slides/slide2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07326375"/>
      </p:ext>
    </p:extLst>
  </p:cSld>
  <p:clrMapOvr>
    <a:masterClrMapping/>
  </p:clrMapOvr>
</p:sld>
</file>

<file path=ppt/slides/slide2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73971662"/>
      </p:ext>
    </p:extLst>
  </p:cSld>
  <p:clrMapOvr>
    <a:masterClrMapping/>
  </p:clrMapOvr>
</p:sld>
</file>

<file path=ppt/slides/slide2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67843972"/>
      </p:ext>
    </p:extLst>
  </p:cSld>
  <p:clrMapOvr>
    <a:masterClrMapping/>
  </p:clrMapOvr>
</p:sld>
</file>

<file path=ppt/slides/slide2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60809545"/>
      </p:ext>
    </p:extLst>
  </p:cSld>
  <p:clrMapOvr>
    <a:masterClrMapping/>
  </p:clrMapOvr>
</p:sld>
</file>

<file path=ppt/slides/slide2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71511854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8380037"/>
      </p:ext>
    </p:extLst>
  </p:cSld>
  <p:clrMapOvr>
    <a:masterClrMapping/>
  </p:clrMapOvr>
</p:sld>
</file>

<file path=ppt/slides/slide2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47553319"/>
      </p:ext>
    </p:extLst>
  </p:cSld>
  <p:clrMapOvr>
    <a:masterClrMapping/>
  </p:clrMapOvr>
</p:sld>
</file>

<file path=ppt/slides/slide2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KN1 SERIES </a:t>
            </a:r>
          </a:p>
        </p:txBody>
      </p:sp>
    </p:spTree>
    <p:extLst>
      <p:ext uri="{BB962C8B-B14F-4D97-AF65-F5344CB8AC3E}">
        <p14:creationId xmlns:p14="http://schemas.microsoft.com/office/powerpoint/2010/main" val="1713944403"/>
      </p:ext>
    </p:extLst>
  </p:cSld>
  <p:clrMapOvr>
    <a:masterClrMapping/>
  </p:clrMapOvr>
</p:sld>
</file>

<file path=ppt/slides/slide2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74509100"/>
      </p:ext>
    </p:extLst>
  </p:cSld>
  <p:clrMapOvr>
    <a:masterClrMapping/>
  </p:clrMapOvr>
</p:sld>
</file>

<file path=ppt/slides/slide2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17540232"/>
      </p:ext>
    </p:extLst>
  </p:cSld>
  <p:clrMapOvr>
    <a:masterClrMapping/>
  </p:clrMapOvr>
</p:sld>
</file>

<file path=ppt/slides/slide2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901522"/>
      </p:ext>
    </p:extLst>
  </p:cSld>
  <p:clrMapOvr>
    <a:masterClrMapping/>
  </p:clrMapOvr>
</p:sld>
</file>

<file path=ppt/slides/slide2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KN2 SERIES </a:t>
            </a:r>
          </a:p>
        </p:txBody>
      </p:sp>
    </p:spTree>
    <p:extLst>
      <p:ext uri="{BB962C8B-B14F-4D97-AF65-F5344CB8AC3E}">
        <p14:creationId xmlns:p14="http://schemas.microsoft.com/office/powerpoint/2010/main" val="2333147559"/>
      </p:ext>
    </p:extLst>
  </p:cSld>
  <p:clrMapOvr>
    <a:masterClrMapping/>
  </p:clrMapOvr>
</p:sld>
</file>

<file path=ppt/slides/slide2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69773982"/>
      </p:ext>
    </p:extLst>
  </p:cSld>
  <p:clrMapOvr>
    <a:masterClrMapping/>
  </p:clrMapOvr>
</p:sld>
</file>

<file path=ppt/slides/slide2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57226843"/>
      </p:ext>
    </p:extLst>
  </p:cSld>
  <p:clrMapOvr>
    <a:masterClrMapping/>
  </p:clrMapOvr>
</p:sld>
</file>

<file path=ppt/slides/slide2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46602242"/>
      </p:ext>
    </p:extLst>
  </p:cSld>
  <p:clrMapOvr>
    <a:masterClrMapping/>
  </p:clrMapOvr>
</p:sld>
</file>

<file path=ppt/slides/slide2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KN3 SERIES </a:t>
            </a:r>
          </a:p>
        </p:txBody>
      </p:sp>
    </p:spTree>
    <p:extLst>
      <p:ext uri="{BB962C8B-B14F-4D97-AF65-F5344CB8AC3E}">
        <p14:creationId xmlns:p14="http://schemas.microsoft.com/office/powerpoint/2010/main" val="1173748184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71054230"/>
      </p:ext>
    </p:extLst>
  </p:cSld>
  <p:clrMapOvr>
    <a:masterClrMapping/>
  </p:clrMapOvr>
</p:sld>
</file>

<file path=ppt/slides/slide2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64545157"/>
      </p:ext>
    </p:extLst>
  </p:cSld>
  <p:clrMapOvr>
    <a:masterClrMapping/>
  </p:clrMapOvr>
</p:sld>
</file>

<file path=ppt/slides/slide2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13185252"/>
      </p:ext>
    </p:extLst>
  </p:cSld>
  <p:clrMapOvr>
    <a:masterClrMapping/>
  </p:clrMapOvr>
</p:sld>
</file>

<file path=ppt/slides/slide2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80220840"/>
      </p:ext>
    </p:extLst>
  </p:cSld>
  <p:clrMapOvr>
    <a:masterClrMapping/>
  </p:clrMapOvr>
</p:sld>
</file>

<file path=ppt/slides/slide2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KN4 SERIES </a:t>
            </a:r>
          </a:p>
        </p:txBody>
      </p:sp>
    </p:spTree>
    <p:extLst>
      <p:ext uri="{BB962C8B-B14F-4D97-AF65-F5344CB8AC3E}">
        <p14:creationId xmlns:p14="http://schemas.microsoft.com/office/powerpoint/2010/main" val="1423852823"/>
      </p:ext>
    </p:extLst>
  </p:cSld>
  <p:clrMapOvr>
    <a:masterClrMapping/>
  </p:clrMapOvr>
</p:sld>
</file>

<file path=ppt/slides/slide2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36105113"/>
      </p:ext>
    </p:extLst>
  </p:cSld>
  <p:clrMapOvr>
    <a:masterClrMapping/>
  </p:clrMapOvr>
</p:sld>
</file>

<file path=ppt/slides/slide2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27556252"/>
      </p:ext>
    </p:extLst>
  </p:cSld>
  <p:clrMapOvr>
    <a:masterClrMapping/>
  </p:clrMapOvr>
</p:sld>
</file>

<file path=ppt/slides/slide2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29216040"/>
      </p:ext>
    </p:extLst>
  </p:cSld>
  <p:clrMapOvr>
    <a:masterClrMapping/>
  </p:clrMapOvr>
</p:sld>
</file>

<file path=ppt/slides/slide2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KN5 SERIES </a:t>
            </a:r>
          </a:p>
        </p:txBody>
      </p:sp>
    </p:spTree>
    <p:extLst>
      <p:ext uri="{BB962C8B-B14F-4D97-AF65-F5344CB8AC3E}">
        <p14:creationId xmlns:p14="http://schemas.microsoft.com/office/powerpoint/2010/main" val="3395698686"/>
      </p:ext>
    </p:extLst>
  </p:cSld>
  <p:clrMapOvr>
    <a:masterClrMapping/>
  </p:clrMapOvr>
</p:sld>
</file>

<file path=ppt/slides/slide2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37677477"/>
      </p:ext>
    </p:extLst>
  </p:cSld>
  <p:clrMapOvr>
    <a:masterClrMapping/>
  </p:clrMapOvr>
</p:sld>
</file>

<file path=ppt/slides/slide2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82271116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25636843"/>
      </p:ext>
    </p:extLst>
  </p:cSld>
  <p:clrMapOvr>
    <a:masterClrMapping/>
  </p:clrMapOvr>
</p:sld>
</file>

<file path=ppt/slides/slide2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35298282"/>
      </p:ext>
    </p:extLst>
  </p:cSld>
  <p:clrMapOvr>
    <a:masterClrMapping/>
  </p:clrMapOvr>
</p:sld>
</file>

<file path=ppt/slides/slide2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KN6 SERIES </a:t>
            </a:r>
          </a:p>
        </p:txBody>
      </p:sp>
    </p:spTree>
    <p:extLst>
      <p:ext uri="{BB962C8B-B14F-4D97-AF65-F5344CB8AC3E}">
        <p14:creationId xmlns:p14="http://schemas.microsoft.com/office/powerpoint/2010/main" val="1024859978"/>
      </p:ext>
    </p:extLst>
  </p:cSld>
  <p:clrMapOvr>
    <a:masterClrMapping/>
  </p:clrMapOvr>
</p:sld>
</file>

<file path=ppt/slides/slide2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92229609"/>
      </p:ext>
    </p:extLst>
  </p:cSld>
  <p:clrMapOvr>
    <a:masterClrMapping/>
  </p:clrMapOvr>
</p:sld>
</file>

<file path=ppt/slides/slide2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35097470"/>
      </p:ext>
    </p:extLst>
  </p:cSld>
  <p:clrMapOvr>
    <a:masterClrMapping/>
  </p:clrMapOvr>
</p:sld>
</file>

<file path=ppt/slides/slide2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76100137"/>
      </p:ext>
    </p:extLst>
  </p:cSld>
  <p:clrMapOvr>
    <a:masterClrMapping/>
  </p:clrMapOvr>
</p:sld>
</file>

<file path=ppt/slides/slide2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KN7 SERIES </a:t>
            </a:r>
          </a:p>
        </p:txBody>
      </p:sp>
    </p:spTree>
    <p:extLst>
      <p:ext uri="{BB962C8B-B14F-4D97-AF65-F5344CB8AC3E}">
        <p14:creationId xmlns:p14="http://schemas.microsoft.com/office/powerpoint/2010/main" val="1118335137"/>
      </p:ext>
    </p:extLst>
  </p:cSld>
  <p:clrMapOvr>
    <a:masterClrMapping/>
  </p:clrMapOvr>
</p:sld>
</file>

<file path=ppt/slides/slide2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72326721"/>
      </p:ext>
    </p:extLst>
  </p:cSld>
  <p:clrMapOvr>
    <a:masterClrMapping/>
  </p:clrMapOvr>
</p:sld>
</file>

<file path=ppt/slides/slide2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94011505"/>
      </p:ext>
    </p:extLst>
  </p:cSld>
  <p:clrMapOvr>
    <a:masterClrMapping/>
  </p:clrMapOvr>
</p:sld>
</file>

<file path=ppt/slides/slide2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31646329"/>
      </p:ext>
    </p:extLst>
  </p:cSld>
  <p:clrMapOvr>
    <a:masterClrMapping/>
  </p:clrMapOvr>
</p:sld>
</file>

<file path=ppt/slides/slide2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KN8 SERIES </a:t>
            </a:r>
          </a:p>
        </p:txBody>
      </p:sp>
    </p:spTree>
    <p:extLst>
      <p:ext uri="{BB962C8B-B14F-4D97-AF65-F5344CB8AC3E}">
        <p14:creationId xmlns:p14="http://schemas.microsoft.com/office/powerpoint/2010/main" val="2653934385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35096769"/>
      </p:ext>
    </p:extLst>
  </p:cSld>
  <p:clrMapOvr>
    <a:masterClrMapping/>
  </p:clrMapOvr>
</p:sld>
</file>

<file path=ppt/slides/slide2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02714674"/>
      </p:ext>
    </p:extLst>
  </p:cSld>
  <p:clrMapOvr>
    <a:masterClrMapping/>
  </p:clrMapOvr>
</p:sld>
</file>

<file path=ppt/slides/slide2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67724942"/>
      </p:ext>
    </p:extLst>
  </p:cSld>
  <p:clrMapOvr>
    <a:masterClrMapping/>
  </p:clrMapOvr>
</p:sld>
</file>

<file path=ppt/slides/slide2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14360069"/>
      </p:ext>
    </p:extLst>
  </p:cSld>
  <p:clrMapOvr>
    <a:masterClrMapping/>
  </p:clrMapOvr>
</p:sld>
</file>

<file path=ppt/slides/slide2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KN9 SERIES </a:t>
            </a:r>
          </a:p>
        </p:txBody>
      </p:sp>
    </p:spTree>
    <p:extLst>
      <p:ext uri="{BB962C8B-B14F-4D97-AF65-F5344CB8AC3E}">
        <p14:creationId xmlns:p14="http://schemas.microsoft.com/office/powerpoint/2010/main" val="3359765328"/>
      </p:ext>
    </p:extLst>
  </p:cSld>
  <p:clrMapOvr>
    <a:masterClrMapping/>
  </p:clrMapOvr>
</p:sld>
</file>

<file path=ppt/slides/slide2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91112363"/>
      </p:ext>
    </p:extLst>
  </p:cSld>
  <p:clrMapOvr>
    <a:masterClrMapping/>
  </p:clrMapOvr>
</p:sld>
</file>

<file path=ppt/slides/slide2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36351140"/>
      </p:ext>
    </p:extLst>
  </p:cSld>
  <p:clrMapOvr>
    <a:masterClrMapping/>
  </p:clrMapOvr>
</p:sld>
</file>

<file path=ppt/slides/slide2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14835698"/>
      </p:ext>
    </p:extLst>
  </p:cSld>
  <p:clrMapOvr>
    <a:masterClrMapping/>
  </p:clrMapOvr>
</p:sld>
</file>

<file path=ppt/slides/slide2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KN10 SERIES </a:t>
            </a:r>
          </a:p>
        </p:txBody>
      </p:sp>
    </p:spTree>
    <p:extLst>
      <p:ext uri="{BB962C8B-B14F-4D97-AF65-F5344CB8AC3E}">
        <p14:creationId xmlns:p14="http://schemas.microsoft.com/office/powerpoint/2010/main" val="2392390721"/>
      </p:ext>
    </p:extLst>
  </p:cSld>
  <p:clrMapOvr>
    <a:masterClrMapping/>
  </p:clrMapOvr>
</p:sld>
</file>

<file path=ppt/slides/slide2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68572517"/>
      </p:ext>
    </p:extLst>
  </p:cSld>
  <p:clrMapOvr>
    <a:masterClrMapping/>
  </p:clrMapOvr>
</p:sld>
</file>

<file path=ppt/slides/slide2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20811877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6243790"/>
      </p:ext>
    </p:extLst>
  </p:cSld>
  <p:clrMapOvr>
    <a:masterClrMapping/>
  </p:clrMapOvr>
</p:sld>
</file>

<file path=ppt/slides/slide2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64197684"/>
      </p:ext>
    </p:extLst>
  </p:cSld>
  <p:clrMapOvr>
    <a:masterClrMapping/>
  </p:clrMapOvr>
</p:sld>
</file>

<file path=ppt/slides/slide2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 SERIES</a:t>
            </a:r>
          </a:p>
        </p:txBody>
      </p:sp>
    </p:spTree>
    <p:extLst>
      <p:ext uri="{BB962C8B-B14F-4D97-AF65-F5344CB8AC3E}">
        <p14:creationId xmlns:p14="http://schemas.microsoft.com/office/powerpoint/2010/main" val="1810555805"/>
      </p:ext>
    </p:extLst>
  </p:cSld>
  <p:clrMapOvr>
    <a:masterClrMapping/>
  </p:clrMapOvr>
</p:sld>
</file>

<file path=ppt/slides/slide2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LI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85891877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2629150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953678285"/>
      </p:ext>
    </p:extLst>
  </p:cSld>
  <p:clrMapOvr>
    <a:masterClrMapping/>
  </p:clrMapOvr>
</p:sld>
</file>

<file path=ppt/slides/slide2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684763704"/>
      </p:ext>
    </p:extLst>
  </p:cSld>
  <p:clrMapOvr>
    <a:masterClrMapping/>
  </p:clrMapOvr>
</p:sld>
</file>

<file path=ppt/slides/slide2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578643"/>
      </p:ext>
    </p:extLst>
  </p:cSld>
  <p:clrMapOvr>
    <a:masterClrMapping/>
  </p:clrMapOvr>
</p:sld>
</file>

<file path=ppt/slides/slide2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56266087"/>
      </p:ext>
    </p:extLst>
  </p:cSld>
  <p:clrMapOvr>
    <a:masterClrMapping/>
  </p:clrMapOvr>
</p:sld>
</file>

<file path=ppt/slides/slide2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08136468"/>
      </p:ext>
    </p:extLst>
  </p:cSld>
  <p:clrMapOvr>
    <a:masterClrMapping/>
  </p:clrMapOvr>
</p:sld>
</file>

<file path=ppt/slides/slide2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11588341"/>
      </p:ext>
    </p:extLst>
  </p:cSld>
  <p:clrMapOvr>
    <a:masterClrMapping/>
  </p:clrMapOvr>
</p:sld>
</file>

<file path=ppt/slides/slide2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5733231"/>
      </p:ext>
    </p:extLst>
  </p:cSld>
  <p:clrMapOvr>
    <a:masterClrMapping/>
  </p:clrMapOvr>
</p:sld>
</file>

<file path=ppt/slides/slide2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6466695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28260639"/>
      </p:ext>
    </p:extLst>
  </p:cSld>
  <p:clrMapOvr>
    <a:masterClrMapping/>
  </p:clrMapOvr>
</p:sld>
</file>

<file path=ppt/slides/slide2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85967152"/>
      </p:ext>
    </p:extLst>
  </p:cSld>
  <p:clrMapOvr>
    <a:masterClrMapping/>
  </p:clrMapOvr>
</p:sld>
</file>

<file path=ppt/slides/slide2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49808994"/>
      </p:ext>
    </p:extLst>
  </p:cSld>
  <p:clrMapOvr>
    <a:masterClrMapping/>
  </p:clrMapOvr>
</p:sld>
</file>

<file path=ppt/slides/slide2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61067885"/>
      </p:ext>
    </p:extLst>
  </p:cSld>
  <p:clrMapOvr>
    <a:masterClrMapping/>
  </p:clrMapOvr>
</p:sld>
</file>

<file path=ppt/slides/slide2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26789986"/>
      </p:ext>
    </p:extLst>
  </p:cSld>
  <p:clrMapOvr>
    <a:masterClrMapping/>
  </p:clrMapOvr>
</p:sld>
</file>

<file path=ppt/slides/slide2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41164304"/>
      </p:ext>
    </p:extLst>
  </p:cSld>
  <p:clrMapOvr>
    <a:masterClrMapping/>
  </p:clrMapOvr>
</p:sld>
</file>

<file path=ppt/slides/slide2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69067303"/>
      </p:ext>
    </p:extLst>
  </p:cSld>
  <p:clrMapOvr>
    <a:masterClrMapping/>
  </p:clrMapOvr>
</p:sld>
</file>

<file path=ppt/slides/slide2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400047986"/>
      </p:ext>
    </p:extLst>
  </p:cSld>
  <p:clrMapOvr>
    <a:masterClrMapping/>
  </p:clrMapOvr>
</p:sld>
</file>

<file path=ppt/slides/slide2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0968335"/>
      </p:ext>
    </p:extLst>
  </p:cSld>
  <p:clrMapOvr>
    <a:masterClrMapping/>
  </p:clrMapOvr>
</p:sld>
</file>

<file path=ppt/slides/slide2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67751666"/>
      </p:ext>
    </p:extLst>
  </p:cSld>
  <p:clrMapOvr>
    <a:masterClrMapping/>
  </p:clrMapOvr>
</p:sld>
</file>

<file path=ppt/slides/slide2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27611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01260884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51681680"/>
      </p:ext>
    </p:extLst>
  </p:cSld>
  <p:clrMapOvr>
    <a:masterClrMapping/>
  </p:clrMapOvr>
</p:sld>
</file>

<file path=ppt/slides/slide2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51150807"/>
      </p:ext>
    </p:extLst>
  </p:cSld>
  <p:clrMapOvr>
    <a:masterClrMapping/>
  </p:clrMapOvr>
</p:sld>
</file>

<file path=ppt/slides/slide2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34543111"/>
      </p:ext>
    </p:extLst>
  </p:cSld>
  <p:clrMapOvr>
    <a:masterClrMapping/>
  </p:clrMapOvr>
</p:sld>
</file>

<file path=ppt/slides/slide2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5128514"/>
      </p:ext>
    </p:extLst>
  </p:cSld>
  <p:clrMapOvr>
    <a:masterClrMapping/>
  </p:clrMapOvr>
</p:sld>
</file>

<file path=ppt/slides/slide2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41437502"/>
      </p:ext>
    </p:extLst>
  </p:cSld>
  <p:clrMapOvr>
    <a:masterClrMapping/>
  </p:clrMapOvr>
</p:sld>
</file>

<file path=ppt/slides/slide2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16877487"/>
      </p:ext>
    </p:extLst>
  </p:cSld>
  <p:clrMapOvr>
    <a:masterClrMapping/>
  </p:clrMapOvr>
</p:sld>
</file>

<file path=ppt/slides/slide2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00321103"/>
      </p:ext>
    </p:extLst>
  </p:cSld>
  <p:clrMapOvr>
    <a:masterClrMapping/>
  </p:clrMapOvr>
</p:sld>
</file>

<file path=ppt/slides/slide2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38214169"/>
      </p:ext>
    </p:extLst>
  </p:cSld>
  <p:clrMapOvr>
    <a:masterClrMapping/>
  </p:clrMapOvr>
</p:sld>
</file>

<file path=ppt/slides/slide2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34086905"/>
      </p:ext>
    </p:extLst>
  </p:cSld>
  <p:clrMapOvr>
    <a:masterClrMapping/>
  </p:clrMapOvr>
</p:sld>
</file>

<file path=ppt/slides/slide2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27946078"/>
      </p:ext>
    </p:extLst>
  </p:cSld>
  <p:clrMapOvr>
    <a:masterClrMapping/>
  </p:clrMapOvr>
</p:sld>
</file>

<file path=ppt/slides/slide2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70029917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23372465"/>
      </p:ext>
    </p:extLst>
  </p:cSld>
  <p:clrMapOvr>
    <a:masterClrMapping/>
  </p:clrMapOvr>
</p:sld>
</file>

<file path=ppt/slides/slide2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1985403"/>
      </p:ext>
    </p:extLst>
  </p:cSld>
  <p:clrMapOvr>
    <a:masterClrMapping/>
  </p:clrMapOvr>
</p:sld>
</file>

<file path=ppt/slides/slide2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0716607"/>
      </p:ext>
    </p:extLst>
  </p:cSld>
  <p:clrMapOvr>
    <a:masterClrMapping/>
  </p:clrMapOvr>
</p:sld>
</file>

<file path=ppt/slides/slide2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67550270"/>
      </p:ext>
    </p:extLst>
  </p:cSld>
  <p:clrMapOvr>
    <a:masterClrMapping/>
  </p:clrMapOvr>
</p:sld>
</file>

<file path=ppt/slides/slide2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35535402"/>
      </p:ext>
    </p:extLst>
  </p:cSld>
  <p:clrMapOvr>
    <a:masterClrMapping/>
  </p:clrMapOvr>
</p:sld>
</file>

<file path=ppt/slides/slide2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9569748"/>
      </p:ext>
    </p:extLst>
  </p:cSld>
  <p:clrMapOvr>
    <a:masterClrMapping/>
  </p:clrMapOvr>
</p:sld>
</file>

<file path=ppt/slides/slide2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4183457"/>
      </p:ext>
    </p:extLst>
  </p:cSld>
  <p:clrMapOvr>
    <a:masterClrMapping/>
  </p:clrMapOvr>
</p:sld>
</file>

<file path=ppt/slides/slide2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72736226"/>
      </p:ext>
    </p:extLst>
  </p:cSld>
  <p:clrMapOvr>
    <a:masterClrMapping/>
  </p:clrMapOvr>
</p:sld>
</file>

<file path=ppt/slides/slide2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58723549"/>
      </p:ext>
    </p:extLst>
  </p:cSld>
  <p:clrMapOvr>
    <a:masterClrMapping/>
  </p:clrMapOvr>
</p:sld>
</file>

<file path=ppt/slides/slide2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52321789"/>
      </p:ext>
    </p:extLst>
  </p:cSld>
  <p:clrMapOvr>
    <a:masterClrMapping/>
  </p:clrMapOvr>
</p:sld>
</file>

<file path=ppt/slides/slide2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88659722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71986166"/>
      </p:ext>
    </p:extLst>
  </p:cSld>
  <p:clrMapOvr>
    <a:masterClrMapping/>
  </p:clrMapOvr>
</p:sld>
</file>

<file path=ppt/slides/slide2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93801428"/>
      </p:ext>
    </p:extLst>
  </p:cSld>
  <p:clrMapOvr>
    <a:masterClrMapping/>
  </p:clrMapOvr>
</p:sld>
</file>

<file path=ppt/slides/slide2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15211513"/>
      </p:ext>
    </p:extLst>
  </p:cSld>
  <p:clrMapOvr>
    <a:masterClrMapping/>
  </p:clrMapOvr>
</p:sld>
</file>

<file path=ppt/slides/slide2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503711722"/>
      </p:ext>
    </p:extLst>
  </p:cSld>
  <p:clrMapOvr>
    <a:masterClrMapping/>
  </p:clrMapOvr>
</p:sld>
</file>

<file path=ppt/slides/slide2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9549121"/>
      </p:ext>
    </p:extLst>
  </p:cSld>
  <p:clrMapOvr>
    <a:masterClrMapping/>
  </p:clrMapOvr>
</p:sld>
</file>

<file path=ppt/slides/slide2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28996850"/>
      </p:ext>
    </p:extLst>
  </p:cSld>
  <p:clrMapOvr>
    <a:masterClrMapping/>
  </p:clrMapOvr>
</p:sld>
</file>

<file path=ppt/slides/slide2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34822073"/>
      </p:ext>
    </p:extLst>
  </p:cSld>
  <p:clrMapOvr>
    <a:masterClrMapping/>
  </p:clrMapOvr>
</p:sld>
</file>

<file path=ppt/slides/slide2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69252456"/>
      </p:ext>
    </p:extLst>
  </p:cSld>
  <p:clrMapOvr>
    <a:masterClrMapping/>
  </p:clrMapOvr>
</p:sld>
</file>

<file path=ppt/slides/slide2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24023035"/>
      </p:ext>
    </p:extLst>
  </p:cSld>
  <p:clrMapOvr>
    <a:masterClrMapping/>
  </p:clrMapOvr>
</p:sld>
</file>

<file path=ppt/slides/slide2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45572640"/>
      </p:ext>
    </p:extLst>
  </p:cSld>
  <p:clrMapOvr>
    <a:masterClrMapping/>
  </p:clrMapOvr>
</p:sld>
</file>

<file path=ppt/slides/slide2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04952762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03507608"/>
      </p:ext>
    </p:extLst>
  </p:cSld>
  <p:clrMapOvr>
    <a:masterClrMapping/>
  </p:clrMapOvr>
</p:sld>
</file>

<file path=ppt/slides/slide2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31956158"/>
      </p:ext>
    </p:extLst>
  </p:cSld>
  <p:clrMapOvr>
    <a:masterClrMapping/>
  </p:clrMapOvr>
</p:sld>
</file>

<file path=ppt/slides/slide2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79175329"/>
      </p:ext>
    </p:extLst>
  </p:cSld>
  <p:clrMapOvr>
    <a:masterClrMapping/>
  </p:clrMapOvr>
</p:sld>
</file>

<file path=ppt/slides/slide2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19654736"/>
      </p:ext>
    </p:extLst>
  </p:cSld>
  <p:clrMapOvr>
    <a:masterClrMapping/>
  </p:clrMapOvr>
</p:sld>
</file>

<file path=ppt/slides/slide2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31546030"/>
      </p:ext>
    </p:extLst>
  </p:cSld>
  <p:clrMapOvr>
    <a:masterClrMapping/>
  </p:clrMapOvr>
</p:sld>
</file>

<file path=ppt/slides/slide2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79629825"/>
      </p:ext>
    </p:extLst>
  </p:cSld>
  <p:clrMapOvr>
    <a:masterClrMapping/>
  </p:clrMapOvr>
</p:sld>
</file>

<file path=ppt/slides/slide2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482500909"/>
      </p:ext>
    </p:extLst>
  </p:cSld>
  <p:clrMapOvr>
    <a:masterClrMapping/>
  </p:clrMapOvr>
</p:sld>
</file>

<file path=ppt/slides/slide2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9220762"/>
      </p:ext>
    </p:extLst>
  </p:cSld>
  <p:clrMapOvr>
    <a:masterClrMapping/>
  </p:clrMapOvr>
</p:sld>
</file>

<file path=ppt/slides/slide2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10907464"/>
      </p:ext>
    </p:extLst>
  </p:cSld>
  <p:clrMapOvr>
    <a:masterClrMapping/>
  </p:clrMapOvr>
</p:sld>
</file>

<file path=ppt/slides/slide2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68436997"/>
      </p:ext>
    </p:extLst>
  </p:cSld>
  <p:clrMapOvr>
    <a:masterClrMapping/>
  </p:clrMapOvr>
</p:sld>
</file>

<file path=ppt/slides/slide2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08316372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24394722"/>
      </p:ext>
    </p:extLst>
  </p:cSld>
  <p:clrMapOvr>
    <a:masterClrMapping/>
  </p:clrMapOvr>
</p:sld>
</file>

<file path=ppt/slides/slide2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25832853"/>
      </p:ext>
    </p:extLst>
  </p:cSld>
  <p:clrMapOvr>
    <a:masterClrMapping/>
  </p:clrMapOvr>
</p:sld>
</file>

<file path=ppt/slides/slide2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52030305"/>
      </p:ext>
    </p:extLst>
  </p:cSld>
  <p:clrMapOvr>
    <a:masterClrMapping/>
  </p:clrMapOvr>
</p:sld>
</file>

<file path=ppt/slides/slide2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29261950"/>
      </p:ext>
    </p:extLst>
  </p:cSld>
  <p:clrMapOvr>
    <a:masterClrMapping/>
  </p:clrMapOvr>
</p:sld>
</file>

<file path=ppt/slides/slide2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9521682"/>
      </p:ext>
    </p:extLst>
  </p:cSld>
  <p:clrMapOvr>
    <a:masterClrMapping/>
  </p:clrMapOvr>
</p:sld>
</file>

<file path=ppt/slides/slide2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40106735"/>
      </p:ext>
    </p:extLst>
  </p:cSld>
  <p:clrMapOvr>
    <a:masterClrMapping/>
  </p:clrMapOvr>
</p:sld>
</file>

<file path=ppt/slides/slide2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82773963"/>
      </p:ext>
    </p:extLst>
  </p:cSld>
  <p:clrMapOvr>
    <a:masterClrMapping/>
  </p:clrMapOvr>
</p:sld>
</file>

<file path=ppt/slides/slide2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53851582"/>
      </p:ext>
    </p:extLst>
  </p:cSld>
  <p:clrMapOvr>
    <a:masterClrMapping/>
  </p:clrMapOvr>
</p:sld>
</file>

<file path=ppt/slides/slide2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85326320"/>
      </p:ext>
    </p:extLst>
  </p:cSld>
  <p:clrMapOvr>
    <a:masterClrMapping/>
  </p:clrMapOvr>
</p:sld>
</file>

<file path=ppt/slides/slide2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607204556"/>
      </p:ext>
    </p:extLst>
  </p:cSld>
  <p:clrMapOvr>
    <a:masterClrMapping/>
  </p:clrMapOvr>
</p:sld>
</file>

<file path=ppt/slides/slide2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4784323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05091056"/>
      </p:ext>
    </p:extLst>
  </p:cSld>
  <p:clrMapOvr>
    <a:masterClrMapping/>
  </p:clrMapOvr>
</p:sld>
</file>

<file path=ppt/slides/slide2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49123469"/>
      </p:ext>
    </p:extLst>
  </p:cSld>
  <p:clrMapOvr>
    <a:masterClrMapping/>
  </p:clrMapOvr>
</p:sld>
</file>

<file path=ppt/slides/slide2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48422928"/>
      </p:ext>
    </p:extLst>
  </p:cSld>
  <p:clrMapOvr>
    <a:masterClrMapping/>
  </p:clrMapOvr>
</p:sld>
</file>

<file path=ppt/slides/slide2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78287789"/>
      </p:ext>
    </p:extLst>
  </p:cSld>
  <p:clrMapOvr>
    <a:masterClrMapping/>
  </p:clrMapOvr>
</p:sld>
</file>

<file path=ppt/slides/slide2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46170784"/>
      </p:ext>
    </p:extLst>
  </p:cSld>
  <p:clrMapOvr>
    <a:masterClrMapping/>
  </p:clrMapOvr>
</p:sld>
</file>

<file path=ppt/slides/slide2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20712678"/>
      </p:ext>
    </p:extLst>
  </p:cSld>
  <p:clrMapOvr>
    <a:masterClrMapping/>
  </p:clrMapOvr>
</p:sld>
</file>

<file path=ppt/slides/slide2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76107701"/>
      </p:ext>
    </p:extLst>
  </p:cSld>
  <p:clrMapOvr>
    <a:masterClrMapping/>
  </p:clrMapOvr>
</p:sld>
</file>

<file path=ppt/slides/slide2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66067184"/>
      </p:ext>
    </p:extLst>
  </p:cSld>
  <p:clrMapOvr>
    <a:masterClrMapping/>
  </p:clrMapOvr>
</p:sld>
</file>

<file path=ppt/slides/slide2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20875958"/>
      </p:ext>
    </p:extLst>
  </p:cSld>
  <p:clrMapOvr>
    <a:masterClrMapping/>
  </p:clrMapOvr>
</p:sld>
</file>

<file path=ppt/slides/slide2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24711681"/>
      </p:ext>
    </p:extLst>
  </p:cSld>
  <p:clrMapOvr>
    <a:masterClrMapping/>
  </p:clrMapOvr>
</p:sld>
</file>

<file path=ppt/slides/slide2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67034025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496125901"/>
      </p:ext>
    </p:extLst>
  </p:cSld>
  <p:clrMapOvr>
    <a:masterClrMapping/>
  </p:clrMapOvr>
</p:sld>
</file>

<file path=ppt/slides/slide2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59945735"/>
      </p:ext>
    </p:extLst>
  </p:cSld>
  <p:clrMapOvr>
    <a:masterClrMapping/>
  </p:clrMapOvr>
</p:sld>
</file>

<file path=ppt/slides/slide2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083286230"/>
      </p:ext>
    </p:extLst>
  </p:cSld>
  <p:clrMapOvr>
    <a:masterClrMapping/>
  </p:clrMapOvr>
</p:sld>
</file>

<file path=ppt/slides/slide2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3590705"/>
      </p:ext>
    </p:extLst>
  </p:cSld>
  <p:clrMapOvr>
    <a:masterClrMapping/>
  </p:clrMapOvr>
</p:sld>
</file>

<file path=ppt/slides/slide2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64843231"/>
      </p:ext>
    </p:extLst>
  </p:cSld>
  <p:clrMapOvr>
    <a:masterClrMapping/>
  </p:clrMapOvr>
</p:sld>
</file>

<file path=ppt/slides/slide2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04404062"/>
      </p:ext>
    </p:extLst>
  </p:cSld>
  <p:clrMapOvr>
    <a:masterClrMapping/>
  </p:clrMapOvr>
</p:sld>
</file>

<file path=ppt/slides/slide2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63429521"/>
      </p:ext>
    </p:extLst>
  </p:cSld>
  <p:clrMapOvr>
    <a:masterClrMapping/>
  </p:clrMapOvr>
</p:sld>
</file>

<file path=ppt/slides/slide2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4504828"/>
      </p:ext>
    </p:extLst>
  </p:cSld>
  <p:clrMapOvr>
    <a:masterClrMapping/>
  </p:clrMapOvr>
</p:sld>
</file>

<file path=ppt/slides/slide2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83162032"/>
      </p:ext>
    </p:extLst>
  </p:cSld>
  <p:clrMapOvr>
    <a:masterClrMapping/>
  </p:clrMapOvr>
</p:sld>
</file>

<file path=ppt/slides/slide2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97351198"/>
      </p:ext>
    </p:extLst>
  </p:cSld>
  <p:clrMapOvr>
    <a:masterClrMapping/>
  </p:clrMapOvr>
</p:sld>
</file>

<file path=ppt/slides/slide2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39690443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2033698"/>
      </p:ext>
    </p:extLst>
  </p:cSld>
  <p:clrMapOvr>
    <a:masterClrMapping/>
  </p:clrMapOvr>
</p:sld>
</file>

<file path=ppt/slides/slide2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75738176"/>
      </p:ext>
    </p:extLst>
  </p:cSld>
  <p:clrMapOvr>
    <a:masterClrMapping/>
  </p:clrMapOvr>
</p:sld>
</file>

<file path=ppt/slides/slide2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55410883"/>
      </p:ext>
    </p:extLst>
  </p:cSld>
  <p:clrMapOvr>
    <a:masterClrMapping/>
  </p:clrMapOvr>
</p:sld>
</file>

<file path=ppt/slides/slide2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73991143"/>
      </p:ext>
    </p:extLst>
  </p:cSld>
  <p:clrMapOvr>
    <a:masterClrMapping/>
  </p:clrMapOvr>
</p:sld>
</file>

<file path=ppt/slides/slide2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35309573"/>
      </p:ext>
    </p:extLst>
  </p:cSld>
  <p:clrMapOvr>
    <a:masterClrMapping/>
  </p:clrMapOvr>
</p:sld>
</file>

<file path=ppt/slides/slide2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832683027"/>
      </p:ext>
    </p:extLst>
  </p:cSld>
  <p:clrMapOvr>
    <a:masterClrMapping/>
  </p:clrMapOvr>
</p:sld>
</file>

<file path=ppt/slides/slide2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99568532"/>
      </p:ext>
    </p:extLst>
  </p:cSld>
  <p:clrMapOvr>
    <a:masterClrMapping/>
  </p:clrMapOvr>
</p:sld>
</file>

<file path=ppt/slides/slide2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94022231"/>
      </p:ext>
    </p:extLst>
  </p:cSld>
  <p:clrMapOvr>
    <a:masterClrMapping/>
  </p:clrMapOvr>
</p:sld>
</file>

<file path=ppt/slides/slide2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99460569"/>
      </p:ext>
    </p:extLst>
  </p:cSld>
  <p:clrMapOvr>
    <a:masterClrMapping/>
  </p:clrMapOvr>
</p:sld>
</file>

<file path=ppt/slides/slide2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29270657"/>
      </p:ext>
    </p:extLst>
  </p:cSld>
  <p:clrMapOvr>
    <a:masterClrMapping/>
  </p:clrMapOvr>
</p:sld>
</file>

<file path=ppt/slides/slide2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31660550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67324999"/>
      </p:ext>
    </p:extLst>
  </p:cSld>
  <p:clrMapOvr>
    <a:masterClrMapping/>
  </p:clrMapOvr>
</p:sld>
</file>

<file path=ppt/slides/slide2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53581034"/>
      </p:ext>
    </p:extLst>
  </p:cSld>
  <p:clrMapOvr>
    <a:masterClrMapping/>
  </p:clrMapOvr>
</p:sld>
</file>

<file path=ppt/slides/slide2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02318007"/>
      </p:ext>
    </p:extLst>
  </p:cSld>
  <p:clrMapOvr>
    <a:masterClrMapping/>
  </p:clrMapOvr>
</p:sld>
</file>

<file path=ppt/slides/slide2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44250078"/>
      </p:ext>
    </p:extLst>
  </p:cSld>
  <p:clrMapOvr>
    <a:masterClrMapping/>
  </p:clrMapOvr>
</p:sld>
</file>

<file path=ppt/slides/slide2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4685398"/>
      </p:ext>
    </p:extLst>
  </p:cSld>
  <p:clrMapOvr>
    <a:masterClrMapping/>
  </p:clrMapOvr>
</p:sld>
</file>

<file path=ppt/slides/slide2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60581995"/>
      </p:ext>
    </p:extLst>
  </p:cSld>
  <p:clrMapOvr>
    <a:masterClrMapping/>
  </p:clrMapOvr>
</p:sld>
</file>

<file path=ppt/slides/slide2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0695162"/>
      </p:ext>
    </p:extLst>
  </p:cSld>
  <p:clrMapOvr>
    <a:masterClrMapping/>
  </p:clrMapOvr>
</p:sld>
</file>

<file path=ppt/slides/slide2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50038416"/>
      </p:ext>
    </p:extLst>
  </p:cSld>
  <p:clrMapOvr>
    <a:masterClrMapping/>
  </p:clrMapOvr>
</p:sld>
</file>

<file path=ppt/slides/slide2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736378282"/>
      </p:ext>
    </p:extLst>
  </p:cSld>
  <p:clrMapOvr>
    <a:masterClrMapping/>
  </p:clrMapOvr>
</p:sld>
</file>

<file path=ppt/slides/slide2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0619094"/>
      </p:ext>
    </p:extLst>
  </p:cSld>
  <p:clrMapOvr>
    <a:masterClrMapping/>
  </p:clrMapOvr>
</p:sld>
</file>

<file path=ppt/slides/slide2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35326738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53367006"/>
      </p:ext>
    </p:extLst>
  </p:cSld>
  <p:clrMapOvr>
    <a:masterClrMapping/>
  </p:clrMapOvr>
</p:sld>
</file>

<file path=ppt/slides/slide2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2357097"/>
      </p:ext>
    </p:extLst>
  </p:cSld>
  <p:clrMapOvr>
    <a:masterClrMapping/>
  </p:clrMapOvr>
</p:sld>
</file>

<file path=ppt/slides/slide2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71652577"/>
      </p:ext>
    </p:extLst>
  </p:cSld>
  <p:clrMapOvr>
    <a:masterClrMapping/>
  </p:clrMapOvr>
</p:sld>
</file>

<file path=ppt/slides/slide2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36297244"/>
      </p:ext>
    </p:extLst>
  </p:cSld>
  <p:clrMapOvr>
    <a:masterClrMapping/>
  </p:clrMapOvr>
</p:sld>
</file>

<file path=ppt/slides/slide2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95348612"/>
      </p:ext>
    </p:extLst>
  </p:cSld>
  <p:clrMapOvr>
    <a:masterClrMapping/>
  </p:clrMapOvr>
</p:sld>
</file>

<file path=ppt/slides/slide2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03131910"/>
      </p:ext>
    </p:extLst>
  </p:cSld>
  <p:clrMapOvr>
    <a:masterClrMapping/>
  </p:clrMapOvr>
</p:sld>
</file>

<file path=ppt/slides/slide2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08622805"/>
      </p:ext>
    </p:extLst>
  </p:cSld>
  <p:clrMapOvr>
    <a:masterClrMapping/>
  </p:clrMapOvr>
</p:sld>
</file>

<file path=ppt/slides/slide2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35470083"/>
      </p:ext>
    </p:extLst>
  </p:cSld>
  <p:clrMapOvr>
    <a:masterClrMapping/>
  </p:clrMapOvr>
</p:sld>
</file>

<file path=ppt/slides/slide2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05946676"/>
      </p:ext>
    </p:extLst>
  </p:cSld>
  <p:clrMapOvr>
    <a:masterClrMapping/>
  </p:clrMapOvr>
</p:sld>
</file>

<file path=ppt/slides/slide2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56487199"/>
      </p:ext>
    </p:extLst>
  </p:cSld>
  <p:clrMapOvr>
    <a:masterClrMapping/>
  </p:clrMapOvr>
</p:sld>
</file>

<file path=ppt/slides/slide2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0332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8642775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79948861"/>
      </p:ext>
    </p:extLst>
  </p:cSld>
  <p:clrMapOvr>
    <a:masterClrMapping/>
  </p:clrMapOvr>
</p:sld>
</file>

<file path=ppt/slides/slide2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31467800"/>
      </p:ext>
    </p:extLst>
  </p:cSld>
  <p:clrMapOvr>
    <a:masterClrMapping/>
  </p:clrMapOvr>
</p:sld>
</file>

<file path=ppt/slides/slide2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8526610"/>
      </p:ext>
    </p:extLst>
  </p:cSld>
  <p:clrMapOvr>
    <a:masterClrMapping/>
  </p:clrMapOvr>
</p:sld>
</file>

<file path=ppt/slides/slide2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32150968"/>
      </p:ext>
    </p:extLst>
  </p:cSld>
  <p:clrMapOvr>
    <a:masterClrMapping/>
  </p:clrMapOvr>
</p:sld>
</file>

<file path=ppt/slides/slide2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73520076"/>
      </p:ext>
    </p:extLst>
  </p:cSld>
  <p:clrMapOvr>
    <a:masterClrMapping/>
  </p:clrMapOvr>
</p:sld>
</file>

<file path=ppt/slides/slide2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54952473"/>
      </p:ext>
    </p:extLst>
  </p:cSld>
  <p:clrMapOvr>
    <a:masterClrMapping/>
  </p:clrMapOvr>
</p:sld>
</file>

<file path=ppt/slides/slide2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50709222"/>
      </p:ext>
    </p:extLst>
  </p:cSld>
  <p:clrMapOvr>
    <a:masterClrMapping/>
  </p:clrMapOvr>
</p:sld>
</file>

<file path=ppt/slides/slide2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57174955"/>
      </p:ext>
    </p:extLst>
  </p:cSld>
  <p:clrMapOvr>
    <a:masterClrMapping/>
  </p:clrMapOvr>
</p:sld>
</file>

<file path=ppt/slides/slide2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89849341"/>
      </p:ext>
    </p:extLst>
  </p:cSld>
  <p:clrMapOvr>
    <a:masterClrMapping/>
  </p:clrMapOvr>
</p:sld>
</file>

<file path=ppt/slides/slide2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9384928"/>
      </p:ext>
    </p:extLst>
  </p:cSld>
  <p:clrMapOvr>
    <a:masterClrMapping/>
  </p:clrMapOvr>
</p:sld>
</file>

<file path=ppt/slides/slide2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97400945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3680009"/>
      </p:ext>
    </p:extLst>
  </p:cSld>
  <p:clrMapOvr>
    <a:masterClrMapping/>
  </p:clrMapOvr>
</p:sld>
</file>

<file path=ppt/slides/slide2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64883566"/>
      </p:ext>
    </p:extLst>
  </p:cSld>
  <p:clrMapOvr>
    <a:masterClrMapping/>
  </p:clrMapOvr>
</p:sld>
</file>

<file path=ppt/slides/slide2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9504662"/>
      </p:ext>
    </p:extLst>
  </p:cSld>
  <p:clrMapOvr>
    <a:masterClrMapping/>
  </p:clrMapOvr>
</p:sld>
</file>

<file path=ppt/slides/slide2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34971195"/>
      </p:ext>
    </p:extLst>
  </p:cSld>
  <p:clrMapOvr>
    <a:masterClrMapping/>
  </p:clrMapOvr>
</p:sld>
</file>

<file path=ppt/slides/slide2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LI1 SERIES </a:t>
            </a:r>
          </a:p>
        </p:txBody>
      </p:sp>
    </p:spTree>
    <p:extLst>
      <p:ext uri="{BB962C8B-B14F-4D97-AF65-F5344CB8AC3E}">
        <p14:creationId xmlns:p14="http://schemas.microsoft.com/office/powerpoint/2010/main" val="3245729985"/>
      </p:ext>
    </p:extLst>
  </p:cSld>
  <p:clrMapOvr>
    <a:masterClrMapping/>
  </p:clrMapOvr>
</p:sld>
</file>

<file path=ppt/slides/slide2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36958188"/>
      </p:ext>
    </p:extLst>
  </p:cSld>
  <p:clrMapOvr>
    <a:masterClrMapping/>
  </p:clrMapOvr>
</p:sld>
</file>

<file path=ppt/slides/slide2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28762907"/>
      </p:ext>
    </p:extLst>
  </p:cSld>
  <p:clrMapOvr>
    <a:masterClrMapping/>
  </p:clrMapOvr>
</p:sld>
</file>

<file path=ppt/slides/slide2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729977"/>
      </p:ext>
    </p:extLst>
  </p:cSld>
  <p:clrMapOvr>
    <a:masterClrMapping/>
  </p:clrMapOvr>
</p:sld>
</file>

<file path=ppt/slides/slide2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LI2 SERIES </a:t>
            </a:r>
          </a:p>
        </p:txBody>
      </p:sp>
    </p:spTree>
    <p:extLst>
      <p:ext uri="{BB962C8B-B14F-4D97-AF65-F5344CB8AC3E}">
        <p14:creationId xmlns:p14="http://schemas.microsoft.com/office/powerpoint/2010/main" val="526274969"/>
      </p:ext>
    </p:extLst>
  </p:cSld>
  <p:clrMapOvr>
    <a:masterClrMapping/>
  </p:clrMapOvr>
</p:sld>
</file>

<file path=ppt/slides/slide2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92709729"/>
      </p:ext>
    </p:extLst>
  </p:cSld>
  <p:clrMapOvr>
    <a:masterClrMapping/>
  </p:clrMapOvr>
</p:sld>
</file>

<file path=ppt/slides/slide2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04383702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56708431"/>
      </p:ext>
    </p:extLst>
  </p:cSld>
  <p:clrMapOvr>
    <a:masterClrMapping/>
  </p:clrMapOvr>
</p:sld>
</file>

<file path=ppt/slides/slide2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49954586"/>
      </p:ext>
    </p:extLst>
  </p:cSld>
  <p:clrMapOvr>
    <a:masterClrMapping/>
  </p:clrMapOvr>
</p:sld>
</file>

<file path=ppt/slides/slide2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LI3 SERIES </a:t>
            </a:r>
          </a:p>
        </p:txBody>
      </p:sp>
    </p:spTree>
    <p:extLst>
      <p:ext uri="{BB962C8B-B14F-4D97-AF65-F5344CB8AC3E}">
        <p14:creationId xmlns:p14="http://schemas.microsoft.com/office/powerpoint/2010/main" val="1214391508"/>
      </p:ext>
    </p:extLst>
  </p:cSld>
  <p:clrMapOvr>
    <a:masterClrMapping/>
  </p:clrMapOvr>
</p:sld>
</file>

<file path=ppt/slides/slide2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79048005"/>
      </p:ext>
    </p:extLst>
  </p:cSld>
  <p:clrMapOvr>
    <a:masterClrMapping/>
  </p:clrMapOvr>
</p:sld>
</file>

<file path=ppt/slides/slide2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48051638"/>
      </p:ext>
    </p:extLst>
  </p:cSld>
  <p:clrMapOvr>
    <a:masterClrMapping/>
  </p:clrMapOvr>
</p:sld>
</file>

<file path=ppt/slides/slide2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75985111"/>
      </p:ext>
    </p:extLst>
  </p:cSld>
  <p:clrMapOvr>
    <a:masterClrMapping/>
  </p:clrMapOvr>
</p:sld>
</file>

<file path=ppt/slides/slide2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LI4 SERIES </a:t>
            </a:r>
          </a:p>
        </p:txBody>
      </p:sp>
    </p:spTree>
    <p:extLst>
      <p:ext uri="{BB962C8B-B14F-4D97-AF65-F5344CB8AC3E}">
        <p14:creationId xmlns:p14="http://schemas.microsoft.com/office/powerpoint/2010/main" val="127069296"/>
      </p:ext>
    </p:extLst>
  </p:cSld>
  <p:clrMapOvr>
    <a:masterClrMapping/>
  </p:clrMapOvr>
</p:sld>
</file>

<file path=ppt/slides/slide2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46311174"/>
      </p:ext>
    </p:extLst>
  </p:cSld>
  <p:clrMapOvr>
    <a:masterClrMapping/>
  </p:clrMapOvr>
</p:sld>
</file>

<file path=ppt/slides/slide2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04696818"/>
      </p:ext>
    </p:extLst>
  </p:cSld>
  <p:clrMapOvr>
    <a:masterClrMapping/>
  </p:clrMapOvr>
</p:sld>
</file>

<file path=ppt/slides/slide2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33904916"/>
      </p:ext>
    </p:extLst>
  </p:cSld>
  <p:clrMapOvr>
    <a:masterClrMapping/>
  </p:clrMapOvr>
</p:sld>
</file>

<file path=ppt/slides/slide2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LI5 SERIES </a:t>
            </a:r>
          </a:p>
        </p:txBody>
      </p:sp>
    </p:spTree>
    <p:extLst>
      <p:ext uri="{BB962C8B-B14F-4D97-AF65-F5344CB8AC3E}">
        <p14:creationId xmlns:p14="http://schemas.microsoft.com/office/powerpoint/2010/main" val="4014728235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66352228"/>
      </p:ext>
    </p:extLst>
  </p:cSld>
  <p:clrMapOvr>
    <a:masterClrMapping/>
  </p:clrMapOvr>
</p:sld>
</file>

<file path=ppt/slides/slide2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73293797"/>
      </p:ext>
    </p:extLst>
  </p:cSld>
  <p:clrMapOvr>
    <a:masterClrMapping/>
  </p:clrMapOvr>
</p:sld>
</file>

<file path=ppt/slides/slide2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73588370"/>
      </p:ext>
    </p:extLst>
  </p:cSld>
  <p:clrMapOvr>
    <a:masterClrMapping/>
  </p:clrMapOvr>
</p:sld>
</file>

<file path=ppt/slides/slide2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96148807"/>
      </p:ext>
    </p:extLst>
  </p:cSld>
  <p:clrMapOvr>
    <a:masterClrMapping/>
  </p:clrMapOvr>
</p:sld>
</file>

<file path=ppt/slides/slide2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LI6 SERIES </a:t>
            </a:r>
          </a:p>
        </p:txBody>
      </p:sp>
    </p:spTree>
    <p:extLst>
      <p:ext uri="{BB962C8B-B14F-4D97-AF65-F5344CB8AC3E}">
        <p14:creationId xmlns:p14="http://schemas.microsoft.com/office/powerpoint/2010/main" val="3013292148"/>
      </p:ext>
    </p:extLst>
  </p:cSld>
  <p:clrMapOvr>
    <a:masterClrMapping/>
  </p:clrMapOvr>
</p:sld>
</file>

<file path=ppt/slides/slide2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82454402"/>
      </p:ext>
    </p:extLst>
  </p:cSld>
  <p:clrMapOvr>
    <a:masterClrMapping/>
  </p:clrMapOvr>
</p:sld>
</file>

<file path=ppt/slides/slide2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01337663"/>
      </p:ext>
    </p:extLst>
  </p:cSld>
  <p:clrMapOvr>
    <a:masterClrMapping/>
  </p:clrMapOvr>
</p:sld>
</file>

<file path=ppt/slides/slide2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49539662"/>
      </p:ext>
    </p:extLst>
  </p:cSld>
  <p:clrMapOvr>
    <a:masterClrMapping/>
  </p:clrMapOvr>
</p:sld>
</file>

<file path=ppt/slides/slide2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LI7 SERIES </a:t>
            </a:r>
          </a:p>
        </p:txBody>
      </p:sp>
    </p:spTree>
    <p:extLst>
      <p:ext uri="{BB962C8B-B14F-4D97-AF65-F5344CB8AC3E}">
        <p14:creationId xmlns:p14="http://schemas.microsoft.com/office/powerpoint/2010/main" val="3275940892"/>
      </p:ext>
    </p:extLst>
  </p:cSld>
  <p:clrMapOvr>
    <a:masterClrMapping/>
  </p:clrMapOvr>
</p:sld>
</file>

<file path=ppt/slides/slide2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266488"/>
      </p:ext>
    </p:extLst>
  </p:cSld>
  <p:clrMapOvr>
    <a:masterClrMapping/>
  </p:clrMapOvr>
</p:sld>
</file>

<file path=ppt/slides/slide2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426711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27713984"/>
      </p:ext>
    </p:extLst>
  </p:cSld>
  <p:clrMapOvr>
    <a:masterClrMapping/>
  </p:clrMapOvr>
</p:sld>
</file>

<file path=ppt/slides/slide2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87199891"/>
      </p:ext>
    </p:extLst>
  </p:cSld>
  <p:clrMapOvr>
    <a:masterClrMapping/>
  </p:clrMapOvr>
</p:sld>
</file>

<file path=ppt/slides/slide2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LI8 SERIES </a:t>
            </a:r>
          </a:p>
        </p:txBody>
      </p:sp>
    </p:spTree>
    <p:extLst>
      <p:ext uri="{BB962C8B-B14F-4D97-AF65-F5344CB8AC3E}">
        <p14:creationId xmlns:p14="http://schemas.microsoft.com/office/powerpoint/2010/main" val="2280167508"/>
      </p:ext>
    </p:extLst>
  </p:cSld>
  <p:clrMapOvr>
    <a:masterClrMapping/>
  </p:clrMapOvr>
</p:sld>
</file>

<file path=ppt/slides/slide2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29437418"/>
      </p:ext>
    </p:extLst>
  </p:cSld>
  <p:clrMapOvr>
    <a:masterClrMapping/>
  </p:clrMapOvr>
</p:sld>
</file>

<file path=ppt/slides/slide2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01822806"/>
      </p:ext>
    </p:extLst>
  </p:cSld>
  <p:clrMapOvr>
    <a:masterClrMapping/>
  </p:clrMapOvr>
</p:sld>
</file>

<file path=ppt/slides/slide2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73004375"/>
      </p:ext>
    </p:extLst>
  </p:cSld>
  <p:clrMapOvr>
    <a:masterClrMapping/>
  </p:clrMapOvr>
</p:sld>
</file>

<file path=ppt/slides/slide2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LI9 SERIES </a:t>
            </a:r>
          </a:p>
        </p:txBody>
      </p:sp>
    </p:spTree>
    <p:extLst>
      <p:ext uri="{BB962C8B-B14F-4D97-AF65-F5344CB8AC3E}">
        <p14:creationId xmlns:p14="http://schemas.microsoft.com/office/powerpoint/2010/main" val="2660395545"/>
      </p:ext>
    </p:extLst>
  </p:cSld>
  <p:clrMapOvr>
    <a:masterClrMapping/>
  </p:clrMapOvr>
</p:sld>
</file>

<file path=ppt/slides/slide2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40363542"/>
      </p:ext>
    </p:extLst>
  </p:cSld>
  <p:clrMapOvr>
    <a:masterClrMapping/>
  </p:clrMapOvr>
</p:sld>
</file>

<file path=ppt/slides/slide2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3624780"/>
      </p:ext>
    </p:extLst>
  </p:cSld>
  <p:clrMapOvr>
    <a:masterClrMapping/>
  </p:clrMapOvr>
</p:sld>
</file>

<file path=ppt/slides/slide2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43116581"/>
      </p:ext>
    </p:extLst>
  </p:cSld>
  <p:clrMapOvr>
    <a:masterClrMapping/>
  </p:clrMapOvr>
</p:sld>
</file>

<file path=ppt/slides/slide2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LI10 SERIES </a:t>
            </a:r>
          </a:p>
        </p:txBody>
      </p:sp>
    </p:spTree>
    <p:extLst>
      <p:ext uri="{BB962C8B-B14F-4D97-AF65-F5344CB8AC3E}">
        <p14:creationId xmlns:p14="http://schemas.microsoft.com/office/powerpoint/2010/main" val="951436563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15972223"/>
      </p:ext>
    </p:extLst>
  </p:cSld>
  <p:clrMapOvr>
    <a:masterClrMapping/>
  </p:clrMapOvr>
</p:sld>
</file>

<file path=ppt/slides/slide2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07205055"/>
      </p:ext>
    </p:extLst>
  </p:cSld>
  <p:clrMapOvr>
    <a:masterClrMapping/>
  </p:clrMapOvr>
</p:sld>
</file>

<file path=ppt/slides/slide2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65491426"/>
      </p:ext>
    </p:extLst>
  </p:cSld>
  <p:clrMapOvr>
    <a:masterClrMapping/>
  </p:clrMapOvr>
</p:sld>
</file>

<file path=ppt/slides/slide2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02366395"/>
      </p:ext>
    </p:extLst>
  </p:cSld>
  <p:clrMapOvr>
    <a:masterClrMapping/>
  </p:clrMapOvr>
</p:sld>
</file>

<file path=ppt/slides/slide2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EH SERIES</a:t>
            </a:r>
          </a:p>
        </p:txBody>
      </p:sp>
    </p:spTree>
    <p:extLst>
      <p:ext uri="{BB962C8B-B14F-4D97-AF65-F5344CB8AC3E}">
        <p14:creationId xmlns:p14="http://schemas.microsoft.com/office/powerpoint/2010/main" val="3095954550"/>
      </p:ext>
    </p:extLst>
  </p:cSld>
  <p:clrMapOvr>
    <a:masterClrMapping/>
  </p:clrMapOvr>
</p:sld>
</file>

<file path=ppt/slides/slide2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EH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2619778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4105989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31501686"/>
      </p:ext>
    </p:extLst>
  </p:cSld>
  <p:clrMapOvr>
    <a:masterClrMapping/>
  </p:clrMapOvr>
</p:sld>
</file>

<file path=ppt/slides/slide2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422030894"/>
      </p:ext>
    </p:extLst>
  </p:cSld>
  <p:clrMapOvr>
    <a:masterClrMapping/>
  </p:clrMapOvr>
</p:sld>
</file>

<file path=ppt/slides/slide2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2715277"/>
      </p:ext>
    </p:extLst>
  </p:cSld>
  <p:clrMapOvr>
    <a:masterClrMapping/>
  </p:clrMapOvr>
</p:sld>
</file>

<file path=ppt/slides/slide2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45224107"/>
      </p:ext>
    </p:extLst>
  </p:cSld>
  <p:clrMapOvr>
    <a:masterClrMapping/>
  </p:clrMapOvr>
</p:sld>
</file>

<file path=ppt/slides/slide2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79280730"/>
      </p:ext>
    </p:extLst>
  </p:cSld>
  <p:clrMapOvr>
    <a:masterClrMapping/>
  </p:clrMapOvr>
</p:sld>
</file>

<file path=ppt/slides/slide2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41059421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10315526"/>
      </p:ext>
    </p:extLst>
  </p:cSld>
  <p:clrMapOvr>
    <a:masterClrMapping/>
  </p:clrMapOvr>
</p:sld>
</file>

<file path=ppt/slides/slide2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01743637"/>
      </p:ext>
    </p:extLst>
  </p:cSld>
  <p:clrMapOvr>
    <a:masterClrMapping/>
  </p:clrMapOvr>
</p:sld>
</file>

<file path=ppt/slides/slide2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23072174"/>
      </p:ext>
    </p:extLst>
  </p:cSld>
  <p:clrMapOvr>
    <a:masterClrMapping/>
  </p:clrMapOvr>
</p:sld>
</file>

<file path=ppt/slides/slide2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63169081"/>
      </p:ext>
    </p:extLst>
  </p:cSld>
  <p:clrMapOvr>
    <a:masterClrMapping/>
  </p:clrMapOvr>
</p:sld>
</file>

<file path=ppt/slides/slide2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49677079"/>
      </p:ext>
    </p:extLst>
  </p:cSld>
  <p:clrMapOvr>
    <a:masterClrMapping/>
  </p:clrMapOvr>
</p:sld>
</file>

<file path=ppt/slides/slide2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1213130"/>
      </p:ext>
    </p:extLst>
  </p:cSld>
  <p:clrMapOvr>
    <a:masterClrMapping/>
  </p:clrMapOvr>
</p:sld>
</file>

<file path=ppt/slides/slide2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66972398"/>
      </p:ext>
    </p:extLst>
  </p:cSld>
  <p:clrMapOvr>
    <a:masterClrMapping/>
  </p:clrMapOvr>
</p:sld>
</file>

<file path=ppt/slides/slide2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74363647"/>
      </p:ext>
    </p:extLst>
  </p:cSld>
  <p:clrMapOvr>
    <a:masterClrMapping/>
  </p:clrMapOvr>
</p:sld>
</file>

<file path=ppt/slides/slide2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2618624"/>
      </p:ext>
    </p:extLst>
  </p:cSld>
  <p:clrMapOvr>
    <a:masterClrMapping/>
  </p:clrMapOvr>
</p:sld>
</file>

<file path=ppt/slides/slide2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392273427"/>
      </p:ext>
    </p:extLst>
  </p:cSld>
  <p:clrMapOvr>
    <a:masterClrMapping/>
  </p:clrMapOvr>
</p:sld>
</file>

<file path=ppt/slides/slide2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1907714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57820012"/>
      </p:ext>
    </p:extLst>
  </p:cSld>
  <p:clrMapOvr>
    <a:masterClrMapping/>
  </p:clrMapOvr>
</p:sld>
</file>

<file path=ppt/slides/slide2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34347928"/>
      </p:ext>
    </p:extLst>
  </p:cSld>
  <p:clrMapOvr>
    <a:masterClrMapping/>
  </p:clrMapOvr>
</p:sld>
</file>

<file path=ppt/slides/slide2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68111621"/>
      </p:ext>
    </p:extLst>
  </p:cSld>
  <p:clrMapOvr>
    <a:masterClrMapping/>
  </p:clrMapOvr>
</p:sld>
</file>

<file path=ppt/slides/slide2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05846863"/>
      </p:ext>
    </p:extLst>
  </p:cSld>
  <p:clrMapOvr>
    <a:masterClrMapping/>
  </p:clrMapOvr>
</p:sld>
</file>

<file path=ppt/slides/slide2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19082499"/>
      </p:ext>
    </p:extLst>
  </p:cSld>
  <p:clrMapOvr>
    <a:masterClrMapping/>
  </p:clrMapOvr>
</p:sld>
</file>

<file path=ppt/slides/slide2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68882418"/>
      </p:ext>
    </p:extLst>
  </p:cSld>
  <p:clrMapOvr>
    <a:masterClrMapping/>
  </p:clrMapOvr>
</p:sld>
</file>

<file path=ppt/slides/slide2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11313074"/>
      </p:ext>
    </p:extLst>
  </p:cSld>
  <p:clrMapOvr>
    <a:masterClrMapping/>
  </p:clrMapOvr>
</p:sld>
</file>

<file path=ppt/slides/slide2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97418226"/>
      </p:ext>
    </p:extLst>
  </p:cSld>
  <p:clrMapOvr>
    <a:masterClrMapping/>
  </p:clrMapOvr>
</p:sld>
</file>

<file path=ppt/slides/slide2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5093794"/>
      </p:ext>
    </p:extLst>
  </p:cSld>
  <p:clrMapOvr>
    <a:masterClrMapping/>
  </p:clrMapOvr>
</p:sld>
</file>

<file path=ppt/slides/slide2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53052080"/>
      </p:ext>
    </p:extLst>
  </p:cSld>
  <p:clrMapOvr>
    <a:masterClrMapping/>
  </p:clrMapOvr>
</p:sld>
</file>

<file path=ppt/slides/slide2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44712759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86706001"/>
      </p:ext>
    </p:extLst>
  </p:cSld>
  <p:clrMapOvr>
    <a:masterClrMapping/>
  </p:clrMapOvr>
</p:sld>
</file>

<file path=ppt/slides/slide2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14703816"/>
      </p:ext>
    </p:extLst>
  </p:cSld>
  <p:clrMapOvr>
    <a:masterClrMapping/>
  </p:clrMapOvr>
</p:sld>
</file>

<file path=ppt/slides/slide2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953267885"/>
      </p:ext>
    </p:extLst>
  </p:cSld>
  <p:clrMapOvr>
    <a:masterClrMapping/>
  </p:clrMapOvr>
</p:sld>
</file>

<file path=ppt/slides/slide2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7648452"/>
      </p:ext>
    </p:extLst>
  </p:cSld>
  <p:clrMapOvr>
    <a:masterClrMapping/>
  </p:clrMapOvr>
</p:sld>
</file>

<file path=ppt/slides/slide2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57978411"/>
      </p:ext>
    </p:extLst>
  </p:cSld>
  <p:clrMapOvr>
    <a:masterClrMapping/>
  </p:clrMapOvr>
</p:sld>
</file>

<file path=ppt/slides/slide2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07066624"/>
      </p:ext>
    </p:extLst>
  </p:cSld>
  <p:clrMapOvr>
    <a:masterClrMapping/>
  </p:clrMapOvr>
</p:sld>
</file>

<file path=ppt/slides/slide2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94111781"/>
      </p:ext>
    </p:extLst>
  </p:cSld>
  <p:clrMapOvr>
    <a:masterClrMapping/>
  </p:clrMapOvr>
</p:sld>
</file>

<file path=ppt/slides/slide2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62479442"/>
      </p:ext>
    </p:extLst>
  </p:cSld>
  <p:clrMapOvr>
    <a:masterClrMapping/>
  </p:clrMapOvr>
</p:sld>
</file>

<file path=ppt/slides/slide2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80518636"/>
      </p:ext>
    </p:extLst>
  </p:cSld>
  <p:clrMapOvr>
    <a:masterClrMapping/>
  </p:clrMapOvr>
</p:sld>
</file>

<file path=ppt/slides/slide2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2145397"/>
      </p:ext>
    </p:extLst>
  </p:cSld>
  <p:clrMapOvr>
    <a:masterClrMapping/>
  </p:clrMapOvr>
</p:sld>
</file>

<file path=ppt/slides/slide2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50412088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14056555"/>
      </p:ext>
    </p:extLst>
  </p:cSld>
  <p:clrMapOvr>
    <a:masterClrMapping/>
  </p:clrMapOvr>
</p:sld>
</file>

<file path=ppt/slides/slide2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39357950"/>
      </p:ext>
    </p:extLst>
  </p:cSld>
  <p:clrMapOvr>
    <a:masterClrMapping/>
  </p:clrMapOvr>
</p:sld>
</file>

<file path=ppt/slides/slide2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2158100"/>
      </p:ext>
    </p:extLst>
  </p:cSld>
  <p:clrMapOvr>
    <a:masterClrMapping/>
  </p:clrMapOvr>
</p:sld>
</file>

<file path=ppt/slides/slide2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77314947"/>
      </p:ext>
    </p:extLst>
  </p:cSld>
  <p:clrMapOvr>
    <a:masterClrMapping/>
  </p:clrMapOvr>
</p:sld>
</file>

<file path=ppt/slides/slide2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67147506"/>
      </p:ext>
    </p:extLst>
  </p:cSld>
  <p:clrMapOvr>
    <a:masterClrMapping/>
  </p:clrMapOvr>
</p:sld>
</file>

<file path=ppt/slides/slide2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69308693"/>
      </p:ext>
    </p:extLst>
  </p:cSld>
  <p:clrMapOvr>
    <a:masterClrMapping/>
  </p:clrMapOvr>
</p:sld>
</file>

<file path=ppt/slides/slide2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8621198"/>
      </p:ext>
    </p:extLst>
  </p:cSld>
  <p:clrMapOvr>
    <a:masterClrMapping/>
  </p:clrMapOvr>
</p:sld>
</file>

<file path=ppt/slides/slide2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13735245"/>
      </p:ext>
    </p:extLst>
  </p:cSld>
  <p:clrMapOvr>
    <a:masterClrMapping/>
  </p:clrMapOvr>
</p:sld>
</file>

<file path=ppt/slides/slide2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30031052"/>
      </p:ext>
    </p:extLst>
  </p:cSld>
  <p:clrMapOvr>
    <a:masterClrMapping/>
  </p:clrMapOvr>
</p:sld>
</file>

<file path=ppt/slides/slide2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04880316"/>
      </p:ext>
    </p:extLst>
  </p:cSld>
  <p:clrMapOvr>
    <a:masterClrMapping/>
  </p:clrMapOvr>
</p:sld>
</file>

<file path=ppt/slides/slide2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029679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35416386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8799664"/>
      </p:ext>
    </p:extLst>
  </p:cSld>
  <p:clrMapOvr>
    <a:masterClrMapping/>
  </p:clrMapOvr>
</p:sld>
</file>

<file path=ppt/slides/slide2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55865287"/>
      </p:ext>
    </p:extLst>
  </p:cSld>
  <p:clrMapOvr>
    <a:masterClrMapping/>
  </p:clrMapOvr>
</p:sld>
</file>

<file path=ppt/slides/slide2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73314850"/>
      </p:ext>
    </p:extLst>
  </p:cSld>
  <p:clrMapOvr>
    <a:masterClrMapping/>
  </p:clrMapOvr>
</p:sld>
</file>

<file path=ppt/slides/slide2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74244289"/>
      </p:ext>
    </p:extLst>
  </p:cSld>
  <p:clrMapOvr>
    <a:masterClrMapping/>
  </p:clrMapOvr>
</p:sld>
</file>

<file path=ppt/slides/slide2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01188836"/>
      </p:ext>
    </p:extLst>
  </p:cSld>
  <p:clrMapOvr>
    <a:masterClrMapping/>
  </p:clrMapOvr>
</p:sld>
</file>

<file path=ppt/slides/slide2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7613940"/>
      </p:ext>
    </p:extLst>
  </p:cSld>
  <p:clrMapOvr>
    <a:masterClrMapping/>
  </p:clrMapOvr>
</p:sld>
</file>

<file path=ppt/slides/slide2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10427612"/>
      </p:ext>
    </p:extLst>
  </p:cSld>
  <p:clrMapOvr>
    <a:masterClrMapping/>
  </p:clrMapOvr>
</p:sld>
</file>

<file path=ppt/slides/slide2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15390479"/>
      </p:ext>
    </p:extLst>
  </p:cSld>
  <p:clrMapOvr>
    <a:masterClrMapping/>
  </p:clrMapOvr>
</p:sld>
</file>

<file path=ppt/slides/slide2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686231785"/>
      </p:ext>
    </p:extLst>
  </p:cSld>
  <p:clrMapOvr>
    <a:masterClrMapping/>
  </p:clrMapOvr>
</p:sld>
</file>

<file path=ppt/slides/slide2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6489447"/>
      </p:ext>
    </p:extLst>
  </p:cSld>
  <p:clrMapOvr>
    <a:masterClrMapping/>
  </p:clrMapOvr>
</p:sld>
</file>

<file path=ppt/slides/slide2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80891048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6146109"/>
      </p:ext>
    </p:extLst>
  </p:cSld>
  <p:clrMapOvr>
    <a:masterClrMapping/>
  </p:clrMapOvr>
</p:sld>
</file>

<file path=ppt/slides/slide2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39415086"/>
      </p:ext>
    </p:extLst>
  </p:cSld>
  <p:clrMapOvr>
    <a:masterClrMapping/>
  </p:clrMapOvr>
</p:sld>
</file>

<file path=ppt/slides/slide2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69003756"/>
      </p:ext>
    </p:extLst>
  </p:cSld>
  <p:clrMapOvr>
    <a:masterClrMapping/>
  </p:clrMapOvr>
</p:sld>
</file>

<file path=ppt/slides/slide2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71095508"/>
      </p:ext>
    </p:extLst>
  </p:cSld>
  <p:clrMapOvr>
    <a:masterClrMapping/>
  </p:clrMapOvr>
</p:sld>
</file>

<file path=ppt/slides/slide2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71128774"/>
      </p:ext>
    </p:extLst>
  </p:cSld>
  <p:clrMapOvr>
    <a:masterClrMapping/>
  </p:clrMapOvr>
</p:sld>
</file>

<file path=ppt/slides/slide2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72346467"/>
      </p:ext>
    </p:extLst>
  </p:cSld>
  <p:clrMapOvr>
    <a:masterClrMapping/>
  </p:clrMapOvr>
</p:sld>
</file>

<file path=ppt/slides/slide2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25520553"/>
      </p:ext>
    </p:extLst>
  </p:cSld>
  <p:clrMapOvr>
    <a:masterClrMapping/>
  </p:clrMapOvr>
</p:sld>
</file>

<file path=ppt/slides/slide2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76169807"/>
      </p:ext>
    </p:extLst>
  </p:cSld>
  <p:clrMapOvr>
    <a:masterClrMapping/>
  </p:clrMapOvr>
</p:sld>
</file>

<file path=ppt/slides/slide2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69734917"/>
      </p:ext>
    </p:extLst>
  </p:cSld>
  <p:clrMapOvr>
    <a:masterClrMapping/>
  </p:clrMapOvr>
</p:sld>
</file>

<file path=ppt/slides/slide2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79348604"/>
      </p:ext>
    </p:extLst>
  </p:cSld>
  <p:clrMapOvr>
    <a:masterClrMapping/>
  </p:clrMapOvr>
</p:sld>
</file>

<file path=ppt/slides/slide2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86647801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11892881"/>
      </p:ext>
    </p:extLst>
  </p:cSld>
  <p:clrMapOvr>
    <a:masterClrMapping/>
  </p:clrMapOvr>
</p:sld>
</file>

<file path=ppt/slides/slide2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825388502"/>
      </p:ext>
    </p:extLst>
  </p:cSld>
  <p:clrMapOvr>
    <a:masterClrMapping/>
  </p:clrMapOvr>
</p:sld>
</file>

<file path=ppt/slides/slide2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9785004"/>
      </p:ext>
    </p:extLst>
  </p:cSld>
  <p:clrMapOvr>
    <a:masterClrMapping/>
  </p:clrMapOvr>
</p:sld>
</file>

<file path=ppt/slides/slide2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92512341"/>
      </p:ext>
    </p:extLst>
  </p:cSld>
  <p:clrMapOvr>
    <a:masterClrMapping/>
  </p:clrMapOvr>
</p:sld>
</file>

<file path=ppt/slides/slide2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99437143"/>
      </p:ext>
    </p:extLst>
  </p:cSld>
  <p:clrMapOvr>
    <a:masterClrMapping/>
  </p:clrMapOvr>
</p:sld>
</file>

<file path=ppt/slides/slide2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25724263"/>
      </p:ext>
    </p:extLst>
  </p:cSld>
  <p:clrMapOvr>
    <a:masterClrMapping/>
  </p:clrMapOvr>
</p:sld>
</file>

<file path=ppt/slides/slide2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69778507"/>
      </p:ext>
    </p:extLst>
  </p:cSld>
  <p:clrMapOvr>
    <a:masterClrMapping/>
  </p:clrMapOvr>
</p:sld>
</file>

<file path=ppt/slides/slide2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3942556"/>
      </p:ext>
    </p:extLst>
  </p:cSld>
  <p:clrMapOvr>
    <a:masterClrMapping/>
  </p:clrMapOvr>
</p:sld>
</file>

<file path=ppt/slides/slide2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07363798"/>
      </p:ext>
    </p:extLst>
  </p:cSld>
  <p:clrMapOvr>
    <a:masterClrMapping/>
  </p:clrMapOvr>
</p:sld>
</file>

<file path=ppt/slides/slide2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46951317"/>
      </p:ext>
    </p:extLst>
  </p:cSld>
  <p:clrMapOvr>
    <a:masterClrMapping/>
  </p:clrMapOvr>
</p:sld>
</file>

<file path=ppt/slides/slide2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16798889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3244049"/>
      </p:ext>
    </p:extLst>
  </p:cSld>
  <p:clrMapOvr>
    <a:masterClrMapping/>
  </p:clrMapOvr>
</p:sld>
</file>

<file path=ppt/slides/slide2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69856594"/>
      </p:ext>
    </p:extLst>
  </p:cSld>
  <p:clrMapOvr>
    <a:masterClrMapping/>
  </p:clrMapOvr>
</p:sld>
</file>

<file path=ppt/slides/slide2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25093380"/>
      </p:ext>
    </p:extLst>
  </p:cSld>
  <p:clrMapOvr>
    <a:masterClrMapping/>
  </p:clrMapOvr>
</p:sld>
</file>

<file path=ppt/slides/slide2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72615581"/>
      </p:ext>
    </p:extLst>
  </p:cSld>
  <p:clrMapOvr>
    <a:masterClrMapping/>
  </p:clrMapOvr>
</p:sld>
</file>

<file path=ppt/slides/slide2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48154759"/>
      </p:ext>
    </p:extLst>
  </p:cSld>
  <p:clrMapOvr>
    <a:masterClrMapping/>
  </p:clrMapOvr>
</p:sld>
</file>

<file path=ppt/slides/slide2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35492720"/>
      </p:ext>
    </p:extLst>
  </p:cSld>
  <p:clrMapOvr>
    <a:masterClrMapping/>
  </p:clrMapOvr>
</p:sld>
</file>

<file path=ppt/slides/slide2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77538731"/>
      </p:ext>
    </p:extLst>
  </p:cSld>
  <p:clrMapOvr>
    <a:masterClrMapping/>
  </p:clrMapOvr>
</p:sld>
</file>

<file path=ppt/slides/slide2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89739926"/>
      </p:ext>
    </p:extLst>
  </p:cSld>
  <p:clrMapOvr>
    <a:masterClrMapping/>
  </p:clrMapOvr>
</p:sld>
</file>

<file path=ppt/slides/slide2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77776491"/>
      </p:ext>
    </p:extLst>
  </p:cSld>
  <p:clrMapOvr>
    <a:masterClrMapping/>
  </p:clrMapOvr>
</p:sld>
</file>

<file path=ppt/slides/slide2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12330944"/>
      </p:ext>
    </p:extLst>
  </p:cSld>
  <p:clrMapOvr>
    <a:masterClrMapping/>
  </p:clrMapOvr>
</p:sld>
</file>

<file path=ppt/slides/slide2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91590142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32948162"/>
      </p:ext>
    </p:extLst>
  </p:cSld>
  <p:clrMapOvr>
    <a:masterClrMapping/>
  </p:clrMapOvr>
</p:sld>
</file>

<file path=ppt/slides/slide2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67499272"/>
      </p:ext>
    </p:extLst>
  </p:cSld>
  <p:clrMapOvr>
    <a:masterClrMapping/>
  </p:clrMapOvr>
</p:sld>
</file>

<file path=ppt/slides/slide2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68522284"/>
      </p:ext>
    </p:extLst>
  </p:cSld>
  <p:clrMapOvr>
    <a:masterClrMapping/>
  </p:clrMapOvr>
</p:sld>
</file>

<file path=ppt/slides/slide2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73935155"/>
      </p:ext>
    </p:extLst>
  </p:cSld>
  <p:clrMapOvr>
    <a:masterClrMapping/>
  </p:clrMapOvr>
</p:sld>
</file>

<file path=ppt/slides/slide2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34159938"/>
      </p:ext>
    </p:extLst>
  </p:cSld>
  <p:clrMapOvr>
    <a:masterClrMapping/>
  </p:clrMapOvr>
</p:sld>
</file>

<file path=ppt/slides/slide2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87187314"/>
      </p:ext>
    </p:extLst>
  </p:cSld>
  <p:clrMapOvr>
    <a:masterClrMapping/>
  </p:clrMapOvr>
</p:sld>
</file>

<file path=ppt/slides/slide2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19516301"/>
      </p:ext>
    </p:extLst>
  </p:cSld>
  <p:clrMapOvr>
    <a:masterClrMapping/>
  </p:clrMapOvr>
</p:sld>
</file>

<file path=ppt/slides/slide2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938136175"/>
      </p:ext>
    </p:extLst>
  </p:cSld>
  <p:clrMapOvr>
    <a:masterClrMapping/>
  </p:clrMapOvr>
</p:sld>
</file>

<file path=ppt/slides/slide2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7895793"/>
      </p:ext>
    </p:extLst>
  </p:cSld>
  <p:clrMapOvr>
    <a:masterClrMapping/>
  </p:clrMapOvr>
</p:sld>
</file>

<file path=ppt/slides/slide2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54851251"/>
      </p:ext>
    </p:extLst>
  </p:cSld>
  <p:clrMapOvr>
    <a:masterClrMapping/>
  </p:clrMapOvr>
</p:sld>
</file>

<file path=ppt/slides/slide2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24911140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01002325"/>
      </p:ext>
    </p:extLst>
  </p:cSld>
  <p:clrMapOvr>
    <a:masterClrMapping/>
  </p:clrMapOvr>
</p:sld>
</file>

<file path=ppt/slides/slide2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0450436"/>
      </p:ext>
    </p:extLst>
  </p:cSld>
  <p:clrMapOvr>
    <a:masterClrMapping/>
  </p:clrMapOvr>
</p:sld>
</file>

<file path=ppt/slides/slide2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1341409"/>
      </p:ext>
    </p:extLst>
  </p:cSld>
  <p:clrMapOvr>
    <a:masterClrMapping/>
  </p:clrMapOvr>
</p:sld>
</file>

<file path=ppt/slides/slide2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46487195"/>
      </p:ext>
    </p:extLst>
  </p:cSld>
  <p:clrMapOvr>
    <a:masterClrMapping/>
  </p:clrMapOvr>
</p:sld>
</file>

<file path=ppt/slides/slide2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72041274"/>
      </p:ext>
    </p:extLst>
  </p:cSld>
  <p:clrMapOvr>
    <a:masterClrMapping/>
  </p:clrMapOvr>
</p:sld>
</file>

<file path=ppt/slides/slide2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6970518"/>
      </p:ext>
    </p:extLst>
  </p:cSld>
  <p:clrMapOvr>
    <a:masterClrMapping/>
  </p:clrMapOvr>
</p:sld>
</file>

<file path=ppt/slides/slide2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04082221"/>
      </p:ext>
    </p:extLst>
  </p:cSld>
  <p:clrMapOvr>
    <a:masterClrMapping/>
  </p:clrMapOvr>
</p:sld>
</file>

<file path=ppt/slides/slide2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05828240"/>
      </p:ext>
    </p:extLst>
  </p:cSld>
  <p:clrMapOvr>
    <a:masterClrMapping/>
  </p:clrMapOvr>
</p:sld>
</file>

<file path=ppt/slides/slide2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03943217"/>
      </p:ext>
    </p:extLst>
  </p:cSld>
  <p:clrMapOvr>
    <a:masterClrMapping/>
  </p:clrMapOvr>
</p:sld>
</file>

<file path=ppt/slides/slide2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86172768"/>
      </p:ext>
    </p:extLst>
  </p:cSld>
  <p:clrMapOvr>
    <a:masterClrMapping/>
  </p:clrMapOvr>
</p:sld>
</file>

<file path=ppt/slides/slide2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790937334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16911405"/>
      </p:ext>
    </p:extLst>
  </p:cSld>
  <p:clrMapOvr>
    <a:masterClrMapping/>
  </p:clrMapOvr>
</p:sld>
</file>

<file path=ppt/slides/slide2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3837244"/>
      </p:ext>
    </p:extLst>
  </p:cSld>
  <p:clrMapOvr>
    <a:masterClrMapping/>
  </p:clrMapOvr>
</p:sld>
</file>

<file path=ppt/slides/slide2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89762455"/>
      </p:ext>
    </p:extLst>
  </p:cSld>
  <p:clrMapOvr>
    <a:masterClrMapping/>
  </p:clrMapOvr>
</p:sld>
</file>

<file path=ppt/slides/slide2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48541022"/>
      </p:ext>
    </p:extLst>
  </p:cSld>
  <p:clrMapOvr>
    <a:masterClrMapping/>
  </p:clrMapOvr>
</p:sld>
</file>

<file path=ppt/slides/slide2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69956598"/>
      </p:ext>
    </p:extLst>
  </p:cSld>
  <p:clrMapOvr>
    <a:masterClrMapping/>
  </p:clrMapOvr>
</p:sld>
</file>

<file path=ppt/slides/slide2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78137637"/>
      </p:ext>
    </p:extLst>
  </p:cSld>
  <p:clrMapOvr>
    <a:masterClrMapping/>
  </p:clrMapOvr>
</p:sld>
</file>

<file path=ppt/slides/slide2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12976376"/>
      </p:ext>
    </p:extLst>
  </p:cSld>
  <p:clrMapOvr>
    <a:masterClrMapping/>
  </p:clrMapOvr>
</p:sld>
</file>

<file path=ppt/slides/slide2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7477489"/>
      </p:ext>
    </p:extLst>
  </p:cSld>
  <p:clrMapOvr>
    <a:masterClrMapping/>
  </p:clrMapOvr>
</p:sld>
</file>

<file path=ppt/slides/slide2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04409372"/>
      </p:ext>
    </p:extLst>
  </p:cSld>
  <p:clrMapOvr>
    <a:masterClrMapping/>
  </p:clrMapOvr>
</p:sld>
</file>

<file path=ppt/slides/slide2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70406838"/>
      </p:ext>
    </p:extLst>
  </p:cSld>
  <p:clrMapOvr>
    <a:masterClrMapping/>
  </p:clrMapOvr>
</p:sld>
</file>

<file path=ppt/slides/slide2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12778296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3941290"/>
      </p:ext>
    </p:extLst>
  </p:cSld>
  <p:clrMapOvr>
    <a:masterClrMapping/>
  </p:clrMapOvr>
</p:sld>
</file>

<file path=ppt/slides/slide2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73324560"/>
      </p:ext>
    </p:extLst>
  </p:cSld>
  <p:clrMapOvr>
    <a:masterClrMapping/>
  </p:clrMapOvr>
</p:sld>
</file>

<file path=ppt/slides/slide2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42329343"/>
      </p:ext>
    </p:extLst>
  </p:cSld>
  <p:clrMapOvr>
    <a:masterClrMapping/>
  </p:clrMapOvr>
</p:sld>
</file>

<file path=ppt/slides/slide2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617789329"/>
      </p:ext>
    </p:extLst>
  </p:cSld>
  <p:clrMapOvr>
    <a:masterClrMapping/>
  </p:clrMapOvr>
</p:sld>
</file>

<file path=ppt/slides/slide2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269498"/>
      </p:ext>
    </p:extLst>
  </p:cSld>
  <p:clrMapOvr>
    <a:masterClrMapping/>
  </p:clrMapOvr>
</p:sld>
</file>

<file path=ppt/slides/slide2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33329284"/>
      </p:ext>
    </p:extLst>
  </p:cSld>
  <p:clrMapOvr>
    <a:masterClrMapping/>
  </p:clrMapOvr>
</p:sld>
</file>

<file path=ppt/slides/slide2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80436919"/>
      </p:ext>
    </p:extLst>
  </p:cSld>
  <p:clrMapOvr>
    <a:masterClrMapping/>
  </p:clrMapOvr>
</p:sld>
</file>

<file path=ppt/slides/slide2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11255664"/>
      </p:ext>
    </p:extLst>
  </p:cSld>
  <p:clrMapOvr>
    <a:masterClrMapping/>
  </p:clrMapOvr>
</p:sld>
</file>

<file path=ppt/slides/slide2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09288292"/>
      </p:ext>
    </p:extLst>
  </p:cSld>
  <p:clrMapOvr>
    <a:masterClrMapping/>
  </p:clrMapOvr>
</p:sld>
</file>

<file path=ppt/slides/slide2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08458145"/>
      </p:ext>
    </p:extLst>
  </p:cSld>
  <p:clrMapOvr>
    <a:masterClrMapping/>
  </p:clrMapOvr>
</p:sld>
</file>

<file path=ppt/slides/slide2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39629945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66456365"/>
      </p:ext>
    </p:extLst>
  </p:cSld>
  <p:clrMapOvr>
    <a:masterClrMapping/>
  </p:clrMapOvr>
</p:sld>
</file>

<file path=ppt/slides/slide2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27723006"/>
      </p:ext>
    </p:extLst>
  </p:cSld>
  <p:clrMapOvr>
    <a:masterClrMapping/>
  </p:clrMapOvr>
</p:sld>
</file>

<file path=ppt/slides/slide2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79635805"/>
      </p:ext>
    </p:extLst>
  </p:cSld>
  <p:clrMapOvr>
    <a:masterClrMapping/>
  </p:clrMapOvr>
</p:sld>
</file>

<file path=ppt/slides/slide2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41141580"/>
      </p:ext>
    </p:extLst>
  </p:cSld>
  <p:clrMapOvr>
    <a:masterClrMapping/>
  </p:clrMapOvr>
</p:sld>
</file>

<file path=ppt/slides/slide2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42752167"/>
      </p:ext>
    </p:extLst>
  </p:cSld>
  <p:clrMapOvr>
    <a:masterClrMapping/>
  </p:clrMapOvr>
</p:sld>
</file>

<file path=ppt/slides/slide2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50492343"/>
      </p:ext>
    </p:extLst>
  </p:cSld>
  <p:clrMapOvr>
    <a:masterClrMapping/>
  </p:clrMapOvr>
</p:sld>
</file>

<file path=ppt/slides/slide2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EH1 SERIES </a:t>
            </a:r>
          </a:p>
        </p:txBody>
      </p:sp>
    </p:spTree>
    <p:extLst>
      <p:ext uri="{BB962C8B-B14F-4D97-AF65-F5344CB8AC3E}">
        <p14:creationId xmlns:p14="http://schemas.microsoft.com/office/powerpoint/2010/main" val="1340419105"/>
      </p:ext>
    </p:extLst>
  </p:cSld>
  <p:clrMapOvr>
    <a:masterClrMapping/>
  </p:clrMapOvr>
</p:sld>
</file>

<file path=ppt/slides/slide2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36303143"/>
      </p:ext>
    </p:extLst>
  </p:cSld>
  <p:clrMapOvr>
    <a:masterClrMapping/>
  </p:clrMapOvr>
</p:sld>
</file>

<file path=ppt/slides/slide2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93829664"/>
      </p:ext>
    </p:extLst>
  </p:cSld>
  <p:clrMapOvr>
    <a:masterClrMapping/>
  </p:clrMapOvr>
</p:sld>
</file>

<file path=ppt/slides/slide2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77621274"/>
      </p:ext>
    </p:extLst>
  </p:cSld>
  <p:clrMapOvr>
    <a:masterClrMapping/>
  </p:clrMapOvr>
</p:sld>
</file>

<file path=ppt/slides/slide2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EH2 SERIES </a:t>
            </a:r>
          </a:p>
        </p:txBody>
      </p:sp>
    </p:spTree>
    <p:extLst>
      <p:ext uri="{BB962C8B-B14F-4D97-AF65-F5344CB8AC3E}">
        <p14:creationId xmlns:p14="http://schemas.microsoft.com/office/powerpoint/2010/main" val="131996299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52661757"/>
      </p:ext>
    </p:extLst>
  </p:cSld>
  <p:clrMapOvr>
    <a:masterClrMapping/>
  </p:clrMapOvr>
</p:sld>
</file>

<file path=ppt/slides/slide2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48256685"/>
      </p:ext>
    </p:extLst>
  </p:cSld>
  <p:clrMapOvr>
    <a:masterClrMapping/>
  </p:clrMapOvr>
</p:sld>
</file>

<file path=ppt/slides/slide2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02222477"/>
      </p:ext>
    </p:extLst>
  </p:cSld>
  <p:clrMapOvr>
    <a:masterClrMapping/>
  </p:clrMapOvr>
</p:sld>
</file>

<file path=ppt/slides/slide2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18901935"/>
      </p:ext>
    </p:extLst>
  </p:cSld>
  <p:clrMapOvr>
    <a:masterClrMapping/>
  </p:clrMapOvr>
</p:sld>
</file>

<file path=ppt/slides/slide2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EH3 SERIES </a:t>
            </a:r>
          </a:p>
        </p:txBody>
      </p:sp>
    </p:spTree>
    <p:extLst>
      <p:ext uri="{BB962C8B-B14F-4D97-AF65-F5344CB8AC3E}">
        <p14:creationId xmlns:p14="http://schemas.microsoft.com/office/powerpoint/2010/main" val="2628768090"/>
      </p:ext>
    </p:extLst>
  </p:cSld>
  <p:clrMapOvr>
    <a:masterClrMapping/>
  </p:clrMapOvr>
</p:sld>
</file>

<file path=ppt/slides/slide2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72749707"/>
      </p:ext>
    </p:extLst>
  </p:cSld>
  <p:clrMapOvr>
    <a:masterClrMapping/>
  </p:clrMapOvr>
</p:sld>
</file>

<file path=ppt/slides/slide2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95501338"/>
      </p:ext>
    </p:extLst>
  </p:cSld>
  <p:clrMapOvr>
    <a:masterClrMapping/>
  </p:clrMapOvr>
</p:sld>
</file>

<file path=ppt/slides/slide2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33251624"/>
      </p:ext>
    </p:extLst>
  </p:cSld>
  <p:clrMapOvr>
    <a:masterClrMapping/>
  </p:clrMapOvr>
</p:sld>
</file>

<file path=ppt/slides/slide2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EH4 SERIES </a:t>
            </a:r>
          </a:p>
        </p:txBody>
      </p:sp>
    </p:spTree>
    <p:extLst>
      <p:ext uri="{BB962C8B-B14F-4D97-AF65-F5344CB8AC3E}">
        <p14:creationId xmlns:p14="http://schemas.microsoft.com/office/powerpoint/2010/main" val="743224669"/>
      </p:ext>
    </p:extLst>
  </p:cSld>
  <p:clrMapOvr>
    <a:masterClrMapping/>
  </p:clrMapOvr>
</p:sld>
</file>

<file path=ppt/slides/slide2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7391017"/>
      </p:ext>
    </p:extLst>
  </p:cSld>
  <p:clrMapOvr>
    <a:masterClrMapping/>
  </p:clrMapOvr>
</p:sld>
</file>

<file path=ppt/slides/slide2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02839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813636579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22064689"/>
      </p:ext>
    </p:extLst>
  </p:cSld>
  <p:clrMapOvr>
    <a:masterClrMapping/>
  </p:clrMapOvr>
</p:sld>
</file>

<file path=ppt/slides/slide2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32524360"/>
      </p:ext>
    </p:extLst>
  </p:cSld>
  <p:clrMapOvr>
    <a:masterClrMapping/>
  </p:clrMapOvr>
</p:sld>
</file>

<file path=ppt/slides/slide2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EH5 SERIES </a:t>
            </a:r>
          </a:p>
        </p:txBody>
      </p:sp>
    </p:spTree>
    <p:extLst>
      <p:ext uri="{BB962C8B-B14F-4D97-AF65-F5344CB8AC3E}">
        <p14:creationId xmlns:p14="http://schemas.microsoft.com/office/powerpoint/2010/main" val="3893344289"/>
      </p:ext>
    </p:extLst>
  </p:cSld>
  <p:clrMapOvr>
    <a:masterClrMapping/>
  </p:clrMapOvr>
</p:sld>
</file>

<file path=ppt/slides/slide2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08495265"/>
      </p:ext>
    </p:extLst>
  </p:cSld>
  <p:clrMapOvr>
    <a:masterClrMapping/>
  </p:clrMapOvr>
</p:sld>
</file>

<file path=ppt/slides/slide2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38152307"/>
      </p:ext>
    </p:extLst>
  </p:cSld>
  <p:clrMapOvr>
    <a:masterClrMapping/>
  </p:clrMapOvr>
</p:sld>
</file>

<file path=ppt/slides/slide2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08520414"/>
      </p:ext>
    </p:extLst>
  </p:cSld>
  <p:clrMapOvr>
    <a:masterClrMapping/>
  </p:clrMapOvr>
</p:sld>
</file>

<file path=ppt/slides/slide2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EH6 SERIES </a:t>
            </a:r>
          </a:p>
        </p:txBody>
      </p:sp>
    </p:spTree>
    <p:extLst>
      <p:ext uri="{BB962C8B-B14F-4D97-AF65-F5344CB8AC3E}">
        <p14:creationId xmlns:p14="http://schemas.microsoft.com/office/powerpoint/2010/main" val="648926519"/>
      </p:ext>
    </p:extLst>
  </p:cSld>
  <p:clrMapOvr>
    <a:masterClrMapping/>
  </p:clrMapOvr>
</p:sld>
</file>

<file path=ppt/slides/slide2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99417731"/>
      </p:ext>
    </p:extLst>
  </p:cSld>
  <p:clrMapOvr>
    <a:masterClrMapping/>
  </p:clrMapOvr>
</p:sld>
</file>

<file path=ppt/slides/slide2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8180669"/>
      </p:ext>
    </p:extLst>
  </p:cSld>
  <p:clrMapOvr>
    <a:masterClrMapping/>
  </p:clrMapOvr>
</p:sld>
</file>

<file path=ppt/slides/slide2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4229955"/>
      </p:ext>
    </p:extLst>
  </p:cSld>
  <p:clrMapOvr>
    <a:masterClrMapping/>
  </p:clrMapOvr>
</p:sld>
</file>

<file path=ppt/slides/slide2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EH7 SERIES </a:t>
            </a:r>
          </a:p>
        </p:txBody>
      </p:sp>
    </p:spTree>
    <p:extLst>
      <p:ext uri="{BB962C8B-B14F-4D97-AF65-F5344CB8AC3E}">
        <p14:creationId xmlns:p14="http://schemas.microsoft.com/office/powerpoint/2010/main" val="3102454420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06429025"/>
      </p:ext>
    </p:extLst>
  </p:cSld>
  <p:clrMapOvr>
    <a:masterClrMapping/>
  </p:clrMapOvr>
</p:sld>
</file>

<file path=ppt/slides/slide2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99907591"/>
      </p:ext>
    </p:extLst>
  </p:cSld>
  <p:clrMapOvr>
    <a:masterClrMapping/>
  </p:clrMapOvr>
</p:sld>
</file>

<file path=ppt/slides/slide2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6483351"/>
      </p:ext>
    </p:extLst>
  </p:cSld>
  <p:clrMapOvr>
    <a:masterClrMapping/>
  </p:clrMapOvr>
</p:sld>
</file>

<file path=ppt/slides/slide2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20177642"/>
      </p:ext>
    </p:extLst>
  </p:cSld>
  <p:clrMapOvr>
    <a:masterClrMapping/>
  </p:clrMapOvr>
</p:sld>
</file>

<file path=ppt/slides/slide2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EH8 SERIES </a:t>
            </a:r>
          </a:p>
        </p:txBody>
      </p:sp>
    </p:spTree>
    <p:extLst>
      <p:ext uri="{BB962C8B-B14F-4D97-AF65-F5344CB8AC3E}">
        <p14:creationId xmlns:p14="http://schemas.microsoft.com/office/powerpoint/2010/main" val="2478767612"/>
      </p:ext>
    </p:extLst>
  </p:cSld>
  <p:clrMapOvr>
    <a:masterClrMapping/>
  </p:clrMapOvr>
</p:sld>
</file>

<file path=ppt/slides/slide2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60293817"/>
      </p:ext>
    </p:extLst>
  </p:cSld>
  <p:clrMapOvr>
    <a:masterClrMapping/>
  </p:clrMapOvr>
</p:sld>
</file>

<file path=ppt/slides/slide2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43390504"/>
      </p:ext>
    </p:extLst>
  </p:cSld>
  <p:clrMapOvr>
    <a:masterClrMapping/>
  </p:clrMapOvr>
</p:sld>
</file>

<file path=ppt/slides/slide2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39671552"/>
      </p:ext>
    </p:extLst>
  </p:cSld>
  <p:clrMapOvr>
    <a:masterClrMapping/>
  </p:clrMapOvr>
</p:sld>
</file>

<file path=ppt/slides/slide2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EH9 SERIES </a:t>
            </a:r>
          </a:p>
        </p:txBody>
      </p:sp>
    </p:spTree>
    <p:extLst>
      <p:ext uri="{BB962C8B-B14F-4D97-AF65-F5344CB8AC3E}">
        <p14:creationId xmlns:p14="http://schemas.microsoft.com/office/powerpoint/2010/main" val="959446376"/>
      </p:ext>
    </p:extLst>
  </p:cSld>
  <p:clrMapOvr>
    <a:masterClrMapping/>
  </p:clrMapOvr>
</p:sld>
</file>

<file path=ppt/slides/slide2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42789876"/>
      </p:ext>
    </p:extLst>
  </p:cSld>
  <p:clrMapOvr>
    <a:masterClrMapping/>
  </p:clrMapOvr>
</p:sld>
</file>

<file path=ppt/slides/slide2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90278669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467663492"/>
      </p:ext>
    </p:extLst>
  </p:cSld>
  <p:clrMapOvr>
    <a:masterClrMapping/>
  </p:clrMapOvr>
</p:sld>
</file>

<file path=ppt/slides/slide2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74606235"/>
      </p:ext>
    </p:extLst>
  </p:cSld>
  <p:clrMapOvr>
    <a:masterClrMapping/>
  </p:clrMapOvr>
</p:sld>
</file>

<file path=ppt/slides/slide2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EH10 SERIES </a:t>
            </a:r>
          </a:p>
        </p:txBody>
      </p:sp>
    </p:spTree>
    <p:extLst>
      <p:ext uri="{BB962C8B-B14F-4D97-AF65-F5344CB8AC3E}">
        <p14:creationId xmlns:p14="http://schemas.microsoft.com/office/powerpoint/2010/main" val="3751671366"/>
      </p:ext>
    </p:extLst>
  </p:cSld>
  <p:clrMapOvr>
    <a:masterClrMapping/>
  </p:clrMapOvr>
</p:sld>
</file>

<file path=ppt/slides/slide2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23352816"/>
      </p:ext>
    </p:extLst>
  </p:cSld>
  <p:clrMapOvr>
    <a:masterClrMapping/>
  </p:clrMapOvr>
</p:sld>
</file>

<file path=ppt/slides/slide2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98380425"/>
      </p:ext>
    </p:extLst>
  </p:cSld>
  <p:clrMapOvr>
    <a:masterClrMapping/>
  </p:clrMapOvr>
</p:sld>
</file>

<file path=ppt/slides/slide2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78418421"/>
      </p:ext>
    </p:extLst>
  </p:cSld>
  <p:clrMapOvr>
    <a:masterClrMapping/>
  </p:clrMapOvr>
</p:sld>
</file>

<file path=ppt/slides/slide2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IH SERIES</a:t>
            </a:r>
          </a:p>
        </p:txBody>
      </p:sp>
    </p:spTree>
    <p:extLst>
      <p:ext uri="{BB962C8B-B14F-4D97-AF65-F5344CB8AC3E}">
        <p14:creationId xmlns:p14="http://schemas.microsoft.com/office/powerpoint/2010/main" val="3445514482"/>
      </p:ext>
    </p:extLst>
  </p:cSld>
  <p:clrMapOvr>
    <a:masterClrMapping/>
  </p:clrMapOvr>
</p:sld>
</file>

<file path=ppt/slides/slide2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IH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0483928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67302515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892857931"/>
      </p:ext>
    </p:extLst>
  </p:cSld>
  <p:clrMapOvr>
    <a:masterClrMapping/>
  </p:clrMapOvr>
</p:sld>
</file>

<file path=ppt/slides/slide2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689909730"/>
      </p:ext>
    </p:extLst>
  </p:cSld>
  <p:clrMapOvr>
    <a:masterClrMapping/>
  </p:clrMapOvr>
</p:sld>
</file>

<file path=ppt/slides/slide2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7965166"/>
      </p:ext>
    </p:extLst>
  </p:cSld>
  <p:clrMapOvr>
    <a:masterClrMapping/>
  </p:clrMapOvr>
</p:sld>
</file>

<file path=ppt/slides/slide2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09533519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8929429"/>
      </p:ext>
    </p:extLst>
  </p:cSld>
  <p:clrMapOvr>
    <a:masterClrMapping/>
  </p:clrMapOvr>
</p:sld>
</file>

<file path=ppt/slides/slide2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70007465"/>
      </p:ext>
    </p:extLst>
  </p:cSld>
  <p:clrMapOvr>
    <a:masterClrMapping/>
  </p:clrMapOvr>
</p:sld>
</file>

<file path=ppt/slides/slide2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77048349"/>
      </p:ext>
    </p:extLst>
  </p:cSld>
  <p:clrMapOvr>
    <a:masterClrMapping/>
  </p:clrMapOvr>
</p:sld>
</file>

<file path=ppt/slides/slide2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75295589"/>
      </p:ext>
    </p:extLst>
  </p:cSld>
  <p:clrMapOvr>
    <a:masterClrMapping/>
  </p:clrMapOvr>
</p:sld>
</file>

<file path=ppt/slides/slide2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36666839"/>
      </p:ext>
    </p:extLst>
  </p:cSld>
  <p:clrMapOvr>
    <a:masterClrMapping/>
  </p:clrMapOvr>
</p:sld>
</file>

<file path=ppt/slides/slide2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01213081"/>
      </p:ext>
    </p:extLst>
  </p:cSld>
  <p:clrMapOvr>
    <a:masterClrMapping/>
  </p:clrMapOvr>
</p:sld>
</file>

<file path=ppt/slides/slide2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34979789"/>
      </p:ext>
    </p:extLst>
  </p:cSld>
  <p:clrMapOvr>
    <a:masterClrMapping/>
  </p:clrMapOvr>
</p:sld>
</file>

<file path=ppt/slides/slide2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16676638"/>
      </p:ext>
    </p:extLst>
  </p:cSld>
  <p:clrMapOvr>
    <a:masterClrMapping/>
  </p:clrMapOvr>
</p:sld>
</file>

<file path=ppt/slides/slide2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19223627"/>
      </p:ext>
    </p:extLst>
  </p:cSld>
  <p:clrMapOvr>
    <a:masterClrMapping/>
  </p:clrMapOvr>
</p:sld>
</file>

<file path=ppt/slides/slide2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30004662"/>
      </p:ext>
    </p:extLst>
  </p:cSld>
  <p:clrMapOvr>
    <a:masterClrMapping/>
  </p:clrMapOvr>
</p:sld>
</file>

<file path=ppt/slides/slide2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92881198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30069502"/>
      </p:ext>
    </p:extLst>
  </p:cSld>
  <p:clrMapOvr>
    <a:masterClrMapping/>
  </p:clrMapOvr>
</p:sld>
</file>

<file path=ppt/slides/slide2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797518412"/>
      </p:ext>
    </p:extLst>
  </p:cSld>
  <p:clrMapOvr>
    <a:masterClrMapping/>
  </p:clrMapOvr>
</p:sld>
</file>

<file path=ppt/slides/slide2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48646462"/>
      </p:ext>
    </p:extLst>
  </p:cSld>
  <p:clrMapOvr>
    <a:masterClrMapping/>
  </p:clrMapOvr>
</p:sld>
</file>

<file path=ppt/slides/slide2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59588078"/>
      </p:ext>
    </p:extLst>
  </p:cSld>
  <p:clrMapOvr>
    <a:masterClrMapping/>
  </p:clrMapOvr>
</p:sld>
</file>

<file path=ppt/slides/slide2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61139642"/>
      </p:ext>
    </p:extLst>
  </p:cSld>
  <p:clrMapOvr>
    <a:masterClrMapping/>
  </p:clrMapOvr>
</p:sld>
</file>

<file path=ppt/slides/slide2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84007053"/>
      </p:ext>
    </p:extLst>
  </p:cSld>
  <p:clrMapOvr>
    <a:masterClrMapping/>
  </p:clrMapOvr>
</p:sld>
</file>

<file path=ppt/slides/slide2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54003343"/>
      </p:ext>
    </p:extLst>
  </p:cSld>
  <p:clrMapOvr>
    <a:masterClrMapping/>
  </p:clrMapOvr>
</p:sld>
</file>

<file path=ppt/slides/slide2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50228504"/>
      </p:ext>
    </p:extLst>
  </p:cSld>
  <p:clrMapOvr>
    <a:masterClrMapping/>
  </p:clrMapOvr>
</p:sld>
</file>

<file path=ppt/slides/slide2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20454960"/>
      </p:ext>
    </p:extLst>
  </p:cSld>
  <p:clrMapOvr>
    <a:masterClrMapping/>
  </p:clrMapOvr>
</p:sld>
</file>

<file path=ppt/slides/slide2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65227391"/>
      </p:ext>
    </p:extLst>
  </p:cSld>
  <p:clrMapOvr>
    <a:masterClrMapping/>
  </p:clrMapOvr>
</p:sld>
</file>

<file path=ppt/slides/slide2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56195865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28166731"/>
      </p:ext>
    </p:extLst>
  </p:cSld>
  <p:clrMapOvr>
    <a:masterClrMapping/>
  </p:clrMapOvr>
</p:sld>
</file>

<file path=ppt/slides/slide2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62568562"/>
      </p:ext>
    </p:extLst>
  </p:cSld>
  <p:clrMapOvr>
    <a:masterClrMapping/>
  </p:clrMapOvr>
</p:sld>
</file>

<file path=ppt/slides/slide2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18323809"/>
      </p:ext>
    </p:extLst>
  </p:cSld>
  <p:clrMapOvr>
    <a:masterClrMapping/>
  </p:clrMapOvr>
</p:sld>
</file>

<file path=ppt/slides/slide2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84083283"/>
      </p:ext>
    </p:extLst>
  </p:cSld>
  <p:clrMapOvr>
    <a:masterClrMapping/>
  </p:clrMapOvr>
</p:sld>
</file>

<file path=ppt/slides/slide2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194947628"/>
      </p:ext>
    </p:extLst>
  </p:cSld>
  <p:clrMapOvr>
    <a:masterClrMapping/>
  </p:clrMapOvr>
</p:sld>
</file>

<file path=ppt/slides/slide2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9865365"/>
      </p:ext>
    </p:extLst>
  </p:cSld>
  <p:clrMapOvr>
    <a:masterClrMapping/>
  </p:clrMapOvr>
</p:sld>
</file>

<file path=ppt/slides/slide2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20116449"/>
      </p:ext>
    </p:extLst>
  </p:cSld>
  <p:clrMapOvr>
    <a:masterClrMapping/>
  </p:clrMapOvr>
</p:sld>
</file>

<file path=ppt/slides/slide2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11532820"/>
      </p:ext>
    </p:extLst>
  </p:cSld>
  <p:clrMapOvr>
    <a:masterClrMapping/>
  </p:clrMapOvr>
</p:sld>
</file>

<file path=ppt/slides/slide2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27317110"/>
      </p:ext>
    </p:extLst>
  </p:cSld>
  <p:clrMapOvr>
    <a:masterClrMapping/>
  </p:clrMapOvr>
</p:sld>
</file>

<file path=ppt/slides/slide2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01952083"/>
      </p:ext>
    </p:extLst>
  </p:cSld>
  <p:clrMapOvr>
    <a:masterClrMapping/>
  </p:clrMapOvr>
</p:sld>
</file>

<file path=ppt/slides/slide2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64621614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85719466"/>
      </p:ext>
    </p:extLst>
  </p:cSld>
  <p:clrMapOvr>
    <a:masterClrMapping/>
  </p:clrMapOvr>
</p:sld>
</file>

<file path=ppt/slides/slide2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25618377"/>
      </p:ext>
    </p:extLst>
  </p:cSld>
  <p:clrMapOvr>
    <a:masterClrMapping/>
  </p:clrMapOvr>
</p:sld>
</file>

<file path=ppt/slides/slide2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19515949"/>
      </p:ext>
    </p:extLst>
  </p:cSld>
  <p:clrMapOvr>
    <a:masterClrMapping/>
  </p:clrMapOvr>
</p:sld>
</file>

<file path=ppt/slides/slide2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47143041"/>
      </p:ext>
    </p:extLst>
  </p:cSld>
  <p:clrMapOvr>
    <a:masterClrMapping/>
  </p:clrMapOvr>
</p:sld>
</file>

<file path=ppt/slides/slide2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07467595"/>
      </p:ext>
    </p:extLst>
  </p:cSld>
  <p:clrMapOvr>
    <a:masterClrMapping/>
  </p:clrMapOvr>
</p:sld>
</file>

<file path=ppt/slides/slide2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08225698"/>
      </p:ext>
    </p:extLst>
  </p:cSld>
  <p:clrMapOvr>
    <a:masterClrMapping/>
  </p:clrMapOvr>
</p:sld>
</file>

<file path=ppt/slides/slide2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05862411"/>
      </p:ext>
    </p:extLst>
  </p:cSld>
  <p:clrMapOvr>
    <a:masterClrMapping/>
  </p:clrMapOvr>
</p:sld>
</file>

<file path=ppt/slides/slide2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038884876"/>
      </p:ext>
    </p:extLst>
  </p:cSld>
  <p:clrMapOvr>
    <a:masterClrMapping/>
  </p:clrMapOvr>
</p:sld>
</file>

<file path=ppt/slides/slide2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7478722"/>
      </p:ext>
    </p:extLst>
  </p:cSld>
  <p:clrMapOvr>
    <a:masterClrMapping/>
  </p:clrMapOvr>
</p:sld>
</file>

<file path=ppt/slides/slide2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44330686"/>
      </p:ext>
    </p:extLst>
  </p:cSld>
  <p:clrMapOvr>
    <a:masterClrMapping/>
  </p:clrMapOvr>
</p:sld>
</file>

<file path=ppt/slides/slide2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15412521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75143311"/>
      </p:ext>
    </p:extLst>
  </p:cSld>
  <p:clrMapOvr>
    <a:masterClrMapping/>
  </p:clrMapOvr>
</p:sld>
</file>

<file path=ppt/slides/slide2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98382001"/>
      </p:ext>
    </p:extLst>
  </p:cSld>
  <p:clrMapOvr>
    <a:masterClrMapping/>
  </p:clrMapOvr>
</p:sld>
</file>

<file path=ppt/slides/slide2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36237108"/>
      </p:ext>
    </p:extLst>
  </p:cSld>
  <p:clrMapOvr>
    <a:masterClrMapping/>
  </p:clrMapOvr>
</p:sld>
</file>

<file path=ppt/slides/slide2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46772096"/>
      </p:ext>
    </p:extLst>
  </p:cSld>
  <p:clrMapOvr>
    <a:masterClrMapping/>
  </p:clrMapOvr>
</p:sld>
</file>

<file path=ppt/slides/slide2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70704324"/>
      </p:ext>
    </p:extLst>
  </p:cSld>
  <p:clrMapOvr>
    <a:masterClrMapping/>
  </p:clrMapOvr>
</p:sld>
</file>

<file path=ppt/slides/slide2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52225945"/>
      </p:ext>
    </p:extLst>
  </p:cSld>
  <p:clrMapOvr>
    <a:masterClrMapping/>
  </p:clrMapOvr>
</p:sld>
</file>

<file path=ppt/slides/slide2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64274948"/>
      </p:ext>
    </p:extLst>
  </p:cSld>
  <p:clrMapOvr>
    <a:masterClrMapping/>
  </p:clrMapOvr>
</p:sld>
</file>

<file path=ppt/slides/slide2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64711186"/>
      </p:ext>
    </p:extLst>
  </p:cSld>
  <p:clrMapOvr>
    <a:masterClrMapping/>
  </p:clrMapOvr>
</p:sld>
</file>

<file path=ppt/slides/slide2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25803415"/>
      </p:ext>
    </p:extLst>
  </p:cSld>
  <p:clrMapOvr>
    <a:masterClrMapping/>
  </p:clrMapOvr>
</p:sld>
</file>

<file path=ppt/slides/slide2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3031893"/>
      </p:ext>
    </p:extLst>
  </p:cSld>
  <p:clrMapOvr>
    <a:masterClrMapping/>
  </p:clrMapOvr>
</p:sld>
</file>

<file path=ppt/slides/slide2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758305899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31528873"/>
      </p:ext>
    </p:extLst>
  </p:cSld>
  <p:clrMapOvr>
    <a:masterClrMapping/>
  </p:clrMapOvr>
</p:sld>
</file>

<file path=ppt/slides/slide2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1389416"/>
      </p:ext>
    </p:extLst>
  </p:cSld>
  <p:clrMapOvr>
    <a:masterClrMapping/>
  </p:clrMapOvr>
</p:sld>
</file>

<file path=ppt/slides/slide2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82095350"/>
      </p:ext>
    </p:extLst>
  </p:cSld>
  <p:clrMapOvr>
    <a:masterClrMapping/>
  </p:clrMapOvr>
</p:sld>
</file>

<file path=ppt/slides/slide2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01162329"/>
      </p:ext>
    </p:extLst>
  </p:cSld>
  <p:clrMapOvr>
    <a:masterClrMapping/>
  </p:clrMapOvr>
</p:sld>
</file>

<file path=ppt/slides/slide2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27740043"/>
      </p:ext>
    </p:extLst>
  </p:cSld>
  <p:clrMapOvr>
    <a:masterClrMapping/>
  </p:clrMapOvr>
</p:sld>
</file>

<file path=ppt/slides/slide2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82428842"/>
      </p:ext>
    </p:extLst>
  </p:cSld>
  <p:clrMapOvr>
    <a:masterClrMapping/>
  </p:clrMapOvr>
</p:sld>
</file>

<file path=ppt/slides/slide2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08798724"/>
      </p:ext>
    </p:extLst>
  </p:cSld>
  <p:clrMapOvr>
    <a:masterClrMapping/>
  </p:clrMapOvr>
</p:sld>
</file>

<file path=ppt/slides/slide2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16778709"/>
      </p:ext>
    </p:extLst>
  </p:cSld>
  <p:clrMapOvr>
    <a:masterClrMapping/>
  </p:clrMapOvr>
</p:sld>
</file>

<file path=ppt/slides/slide2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39968841"/>
      </p:ext>
    </p:extLst>
  </p:cSld>
  <p:clrMapOvr>
    <a:masterClrMapping/>
  </p:clrMapOvr>
</p:sld>
</file>

<file path=ppt/slides/slide2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14288757"/>
      </p:ext>
    </p:extLst>
  </p:cSld>
  <p:clrMapOvr>
    <a:masterClrMapping/>
  </p:clrMapOvr>
</p:sld>
</file>

<file path=ppt/slides/slide2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88178727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67561208"/>
      </p:ext>
    </p:extLst>
  </p:cSld>
  <p:clrMapOvr>
    <a:masterClrMapping/>
  </p:clrMapOvr>
</p:sld>
</file>

<file path=ppt/slides/slide2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99605215"/>
      </p:ext>
    </p:extLst>
  </p:cSld>
  <p:clrMapOvr>
    <a:masterClrMapping/>
  </p:clrMapOvr>
</p:sld>
</file>

<file path=ppt/slides/slide2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3001777"/>
      </p:ext>
    </p:extLst>
  </p:cSld>
  <p:clrMapOvr>
    <a:masterClrMapping/>
  </p:clrMapOvr>
</p:sld>
</file>

<file path=ppt/slides/slide2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165946386"/>
      </p:ext>
    </p:extLst>
  </p:cSld>
  <p:clrMapOvr>
    <a:masterClrMapping/>
  </p:clrMapOvr>
</p:sld>
</file>

<file path=ppt/slides/slide2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134692"/>
      </p:ext>
    </p:extLst>
  </p:cSld>
  <p:clrMapOvr>
    <a:masterClrMapping/>
  </p:clrMapOvr>
</p:sld>
</file>

<file path=ppt/slides/slide2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60508760"/>
      </p:ext>
    </p:extLst>
  </p:cSld>
  <p:clrMapOvr>
    <a:masterClrMapping/>
  </p:clrMapOvr>
</p:sld>
</file>

<file path=ppt/slides/slide2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20942873"/>
      </p:ext>
    </p:extLst>
  </p:cSld>
  <p:clrMapOvr>
    <a:masterClrMapping/>
  </p:clrMapOvr>
</p:sld>
</file>

<file path=ppt/slides/slide2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78997079"/>
      </p:ext>
    </p:extLst>
  </p:cSld>
  <p:clrMapOvr>
    <a:masterClrMapping/>
  </p:clrMapOvr>
</p:sld>
</file>

<file path=ppt/slides/slide2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22486469"/>
      </p:ext>
    </p:extLst>
  </p:cSld>
  <p:clrMapOvr>
    <a:masterClrMapping/>
  </p:clrMapOvr>
</p:sld>
</file>

<file path=ppt/slides/slide2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90105144"/>
      </p:ext>
    </p:extLst>
  </p:cSld>
  <p:clrMapOvr>
    <a:masterClrMapping/>
  </p:clrMapOvr>
</p:sld>
</file>

<file path=ppt/slides/slide2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49744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562166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3001867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34196731"/>
      </p:ext>
    </p:extLst>
  </p:cSld>
  <p:clrMapOvr>
    <a:masterClrMapping/>
  </p:clrMapOvr>
</p:sld>
</file>

<file path=ppt/slides/slide3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04254109"/>
      </p:ext>
    </p:extLst>
  </p:cSld>
  <p:clrMapOvr>
    <a:masterClrMapping/>
  </p:clrMapOvr>
</p:sld>
</file>

<file path=ppt/slides/slide3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14262689"/>
      </p:ext>
    </p:extLst>
  </p:cSld>
  <p:clrMapOvr>
    <a:masterClrMapping/>
  </p:clrMapOvr>
</p:sld>
</file>

<file path=ppt/slides/slide3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14504921"/>
      </p:ext>
    </p:extLst>
  </p:cSld>
  <p:clrMapOvr>
    <a:masterClrMapping/>
  </p:clrMapOvr>
</p:sld>
</file>

<file path=ppt/slides/slide3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17999468"/>
      </p:ext>
    </p:extLst>
  </p:cSld>
  <p:clrMapOvr>
    <a:masterClrMapping/>
  </p:clrMapOvr>
</p:sld>
</file>

<file path=ppt/slides/slide3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30272745"/>
      </p:ext>
    </p:extLst>
  </p:cSld>
  <p:clrMapOvr>
    <a:masterClrMapping/>
  </p:clrMapOvr>
</p:sld>
</file>

<file path=ppt/slides/slide3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602621961"/>
      </p:ext>
    </p:extLst>
  </p:cSld>
  <p:clrMapOvr>
    <a:masterClrMapping/>
  </p:clrMapOvr>
</p:sld>
</file>

<file path=ppt/slides/slide3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67845657"/>
      </p:ext>
    </p:extLst>
  </p:cSld>
  <p:clrMapOvr>
    <a:masterClrMapping/>
  </p:clrMapOvr>
</p:sld>
</file>

<file path=ppt/slides/slide3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20395666"/>
      </p:ext>
    </p:extLst>
  </p:cSld>
  <p:clrMapOvr>
    <a:masterClrMapping/>
  </p:clrMapOvr>
</p:sld>
</file>

<file path=ppt/slides/slide3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58769690"/>
      </p:ext>
    </p:extLst>
  </p:cSld>
  <p:clrMapOvr>
    <a:masterClrMapping/>
  </p:clrMapOvr>
</p:sld>
</file>

<file path=ppt/slides/slide3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57314177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17954353"/>
      </p:ext>
    </p:extLst>
  </p:cSld>
  <p:clrMapOvr>
    <a:masterClrMapping/>
  </p:clrMapOvr>
</p:sld>
</file>

<file path=ppt/slides/slide3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15978340"/>
      </p:ext>
    </p:extLst>
  </p:cSld>
  <p:clrMapOvr>
    <a:masterClrMapping/>
  </p:clrMapOvr>
</p:sld>
</file>

<file path=ppt/slides/slide3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79648103"/>
      </p:ext>
    </p:extLst>
  </p:cSld>
  <p:clrMapOvr>
    <a:masterClrMapping/>
  </p:clrMapOvr>
</p:sld>
</file>

<file path=ppt/slides/slide3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59163982"/>
      </p:ext>
    </p:extLst>
  </p:cSld>
  <p:clrMapOvr>
    <a:masterClrMapping/>
  </p:clrMapOvr>
</p:sld>
</file>

<file path=ppt/slides/slide3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84199582"/>
      </p:ext>
    </p:extLst>
  </p:cSld>
  <p:clrMapOvr>
    <a:masterClrMapping/>
  </p:clrMapOvr>
</p:sld>
</file>

<file path=ppt/slides/slide3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76536137"/>
      </p:ext>
    </p:extLst>
  </p:cSld>
  <p:clrMapOvr>
    <a:masterClrMapping/>
  </p:clrMapOvr>
</p:sld>
</file>

<file path=ppt/slides/slide3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98435842"/>
      </p:ext>
    </p:extLst>
  </p:cSld>
  <p:clrMapOvr>
    <a:masterClrMapping/>
  </p:clrMapOvr>
</p:sld>
</file>

<file path=ppt/slides/slide3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4393555"/>
      </p:ext>
    </p:extLst>
  </p:cSld>
  <p:clrMapOvr>
    <a:masterClrMapping/>
  </p:clrMapOvr>
</p:sld>
</file>

<file path=ppt/slides/slide3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79982064"/>
      </p:ext>
    </p:extLst>
  </p:cSld>
  <p:clrMapOvr>
    <a:masterClrMapping/>
  </p:clrMapOvr>
</p:sld>
</file>

<file path=ppt/slides/slide3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162192648"/>
      </p:ext>
    </p:extLst>
  </p:cSld>
  <p:clrMapOvr>
    <a:masterClrMapping/>
  </p:clrMapOvr>
</p:sld>
</file>

<file path=ppt/slides/slide3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8156086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45258343"/>
      </p:ext>
    </p:extLst>
  </p:cSld>
  <p:clrMapOvr>
    <a:masterClrMapping/>
  </p:clrMapOvr>
</p:sld>
</file>

<file path=ppt/slides/slide3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47675572"/>
      </p:ext>
    </p:extLst>
  </p:cSld>
  <p:clrMapOvr>
    <a:masterClrMapping/>
  </p:clrMapOvr>
</p:sld>
</file>

<file path=ppt/slides/slide3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3497315"/>
      </p:ext>
    </p:extLst>
  </p:cSld>
  <p:clrMapOvr>
    <a:masterClrMapping/>
  </p:clrMapOvr>
</p:sld>
</file>

<file path=ppt/slides/slide3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30196760"/>
      </p:ext>
    </p:extLst>
  </p:cSld>
  <p:clrMapOvr>
    <a:masterClrMapping/>
  </p:clrMapOvr>
</p:sld>
</file>

<file path=ppt/slides/slide3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14679386"/>
      </p:ext>
    </p:extLst>
  </p:cSld>
  <p:clrMapOvr>
    <a:masterClrMapping/>
  </p:clrMapOvr>
</p:sld>
</file>

<file path=ppt/slides/slide3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72830085"/>
      </p:ext>
    </p:extLst>
  </p:cSld>
  <p:clrMapOvr>
    <a:masterClrMapping/>
  </p:clrMapOvr>
</p:sld>
</file>

<file path=ppt/slides/slide3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31262193"/>
      </p:ext>
    </p:extLst>
  </p:cSld>
  <p:clrMapOvr>
    <a:masterClrMapping/>
  </p:clrMapOvr>
</p:sld>
</file>

<file path=ppt/slides/slide3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26445852"/>
      </p:ext>
    </p:extLst>
  </p:cSld>
  <p:clrMapOvr>
    <a:masterClrMapping/>
  </p:clrMapOvr>
</p:sld>
</file>

<file path=ppt/slides/slide3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5671539"/>
      </p:ext>
    </p:extLst>
  </p:cSld>
  <p:clrMapOvr>
    <a:masterClrMapping/>
  </p:clrMapOvr>
</p:sld>
</file>

<file path=ppt/slides/slide3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3164640"/>
      </p:ext>
    </p:extLst>
  </p:cSld>
  <p:clrMapOvr>
    <a:masterClrMapping/>
  </p:clrMapOvr>
</p:sld>
</file>

<file path=ppt/slides/slide3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69444332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54913164"/>
      </p:ext>
    </p:extLst>
  </p:cSld>
  <p:clrMapOvr>
    <a:masterClrMapping/>
  </p:clrMapOvr>
</p:sld>
</file>

<file path=ppt/slides/slide3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15926995"/>
      </p:ext>
    </p:extLst>
  </p:cSld>
  <p:clrMapOvr>
    <a:masterClrMapping/>
  </p:clrMapOvr>
</p:sld>
</file>

<file path=ppt/slides/slide3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240234648"/>
      </p:ext>
    </p:extLst>
  </p:cSld>
  <p:clrMapOvr>
    <a:masterClrMapping/>
  </p:clrMapOvr>
</p:sld>
</file>

<file path=ppt/slides/slide3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0740562"/>
      </p:ext>
    </p:extLst>
  </p:cSld>
  <p:clrMapOvr>
    <a:masterClrMapping/>
  </p:clrMapOvr>
</p:sld>
</file>

<file path=ppt/slides/slide3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64624106"/>
      </p:ext>
    </p:extLst>
  </p:cSld>
  <p:clrMapOvr>
    <a:masterClrMapping/>
  </p:clrMapOvr>
</p:sld>
</file>

<file path=ppt/slides/slide3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43696970"/>
      </p:ext>
    </p:extLst>
  </p:cSld>
  <p:clrMapOvr>
    <a:masterClrMapping/>
  </p:clrMapOvr>
</p:sld>
</file>

<file path=ppt/slides/slide3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46431608"/>
      </p:ext>
    </p:extLst>
  </p:cSld>
  <p:clrMapOvr>
    <a:masterClrMapping/>
  </p:clrMapOvr>
</p:sld>
</file>

<file path=ppt/slides/slide3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53562477"/>
      </p:ext>
    </p:extLst>
  </p:cSld>
  <p:clrMapOvr>
    <a:masterClrMapping/>
  </p:clrMapOvr>
</p:sld>
</file>

<file path=ppt/slides/slide3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28564657"/>
      </p:ext>
    </p:extLst>
  </p:cSld>
  <p:clrMapOvr>
    <a:masterClrMapping/>
  </p:clrMapOvr>
</p:sld>
</file>

<file path=ppt/slides/slide3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13460289"/>
      </p:ext>
    </p:extLst>
  </p:cSld>
  <p:clrMapOvr>
    <a:masterClrMapping/>
  </p:clrMapOvr>
</p:sld>
</file>

<file path=ppt/slides/slide3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68044333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25500900"/>
      </p:ext>
    </p:extLst>
  </p:cSld>
  <p:clrMapOvr>
    <a:masterClrMapping/>
  </p:clrMapOvr>
</p:sld>
</file>

<file path=ppt/slides/slide3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40934499"/>
      </p:ext>
    </p:extLst>
  </p:cSld>
  <p:clrMapOvr>
    <a:masterClrMapping/>
  </p:clrMapOvr>
</p:sld>
</file>

<file path=ppt/slides/slide3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30426720"/>
      </p:ext>
    </p:extLst>
  </p:cSld>
  <p:clrMapOvr>
    <a:masterClrMapping/>
  </p:clrMapOvr>
</p:sld>
</file>

<file path=ppt/slides/slide3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90168430"/>
      </p:ext>
    </p:extLst>
  </p:cSld>
  <p:clrMapOvr>
    <a:masterClrMapping/>
  </p:clrMapOvr>
</p:sld>
</file>

<file path=ppt/slides/slide3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739520"/>
      </p:ext>
    </p:extLst>
  </p:cSld>
  <p:clrMapOvr>
    <a:masterClrMapping/>
  </p:clrMapOvr>
</p:sld>
</file>

<file path=ppt/slides/slide3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657188458"/>
      </p:ext>
    </p:extLst>
  </p:cSld>
  <p:clrMapOvr>
    <a:masterClrMapping/>
  </p:clrMapOvr>
</p:sld>
</file>

<file path=ppt/slides/slide3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8869192"/>
      </p:ext>
    </p:extLst>
  </p:cSld>
  <p:clrMapOvr>
    <a:masterClrMapping/>
  </p:clrMapOvr>
</p:sld>
</file>

<file path=ppt/slides/slide3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65083040"/>
      </p:ext>
    </p:extLst>
  </p:cSld>
  <p:clrMapOvr>
    <a:masterClrMapping/>
  </p:clrMapOvr>
</p:sld>
</file>

<file path=ppt/slides/slide3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40126966"/>
      </p:ext>
    </p:extLst>
  </p:cSld>
  <p:clrMapOvr>
    <a:masterClrMapping/>
  </p:clrMapOvr>
</p:sld>
</file>

<file path=ppt/slides/slide3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71051716"/>
      </p:ext>
    </p:extLst>
  </p:cSld>
  <p:clrMapOvr>
    <a:masterClrMapping/>
  </p:clrMapOvr>
</p:sld>
</file>

<file path=ppt/slides/slide3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28951454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IV1 SERIES </a:t>
            </a:r>
          </a:p>
        </p:txBody>
      </p:sp>
    </p:spTree>
    <p:extLst>
      <p:ext uri="{BB962C8B-B14F-4D97-AF65-F5344CB8AC3E}">
        <p14:creationId xmlns:p14="http://schemas.microsoft.com/office/powerpoint/2010/main" val="4052065933"/>
      </p:ext>
    </p:extLst>
  </p:cSld>
  <p:clrMapOvr>
    <a:masterClrMapping/>
  </p:clrMapOvr>
</p:sld>
</file>

<file path=ppt/slides/slide3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57879124"/>
      </p:ext>
    </p:extLst>
  </p:cSld>
  <p:clrMapOvr>
    <a:masterClrMapping/>
  </p:clrMapOvr>
</p:sld>
</file>

<file path=ppt/slides/slide3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8691787"/>
      </p:ext>
    </p:extLst>
  </p:cSld>
  <p:clrMapOvr>
    <a:masterClrMapping/>
  </p:clrMapOvr>
</p:sld>
</file>

<file path=ppt/slides/slide3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62181608"/>
      </p:ext>
    </p:extLst>
  </p:cSld>
  <p:clrMapOvr>
    <a:masterClrMapping/>
  </p:clrMapOvr>
</p:sld>
</file>

<file path=ppt/slides/slide3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6155857"/>
      </p:ext>
    </p:extLst>
  </p:cSld>
  <p:clrMapOvr>
    <a:masterClrMapping/>
  </p:clrMapOvr>
</p:sld>
</file>

<file path=ppt/slides/slide3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11976129"/>
      </p:ext>
    </p:extLst>
  </p:cSld>
  <p:clrMapOvr>
    <a:masterClrMapping/>
  </p:clrMapOvr>
</p:sld>
</file>

<file path=ppt/slides/slide3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21638395"/>
      </p:ext>
    </p:extLst>
  </p:cSld>
  <p:clrMapOvr>
    <a:masterClrMapping/>
  </p:clrMapOvr>
</p:sld>
</file>

<file path=ppt/slides/slide3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0667594"/>
      </p:ext>
    </p:extLst>
  </p:cSld>
  <p:clrMapOvr>
    <a:masterClrMapping/>
  </p:clrMapOvr>
</p:sld>
</file>

<file path=ppt/slides/slide3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IH1 SERIES </a:t>
            </a:r>
          </a:p>
        </p:txBody>
      </p:sp>
    </p:spTree>
    <p:extLst>
      <p:ext uri="{BB962C8B-B14F-4D97-AF65-F5344CB8AC3E}">
        <p14:creationId xmlns:p14="http://schemas.microsoft.com/office/powerpoint/2010/main" val="2499748004"/>
      </p:ext>
    </p:extLst>
  </p:cSld>
  <p:clrMapOvr>
    <a:masterClrMapping/>
  </p:clrMapOvr>
</p:sld>
</file>

<file path=ppt/slides/slide3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59016898"/>
      </p:ext>
    </p:extLst>
  </p:cSld>
  <p:clrMapOvr>
    <a:masterClrMapping/>
  </p:clrMapOvr>
</p:sld>
</file>

<file path=ppt/slides/slide3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15062137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91433058"/>
      </p:ext>
    </p:extLst>
  </p:cSld>
  <p:clrMapOvr>
    <a:masterClrMapping/>
  </p:clrMapOvr>
</p:sld>
</file>

<file path=ppt/slides/slide3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63820683"/>
      </p:ext>
    </p:extLst>
  </p:cSld>
  <p:clrMapOvr>
    <a:masterClrMapping/>
  </p:clrMapOvr>
</p:sld>
</file>

<file path=ppt/slides/slide3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IH2 SERIES </a:t>
            </a:r>
          </a:p>
        </p:txBody>
      </p:sp>
    </p:spTree>
    <p:extLst>
      <p:ext uri="{BB962C8B-B14F-4D97-AF65-F5344CB8AC3E}">
        <p14:creationId xmlns:p14="http://schemas.microsoft.com/office/powerpoint/2010/main" val="1919258489"/>
      </p:ext>
    </p:extLst>
  </p:cSld>
  <p:clrMapOvr>
    <a:masterClrMapping/>
  </p:clrMapOvr>
</p:sld>
</file>

<file path=ppt/slides/slide3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79046721"/>
      </p:ext>
    </p:extLst>
  </p:cSld>
  <p:clrMapOvr>
    <a:masterClrMapping/>
  </p:clrMapOvr>
</p:sld>
</file>

<file path=ppt/slides/slide3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21467537"/>
      </p:ext>
    </p:extLst>
  </p:cSld>
  <p:clrMapOvr>
    <a:masterClrMapping/>
  </p:clrMapOvr>
</p:sld>
</file>

<file path=ppt/slides/slide3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4311786"/>
      </p:ext>
    </p:extLst>
  </p:cSld>
  <p:clrMapOvr>
    <a:masterClrMapping/>
  </p:clrMapOvr>
</p:sld>
</file>

<file path=ppt/slides/slide3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IH3 SERIES </a:t>
            </a:r>
          </a:p>
        </p:txBody>
      </p:sp>
    </p:spTree>
    <p:extLst>
      <p:ext uri="{BB962C8B-B14F-4D97-AF65-F5344CB8AC3E}">
        <p14:creationId xmlns:p14="http://schemas.microsoft.com/office/powerpoint/2010/main" val="952816167"/>
      </p:ext>
    </p:extLst>
  </p:cSld>
  <p:clrMapOvr>
    <a:masterClrMapping/>
  </p:clrMapOvr>
</p:sld>
</file>

<file path=ppt/slides/slide3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4957176"/>
      </p:ext>
    </p:extLst>
  </p:cSld>
  <p:clrMapOvr>
    <a:masterClrMapping/>
  </p:clrMapOvr>
</p:sld>
</file>

<file path=ppt/slides/slide3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8768506"/>
      </p:ext>
    </p:extLst>
  </p:cSld>
  <p:clrMapOvr>
    <a:masterClrMapping/>
  </p:clrMapOvr>
</p:sld>
</file>

<file path=ppt/slides/slide3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13314826"/>
      </p:ext>
    </p:extLst>
  </p:cSld>
  <p:clrMapOvr>
    <a:masterClrMapping/>
  </p:clrMapOvr>
</p:sld>
</file>

<file path=ppt/slides/slide3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IH4 SERIES </a:t>
            </a:r>
          </a:p>
        </p:txBody>
      </p:sp>
    </p:spTree>
    <p:extLst>
      <p:ext uri="{BB962C8B-B14F-4D97-AF65-F5344CB8AC3E}">
        <p14:creationId xmlns:p14="http://schemas.microsoft.com/office/powerpoint/2010/main" val="159063972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5651458"/>
      </p:ext>
    </p:extLst>
  </p:cSld>
  <p:clrMapOvr>
    <a:masterClrMapping/>
  </p:clrMapOvr>
</p:sld>
</file>

<file path=ppt/slides/slide3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87580122"/>
      </p:ext>
    </p:extLst>
  </p:cSld>
  <p:clrMapOvr>
    <a:masterClrMapping/>
  </p:clrMapOvr>
</p:sld>
</file>

<file path=ppt/slides/slide3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97411245"/>
      </p:ext>
    </p:extLst>
  </p:cSld>
  <p:clrMapOvr>
    <a:masterClrMapping/>
  </p:clrMapOvr>
</p:sld>
</file>

<file path=ppt/slides/slide3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51157773"/>
      </p:ext>
    </p:extLst>
  </p:cSld>
  <p:clrMapOvr>
    <a:masterClrMapping/>
  </p:clrMapOvr>
</p:sld>
</file>

<file path=ppt/slides/slide3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IH5 SERIES </a:t>
            </a:r>
          </a:p>
        </p:txBody>
      </p:sp>
    </p:spTree>
    <p:extLst>
      <p:ext uri="{BB962C8B-B14F-4D97-AF65-F5344CB8AC3E}">
        <p14:creationId xmlns:p14="http://schemas.microsoft.com/office/powerpoint/2010/main" val="1908750240"/>
      </p:ext>
    </p:extLst>
  </p:cSld>
  <p:clrMapOvr>
    <a:masterClrMapping/>
  </p:clrMapOvr>
</p:sld>
</file>

<file path=ppt/slides/slide3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98139859"/>
      </p:ext>
    </p:extLst>
  </p:cSld>
  <p:clrMapOvr>
    <a:masterClrMapping/>
  </p:clrMapOvr>
</p:sld>
</file>

<file path=ppt/slides/slide3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01278410"/>
      </p:ext>
    </p:extLst>
  </p:cSld>
  <p:clrMapOvr>
    <a:masterClrMapping/>
  </p:clrMapOvr>
</p:sld>
</file>

<file path=ppt/slides/slide3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56205182"/>
      </p:ext>
    </p:extLst>
  </p:cSld>
  <p:clrMapOvr>
    <a:masterClrMapping/>
  </p:clrMapOvr>
</p:sld>
</file>

<file path=ppt/slides/slide3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IH6 SERIES </a:t>
            </a:r>
          </a:p>
        </p:txBody>
      </p:sp>
    </p:spTree>
    <p:extLst>
      <p:ext uri="{BB962C8B-B14F-4D97-AF65-F5344CB8AC3E}">
        <p14:creationId xmlns:p14="http://schemas.microsoft.com/office/powerpoint/2010/main" val="665355720"/>
      </p:ext>
    </p:extLst>
  </p:cSld>
  <p:clrMapOvr>
    <a:masterClrMapping/>
  </p:clrMapOvr>
</p:sld>
</file>

<file path=ppt/slides/slide3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72528523"/>
      </p:ext>
    </p:extLst>
  </p:cSld>
  <p:clrMapOvr>
    <a:masterClrMapping/>
  </p:clrMapOvr>
</p:sld>
</file>

<file path=ppt/slides/slide3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78845016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47732518"/>
      </p:ext>
    </p:extLst>
  </p:cSld>
  <p:clrMapOvr>
    <a:masterClrMapping/>
  </p:clrMapOvr>
</p:sld>
</file>

<file path=ppt/slides/slide3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41347739"/>
      </p:ext>
    </p:extLst>
  </p:cSld>
  <p:clrMapOvr>
    <a:masterClrMapping/>
  </p:clrMapOvr>
</p:sld>
</file>

<file path=ppt/slides/slide3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IH7 SERIES </a:t>
            </a:r>
          </a:p>
        </p:txBody>
      </p:sp>
    </p:spTree>
    <p:extLst>
      <p:ext uri="{BB962C8B-B14F-4D97-AF65-F5344CB8AC3E}">
        <p14:creationId xmlns:p14="http://schemas.microsoft.com/office/powerpoint/2010/main" val="2734486711"/>
      </p:ext>
    </p:extLst>
  </p:cSld>
  <p:clrMapOvr>
    <a:masterClrMapping/>
  </p:clrMapOvr>
</p:sld>
</file>

<file path=ppt/slides/slide3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13703149"/>
      </p:ext>
    </p:extLst>
  </p:cSld>
  <p:clrMapOvr>
    <a:masterClrMapping/>
  </p:clrMapOvr>
</p:sld>
</file>

<file path=ppt/slides/slide3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2992053"/>
      </p:ext>
    </p:extLst>
  </p:cSld>
  <p:clrMapOvr>
    <a:masterClrMapping/>
  </p:clrMapOvr>
</p:sld>
</file>

<file path=ppt/slides/slide3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70145754"/>
      </p:ext>
    </p:extLst>
  </p:cSld>
  <p:clrMapOvr>
    <a:masterClrMapping/>
  </p:clrMapOvr>
</p:sld>
</file>

<file path=ppt/slides/slide3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algn="ctr"/>
            <a:r>
              <a:rPr lang="en-US" dirty="0"/>
              <a:t>IH8 SERIES </a:t>
            </a:r>
          </a:p>
        </p:txBody>
      </p:sp>
    </p:spTree>
    <p:extLst>
      <p:ext uri="{BB962C8B-B14F-4D97-AF65-F5344CB8AC3E}">
        <p14:creationId xmlns:p14="http://schemas.microsoft.com/office/powerpoint/2010/main" val="188823588"/>
      </p:ext>
    </p:extLst>
  </p:cSld>
  <p:clrMapOvr>
    <a:masterClrMapping/>
  </p:clrMapOvr>
</p:sld>
</file>

<file path=ppt/slides/slide3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9889261"/>
      </p:ext>
    </p:extLst>
  </p:cSld>
  <p:clrMapOvr>
    <a:masterClrMapping/>
  </p:clrMapOvr>
</p:sld>
</file>

<file path=ppt/slides/slide3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42031991"/>
      </p:ext>
    </p:extLst>
  </p:cSld>
  <p:clrMapOvr>
    <a:masterClrMapping/>
  </p:clrMapOvr>
</p:sld>
</file>

<file path=ppt/slides/slide3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42350171"/>
      </p:ext>
    </p:extLst>
  </p:cSld>
  <p:clrMapOvr>
    <a:masterClrMapping/>
  </p:clrMapOvr>
</p:sld>
</file>

<file path=ppt/slides/slide3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IH9 SERIES </a:t>
            </a:r>
          </a:p>
        </p:txBody>
      </p:sp>
    </p:spTree>
    <p:extLst>
      <p:ext uri="{BB962C8B-B14F-4D97-AF65-F5344CB8AC3E}">
        <p14:creationId xmlns:p14="http://schemas.microsoft.com/office/powerpoint/2010/main" val="3525038273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IV2 SERIES </a:t>
            </a:r>
          </a:p>
        </p:txBody>
      </p:sp>
    </p:spTree>
    <p:extLst>
      <p:ext uri="{BB962C8B-B14F-4D97-AF65-F5344CB8AC3E}">
        <p14:creationId xmlns:p14="http://schemas.microsoft.com/office/powerpoint/2010/main" val="2055032566"/>
      </p:ext>
    </p:extLst>
  </p:cSld>
  <p:clrMapOvr>
    <a:masterClrMapping/>
  </p:clrMapOvr>
</p:sld>
</file>

<file path=ppt/slides/slide3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58556790"/>
      </p:ext>
    </p:extLst>
  </p:cSld>
  <p:clrMapOvr>
    <a:masterClrMapping/>
  </p:clrMapOvr>
</p:sld>
</file>

<file path=ppt/slides/slide3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13979003"/>
      </p:ext>
    </p:extLst>
  </p:cSld>
  <p:clrMapOvr>
    <a:masterClrMapping/>
  </p:clrMapOvr>
</p:sld>
</file>

<file path=ppt/slides/slide3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18863632"/>
      </p:ext>
    </p:extLst>
  </p:cSld>
  <p:clrMapOvr>
    <a:masterClrMapping/>
  </p:clrMapOvr>
</p:sld>
</file>

<file path=ppt/slides/slide3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IH10 SERIES </a:t>
            </a:r>
          </a:p>
        </p:txBody>
      </p:sp>
    </p:spTree>
    <p:extLst>
      <p:ext uri="{BB962C8B-B14F-4D97-AF65-F5344CB8AC3E}">
        <p14:creationId xmlns:p14="http://schemas.microsoft.com/office/powerpoint/2010/main" val="1257987608"/>
      </p:ext>
    </p:extLst>
  </p:cSld>
  <p:clrMapOvr>
    <a:masterClrMapping/>
  </p:clrMapOvr>
</p:sld>
</file>

<file path=ppt/slides/slide3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70414943"/>
      </p:ext>
    </p:extLst>
  </p:cSld>
  <p:clrMapOvr>
    <a:masterClrMapping/>
  </p:clrMapOvr>
</p:sld>
</file>

<file path=ppt/slides/slide3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92348940"/>
      </p:ext>
    </p:extLst>
  </p:cSld>
  <p:clrMapOvr>
    <a:masterClrMapping/>
  </p:clrMapOvr>
</p:sld>
</file>

<file path=ppt/slides/slide3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10296222"/>
      </p:ext>
    </p:extLst>
  </p:cSld>
  <p:clrMapOvr>
    <a:masterClrMapping/>
  </p:clrMapOvr>
</p:sld>
</file>

<file path=ppt/slides/slide3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ZH SERIES</a:t>
            </a:r>
          </a:p>
        </p:txBody>
      </p:sp>
    </p:spTree>
    <p:extLst>
      <p:ext uri="{BB962C8B-B14F-4D97-AF65-F5344CB8AC3E}">
        <p14:creationId xmlns:p14="http://schemas.microsoft.com/office/powerpoint/2010/main" val="1133339553"/>
      </p:ext>
    </p:extLst>
  </p:cSld>
  <p:clrMapOvr>
    <a:masterClrMapping/>
  </p:clrMapOvr>
</p:sld>
</file>

<file path=ppt/slides/slide3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ZH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6761094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3751495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773803208"/>
      </p:ext>
    </p:extLst>
  </p:cSld>
  <p:clrMapOvr>
    <a:masterClrMapping/>
  </p:clrMapOvr>
</p:sld>
</file>

<file path=ppt/slides/slide3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7812290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04326824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00783574"/>
      </p:ext>
    </p:extLst>
  </p:cSld>
  <p:clrMapOvr>
    <a:masterClrMapping/>
  </p:clrMapOvr>
</p:sld>
</file>

<file path=ppt/slides/slide3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8741949"/>
      </p:ext>
    </p:extLst>
  </p:cSld>
  <p:clrMapOvr>
    <a:masterClrMapping/>
  </p:clrMapOvr>
</p:sld>
</file>

<file path=ppt/slides/slide3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19808931"/>
      </p:ext>
    </p:extLst>
  </p:cSld>
  <p:clrMapOvr>
    <a:masterClrMapping/>
  </p:clrMapOvr>
</p:sld>
</file>

<file path=ppt/slides/slide3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65907788"/>
      </p:ext>
    </p:extLst>
  </p:cSld>
  <p:clrMapOvr>
    <a:masterClrMapping/>
  </p:clrMapOvr>
</p:sld>
</file>

<file path=ppt/slides/slide3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94528314"/>
      </p:ext>
    </p:extLst>
  </p:cSld>
  <p:clrMapOvr>
    <a:masterClrMapping/>
  </p:clrMapOvr>
</p:sld>
</file>

<file path=ppt/slides/slide3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03134104"/>
      </p:ext>
    </p:extLst>
  </p:cSld>
  <p:clrMapOvr>
    <a:masterClrMapping/>
  </p:clrMapOvr>
</p:sld>
</file>

<file path=ppt/slides/slide3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6959395"/>
      </p:ext>
    </p:extLst>
  </p:cSld>
  <p:clrMapOvr>
    <a:masterClrMapping/>
  </p:clrMapOvr>
</p:sld>
</file>

<file path=ppt/slides/slide3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42589193"/>
      </p:ext>
    </p:extLst>
  </p:cSld>
  <p:clrMapOvr>
    <a:masterClrMapping/>
  </p:clrMapOvr>
</p:sld>
</file>

<file path=ppt/slides/slide3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10419554"/>
      </p:ext>
    </p:extLst>
  </p:cSld>
  <p:clrMapOvr>
    <a:masterClrMapping/>
  </p:clrMapOvr>
</p:sld>
</file>

<file path=ppt/slides/slide3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6733962"/>
      </p:ext>
    </p:extLst>
  </p:cSld>
  <p:clrMapOvr>
    <a:masterClrMapping/>
  </p:clrMapOvr>
</p:sld>
</file>

<file path=ppt/slides/slide3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81852293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93026376"/>
      </p:ext>
    </p:extLst>
  </p:cSld>
  <p:clrMapOvr>
    <a:masterClrMapping/>
  </p:clrMapOvr>
</p:sld>
</file>

<file path=ppt/slides/slide3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55778478"/>
      </p:ext>
    </p:extLst>
  </p:cSld>
  <p:clrMapOvr>
    <a:masterClrMapping/>
  </p:clrMapOvr>
</p:sld>
</file>

<file path=ppt/slides/slide3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59239877"/>
      </p:ext>
    </p:extLst>
  </p:cSld>
  <p:clrMapOvr>
    <a:masterClrMapping/>
  </p:clrMapOvr>
</p:sld>
</file>

<file path=ppt/slides/slide3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988045881"/>
      </p:ext>
    </p:extLst>
  </p:cSld>
  <p:clrMapOvr>
    <a:masterClrMapping/>
  </p:clrMapOvr>
</p:sld>
</file>

<file path=ppt/slides/slide3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1457954"/>
      </p:ext>
    </p:extLst>
  </p:cSld>
  <p:clrMapOvr>
    <a:masterClrMapping/>
  </p:clrMapOvr>
</p:sld>
</file>

<file path=ppt/slides/slide3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92510662"/>
      </p:ext>
    </p:extLst>
  </p:cSld>
  <p:clrMapOvr>
    <a:masterClrMapping/>
  </p:clrMapOvr>
</p:sld>
</file>

<file path=ppt/slides/slide3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5572192"/>
      </p:ext>
    </p:extLst>
  </p:cSld>
  <p:clrMapOvr>
    <a:masterClrMapping/>
  </p:clrMapOvr>
</p:sld>
</file>

<file path=ppt/slides/slide3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04180538"/>
      </p:ext>
    </p:extLst>
  </p:cSld>
  <p:clrMapOvr>
    <a:masterClrMapping/>
  </p:clrMapOvr>
</p:sld>
</file>

<file path=ppt/slides/slide3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68992934"/>
      </p:ext>
    </p:extLst>
  </p:cSld>
  <p:clrMapOvr>
    <a:masterClrMapping/>
  </p:clrMapOvr>
</p:sld>
</file>

<file path=ppt/slides/slide3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85962109"/>
      </p:ext>
    </p:extLst>
  </p:cSld>
  <p:clrMapOvr>
    <a:masterClrMapping/>
  </p:clrMapOvr>
</p:sld>
</file>

<file path=ppt/slides/slide3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90777170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57459088"/>
      </p:ext>
    </p:extLst>
  </p:cSld>
  <p:clrMapOvr>
    <a:masterClrMapping/>
  </p:clrMapOvr>
</p:sld>
</file>

<file path=ppt/slides/slide3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76029244"/>
      </p:ext>
    </p:extLst>
  </p:cSld>
  <p:clrMapOvr>
    <a:masterClrMapping/>
  </p:clrMapOvr>
</p:sld>
</file>

<file path=ppt/slides/slide3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89471545"/>
      </p:ext>
    </p:extLst>
  </p:cSld>
  <p:clrMapOvr>
    <a:masterClrMapping/>
  </p:clrMapOvr>
</p:sld>
</file>

<file path=ppt/slides/slide3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76070698"/>
      </p:ext>
    </p:extLst>
  </p:cSld>
  <p:clrMapOvr>
    <a:masterClrMapping/>
  </p:clrMapOvr>
</p:sld>
</file>

<file path=ppt/slides/slide3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92927175"/>
      </p:ext>
    </p:extLst>
  </p:cSld>
  <p:clrMapOvr>
    <a:masterClrMapping/>
  </p:clrMapOvr>
</p:sld>
</file>

<file path=ppt/slides/slide3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46889918"/>
      </p:ext>
    </p:extLst>
  </p:cSld>
  <p:clrMapOvr>
    <a:masterClrMapping/>
  </p:clrMapOvr>
</p:sld>
</file>

<file path=ppt/slides/slide3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342447840"/>
      </p:ext>
    </p:extLst>
  </p:cSld>
  <p:clrMapOvr>
    <a:masterClrMapping/>
  </p:clrMapOvr>
</p:sld>
</file>

<file path=ppt/slides/slide3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1878541"/>
      </p:ext>
    </p:extLst>
  </p:cSld>
  <p:clrMapOvr>
    <a:masterClrMapping/>
  </p:clrMapOvr>
</p:sld>
</file>

<file path=ppt/slides/slide3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93151673"/>
      </p:ext>
    </p:extLst>
  </p:cSld>
  <p:clrMapOvr>
    <a:masterClrMapping/>
  </p:clrMapOvr>
</p:sld>
</file>

<file path=ppt/slides/slide3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66594814"/>
      </p:ext>
    </p:extLst>
  </p:cSld>
  <p:clrMapOvr>
    <a:masterClrMapping/>
  </p:clrMapOvr>
</p:sld>
</file>

<file path=ppt/slides/slide3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01549745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IV3 SERIES </a:t>
            </a:r>
          </a:p>
        </p:txBody>
      </p:sp>
    </p:spTree>
    <p:extLst>
      <p:ext uri="{BB962C8B-B14F-4D97-AF65-F5344CB8AC3E}">
        <p14:creationId xmlns:p14="http://schemas.microsoft.com/office/powerpoint/2010/main" val="3903760060"/>
      </p:ext>
    </p:extLst>
  </p:cSld>
  <p:clrMapOvr>
    <a:masterClrMapping/>
  </p:clrMapOvr>
</p:sld>
</file>

<file path=ppt/slides/slide3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98576015"/>
      </p:ext>
    </p:extLst>
  </p:cSld>
  <p:clrMapOvr>
    <a:masterClrMapping/>
  </p:clrMapOvr>
</p:sld>
</file>

<file path=ppt/slides/slide3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09609086"/>
      </p:ext>
    </p:extLst>
  </p:cSld>
  <p:clrMapOvr>
    <a:masterClrMapping/>
  </p:clrMapOvr>
</p:sld>
</file>

<file path=ppt/slides/slide3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37231354"/>
      </p:ext>
    </p:extLst>
  </p:cSld>
  <p:clrMapOvr>
    <a:masterClrMapping/>
  </p:clrMapOvr>
</p:sld>
</file>

<file path=ppt/slides/slide3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08679323"/>
      </p:ext>
    </p:extLst>
  </p:cSld>
  <p:clrMapOvr>
    <a:masterClrMapping/>
  </p:clrMapOvr>
</p:sld>
</file>

<file path=ppt/slides/slide3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04544571"/>
      </p:ext>
    </p:extLst>
  </p:cSld>
  <p:clrMapOvr>
    <a:masterClrMapping/>
  </p:clrMapOvr>
</p:sld>
</file>

<file path=ppt/slides/slide3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04125888"/>
      </p:ext>
    </p:extLst>
  </p:cSld>
  <p:clrMapOvr>
    <a:masterClrMapping/>
  </p:clrMapOvr>
</p:sld>
</file>

<file path=ppt/slides/slide3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43779659"/>
      </p:ext>
    </p:extLst>
  </p:cSld>
  <p:clrMapOvr>
    <a:masterClrMapping/>
  </p:clrMapOvr>
</p:sld>
</file>

<file path=ppt/slides/slide3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3254422"/>
      </p:ext>
    </p:extLst>
  </p:cSld>
  <p:clrMapOvr>
    <a:masterClrMapping/>
  </p:clrMapOvr>
</p:sld>
</file>

<file path=ppt/slides/slide3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51502301"/>
      </p:ext>
    </p:extLst>
  </p:cSld>
  <p:clrMapOvr>
    <a:masterClrMapping/>
  </p:clrMapOvr>
</p:sld>
</file>

<file path=ppt/slides/slide3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1854837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73950502"/>
      </p:ext>
    </p:extLst>
  </p:cSld>
  <p:clrMapOvr>
    <a:masterClrMapping/>
  </p:clrMapOvr>
</p:sld>
</file>

<file path=ppt/slides/slide3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35941827"/>
      </p:ext>
    </p:extLst>
  </p:cSld>
  <p:clrMapOvr>
    <a:masterClrMapping/>
  </p:clrMapOvr>
</p:sld>
</file>

<file path=ppt/slides/slide3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51676295"/>
      </p:ext>
    </p:extLst>
  </p:cSld>
  <p:clrMapOvr>
    <a:masterClrMapping/>
  </p:clrMapOvr>
</p:sld>
</file>

<file path=ppt/slides/slide3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58517493"/>
      </p:ext>
    </p:extLst>
  </p:cSld>
  <p:clrMapOvr>
    <a:masterClrMapping/>
  </p:clrMapOvr>
</p:sld>
</file>

<file path=ppt/slides/slide3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55969322"/>
      </p:ext>
    </p:extLst>
  </p:cSld>
  <p:clrMapOvr>
    <a:masterClrMapping/>
  </p:clrMapOvr>
</p:sld>
</file>

<file path=ppt/slides/slide3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24892920"/>
      </p:ext>
    </p:extLst>
  </p:cSld>
  <p:clrMapOvr>
    <a:masterClrMapping/>
  </p:clrMapOvr>
</p:sld>
</file>

<file path=ppt/slides/slide3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04968099"/>
      </p:ext>
    </p:extLst>
  </p:cSld>
  <p:clrMapOvr>
    <a:masterClrMapping/>
  </p:clrMapOvr>
</p:sld>
</file>

<file path=ppt/slides/slide3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17558263"/>
      </p:ext>
    </p:extLst>
  </p:cSld>
  <p:clrMapOvr>
    <a:masterClrMapping/>
  </p:clrMapOvr>
</p:sld>
</file>

<file path=ppt/slides/slide3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13121815"/>
      </p:ext>
    </p:extLst>
  </p:cSld>
  <p:clrMapOvr>
    <a:masterClrMapping/>
  </p:clrMapOvr>
</p:sld>
</file>

<file path=ppt/slides/slide3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54660976"/>
      </p:ext>
    </p:extLst>
  </p:cSld>
  <p:clrMapOvr>
    <a:masterClrMapping/>
  </p:clrMapOvr>
</p:sld>
</file>

<file path=ppt/slides/slide3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45567791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65795726"/>
      </p:ext>
    </p:extLst>
  </p:cSld>
  <p:clrMapOvr>
    <a:masterClrMapping/>
  </p:clrMapOvr>
</p:sld>
</file>

<file path=ppt/slides/slide3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49778541"/>
      </p:ext>
    </p:extLst>
  </p:cSld>
  <p:clrMapOvr>
    <a:masterClrMapping/>
  </p:clrMapOvr>
</p:sld>
</file>

<file path=ppt/slides/slide3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616331534"/>
      </p:ext>
    </p:extLst>
  </p:cSld>
  <p:clrMapOvr>
    <a:masterClrMapping/>
  </p:clrMapOvr>
</p:sld>
</file>

<file path=ppt/slides/slide3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7858600"/>
      </p:ext>
    </p:extLst>
  </p:cSld>
  <p:clrMapOvr>
    <a:masterClrMapping/>
  </p:clrMapOvr>
</p:sld>
</file>

<file path=ppt/slides/slide3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35965667"/>
      </p:ext>
    </p:extLst>
  </p:cSld>
  <p:clrMapOvr>
    <a:masterClrMapping/>
  </p:clrMapOvr>
</p:sld>
</file>

<file path=ppt/slides/slide3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00245251"/>
      </p:ext>
    </p:extLst>
  </p:cSld>
  <p:clrMapOvr>
    <a:masterClrMapping/>
  </p:clrMapOvr>
</p:sld>
</file>

<file path=ppt/slides/slide3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19720356"/>
      </p:ext>
    </p:extLst>
  </p:cSld>
  <p:clrMapOvr>
    <a:masterClrMapping/>
  </p:clrMapOvr>
</p:sld>
</file>

<file path=ppt/slides/slide3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26549110"/>
      </p:ext>
    </p:extLst>
  </p:cSld>
  <p:clrMapOvr>
    <a:masterClrMapping/>
  </p:clrMapOvr>
</p:sld>
</file>

<file path=ppt/slides/slide3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64263147"/>
      </p:ext>
    </p:extLst>
  </p:cSld>
  <p:clrMapOvr>
    <a:masterClrMapping/>
  </p:clrMapOvr>
</p:sld>
</file>

<file path=ppt/slides/slide3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21008457"/>
      </p:ext>
    </p:extLst>
  </p:cSld>
  <p:clrMapOvr>
    <a:masterClrMapping/>
  </p:clrMapOvr>
</p:sld>
</file>

<file path=ppt/slides/slide3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19131958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34386928"/>
      </p:ext>
    </p:extLst>
  </p:cSld>
  <p:clrMapOvr>
    <a:masterClrMapping/>
  </p:clrMapOvr>
</p:sld>
</file>

<file path=ppt/slides/slide3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33793190"/>
      </p:ext>
    </p:extLst>
  </p:cSld>
  <p:clrMapOvr>
    <a:masterClrMapping/>
  </p:clrMapOvr>
</p:sld>
</file>

<file path=ppt/slides/slide3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72697478"/>
      </p:ext>
    </p:extLst>
  </p:cSld>
  <p:clrMapOvr>
    <a:masterClrMapping/>
  </p:clrMapOvr>
</p:sld>
</file>

<file path=ppt/slides/slide3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21372650"/>
      </p:ext>
    </p:extLst>
  </p:cSld>
  <p:clrMapOvr>
    <a:masterClrMapping/>
  </p:clrMapOvr>
</p:sld>
</file>

<file path=ppt/slides/slide3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80930339"/>
      </p:ext>
    </p:extLst>
  </p:cSld>
  <p:clrMapOvr>
    <a:masterClrMapping/>
  </p:clrMapOvr>
</p:sld>
</file>

<file path=ppt/slides/slide3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061712191"/>
      </p:ext>
    </p:extLst>
  </p:cSld>
  <p:clrMapOvr>
    <a:masterClrMapping/>
  </p:clrMapOvr>
</p:sld>
</file>

<file path=ppt/slides/slide3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230505"/>
      </p:ext>
    </p:extLst>
  </p:cSld>
  <p:clrMapOvr>
    <a:masterClrMapping/>
  </p:clrMapOvr>
</p:sld>
</file>

<file path=ppt/slides/slide3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10109336"/>
      </p:ext>
    </p:extLst>
  </p:cSld>
  <p:clrMapOvr>
    <a:masterClrMapping/>
  </p:clrMapOvr>
</p:sld>
</file>

<file path=ppt/slides/slide3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30316904"/>
      </p:ext>
    </p:extLst>
  </p:cSld>
  <p:clrMapOvr>
    <a:masterClrMapping/>
  </p:clrMapOvr>
</p:sld>
</file>

<file path=ppt/slides/slide3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86535554"/>
      </p:ext>
    </p:extLst>
  </p:cSld>
  <p:clrMapOvr>
    <a:masterClrMapping/>
  </p:clrMapOvr>
</p:sld>
</file>

<file path=ppt/slides/slide3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36008866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IV4 SERIES </a:t>
            </a:r>
          </a:p>
        </p:txBody>
      </p:sp>
    </p:spTree>
    <p:extLst>
      <p:ext uri="{BB962C8B-B14F-4D97-AF65-F5344CB8AC3E}">
        <p14:creationId xmlns:p14="http://schemas.microsoft.com/office/powerpoint/2010/main" val="3463396241"/>
      </p:ext>
    </p:extLst>
  </p:cSld>
  <p:clrMapOvr>
    <a:masterClrMapping/>
  </p:clrMapOvr>
</p:sld>
</file>

<file path=ppt/slides/slide3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85023924"/>
      </p:ext>
    </p:extLst>
  </p:cSld>
  <p:clrMapOvr>
    <a:masterClrMapping/>
  </p:clrMapOvr>
</p:sld>
</file>

<file path=ppt/slides/slide3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95593123"/>
      </p:ext>
    </p:extLst>
  </p:cSld>
  <p:clrMapOvr>
    <a:masterClrMapping/>
  </p:clrMapOvr>
</p:sld>
</file>

<file path=ppt/slides/slide3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67041029"/>
      </p:ext>
    </p:extLst>
  </p:cSld>
  <p:clrMapOvr>
    <a:masterClrMapping/>
  </p:clrMapOvr>
</p:sld>
</file>

<file path=ppt/slides/slide3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18707849"/>
      </p:ext>
    </p:extLst>
  </p:cSld>
  <p:clrMapOvr>
    <a:masterClrMapping/>
  </p:clrMapOvr>
</p:sld>
</file>

<file path=ppt/slides/slide3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35458819"/>
      </p:ext>
    </p:extLst>
  </p:cSld>
  <p:clrMapOvr>
    <a:masterClrMapping/>
  </p:clrMapOvr>
</p:sld>
</file>

<file path=ppt/slides/slide3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97271467"/>
      </p:ext>
    </p:extLst>
  </p:cSld>
  <p:clrMapOvr>
    <a:masterClrMapping/>
  </p:clrMapOvr>
</p:sld>
</file>

<file path=ppt/slides/slide3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44305889"/>
      </p:ext>
    </p:extLst>
  </p:cSld>
  <p:clrMapOvr>
    <a:masterClrMapping/>
  </p:clrMapOvr>
</p:sld>
</file>

<file path=ppt/slides/slide3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615313789"/>
      </p:ext>
    </p:extLst>
  </p:cSld>
  <p:clrMapOvr>
    <a:masterClrMapping/>
  </p:clrMapOvr>
</p:sld>
</file>

<file path=ppt/slides/slide3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7406573"/>
      </p:ext>
    </p:extLst>
  </p:cSld>
  <p:clrMapOvr>
    <a:masterClrMapping/>
  </p:clrMapOvr>
</p:sld>
</file>

<file path=ppt/slides/slide3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51344811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86404694"/>
      </p:ext>
    </p:extLst>
  </p:cSld>
  <p:clrMapOvr>
    <a:masterClrMapping/>
  </p:clrMapOvr>
</p:sld>
</file>

<file path=ppt/slides/slide3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20895252"/>
      </p:ext>
    </p:extLst>
  </p:cSld>
  <p:clrMapOvr>
    <a:masterClrMapping/>
  </p:clrMapOvr>
</p:sld>
</file>

<file path=ppt/slides/slide3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56356606"/>
      </p:ext>
    </p:extLst>
  </p:cSld>
  <p:clrMapOvr>
    <a:masterClrMapping/>
  </p:clrMapOvr>
</p:sld>
</file>

<file path=ppt/slides/slide3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6972824"/>
      </p:ext>
    </p:extLst>
  </p:cSld>
  <p:clrMapOvr>
    <a:masterClrMapping/>
  </p:clrMapOvr>
</p:sld>
</file>

<file path=ppt/slides/slide3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55492651"/>
      </p:ext>
    </p:extLst>
  </p:cSld>
  <p:clrMapOvr>
    <a:masterClrMapping/>
  </p:clrMapOvr>
</p:sld>
</file>

<file path=ppt/slides/slide3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91396742"/>
      </p:ext>
    </p:extLst>
  </p:cSld>
  <p:clrMapOvr>
    <a:masterClrMapping/>
  </p:clrMapOvr>
</p:sld>
</file>

<file path=ppt/slides/slide3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41384602"/>
      </p:ext>
    </p:extLst>
  </p:cSld>
  <p:clrMapOvr>
    <a:masterClrMapping/>
  </p:clrMapOvr>
</p:sld>
</file>

<file path=ppt/slides/slide3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52921018"/>
      </p:ext>
    </p:extLst>
  </p:cSld>
  <p:clrMapOvr>
    <a:masterClrMapping/>
  </p:clrMapOvr>
</p:sld>
</file>

<file path=ppt/slides/slide3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94517149"/>
      </p:ext>
    </p:extLst>
  </p:cSld>
  <p:clrMapOvr>
    <a:masterClrMapping/>
  </p:clrMapOvr>
</p:sld>
</file>

<file path=ppt/slides/slide3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06572577"/>
      </p:ext>
    </p:extLst>
  </p:cSld>
  <p:clrMapOvr>
    <a:masterClrMapping/>
  </p:clrMapOvr>
</p:sld>
</file>

<file path=ppt/slides/slide3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62740189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52173550"/>
      </p:ext>
    </p:extLst>
  </p:cSld>
  <p:clrMapOvr>
    <a:masterClrMapping/>
  </p:clrMapOvr>
</p:sld>
</file>

<file path=ppt/slides/slide3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6081581"/>
      </p:ext>
    </p:extLst>
  </p:cSld>
  <p:clrMapOvr>
    <a:masterClrMapping/>
  </p:clrMapOvr>
</p:sld>
</file>

<file path=ppt/slides/slide3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4449567"/>
      </p:ext>
    </p:extLst>
  </p:cSld>
  <p:clrMapOvr>
    <a:masterClrMapping/>
  </p:clrMapOvr>
</p:sld>
</file>

<file path=ppt/slides/slide3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62138117"/>
      </p:ext>
    </p:extLst>
  </p:cSld>
  <p:clrMapOvr>
    <a:masterClrMapping/>
  </p:clrMapOvr>
</p:sld>
</file>

<file path=ppt/slides/slide3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24435326"/>
      </p:ext>
    </p:extLst>
  </p:cSld>
  <p:clrMapOvr>
    <a:masterClrMapping/>
  </p:clrMapOvr>
</p:sld>
</file>

<file path=ppt/slides/slide3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45859063"/>
      </p:ext>
    </p:extLst>
  </p:cSld>
  <p:clrMapOvr>
    <a:masterClrMapping/>
  </p:clrMapOvr>
</p:sld>
</file>

<file path=ppt/slides/slide3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77131758"/>
      </p:ext>
    </p:extLst>
  </p:cSld>
  <p:clrMapOvr>
    <a:masterClrMapping/>
  </p:clrMapOvr>
</p:sld>
</file>

<file path=ppt/slides/slide3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25051277"/>
      </p:ext>
    </p:extLst>
  </p:cSld>
  <p:clrMapOvr>
    <a:masterClrMapping/>
  </p:clrMapOvr>
</p:sld>
</file>

<file path=ppt/slides/slide3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25049850"/>
      </p:ext>
    </p:extLst>
  </p:cSld>
  <p:clrMapOvr>
    <a:masterClrMapping/>
  </p:clrMapOvr>
</p:sld>
</file>

<file path=ppt/slides/slide3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91849827"/>
      </p:ext>
    </p:extLst>
  </p:cSld>
  <p:clrMapOvr>
    <a:masterClrMapping/>
  </p:clrMapOvr>
</p:sld>
</file>

<file path=ppt/slides/slide3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137123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14855792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87088528"/>
      </p:ext>
    </p:extLst>
  </p:cSld>
  <p:clrMapOvr>
    <a:masterClrMapping/>
  </p:clrMapOvr>
</p:sld>
</file>

<file path=ppt/slides/slide3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0628234"/>
      </p:ext>
    </p:extLst>
  </p:cSld>
  <p:clrMapOvr>
    <a:masterClrMapping/>
  </p:clrMapOvr>
</p:sld>
</file>

<file path=ppt/slides/slide3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28524403"/>
      </p:ext>
    </p:extLst>
  </p:cSld>
  <p:clrMapOvr>
    <a:masterClrMapping/>
  </p:clrMapOvr>
</p:sld>
</file>

<file path=ppt/slides/slide3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38370262"/>
      </p:ext>
    </p:extLst>
  </p:cSld>
  <p:clrMapOvr>
    <a:masterClrMapping/>
  </p:clrMapOvr>
</p:sld>
</file>

<file path=ppt/slides/slide3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990642721"/>
      </p:ext>
    </p:extLst>
  </p:cSld>
  <p:clrMapOvr>
    <a:masterClrMapping/>
  </p:clrMapOvr>
</p:sld>
</file>

<file path=ppt/slides/slide3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6288827"/>
      </p:ext>
    </p:extLst>
  </p:cSld>
  <p:clrMapOvr>
    <a:masterClrMapping/>
  </p:clrMapOvr>
</p:sld>
</file>

<file path=ppt/slides/slide3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46577903"/>
      </p:ext>
    </p:extLst>
  </p:cSld>
  <p:clrMapOvr>
    <a:masterClrMapping/>
  </p:clrMapOvr>
</p:sld>
</file>

<file path=ppt/slides/slide3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56786265"/>
      </p:ext>
    </p:extLst>
  </p:cSld>
  <p:clrMapOvr>
    <a:masterClrMapping/>
  </p:clrMapOvr>
</p:sld>
</file>

<file path=ppt/slides/slide3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75894127"/>
      </p:ext>
    </p:extLst>
  </p:cSld>
  <p:clrMapOvr>
    <a:masterClrMapping/>
  </p:clrMapOvr>
</p:sld>
</file>

<file path=ppt/slides/slide3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96358216"/>
      </p:ext>
    </p:extLst>
  </p:cSld>
  <p:clrMapOvr>
    <a:masterClrMapping/>
  </p:clrMapOvr>
</p:sld>
</file>

<file path=ppt/slides/slide3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59527405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IV5 SERIES </a:t>
            </a:r>
          </a:p>
        </p:txBody>
      </p:sp>
    </p:spTree>
    <p:extLst>
      <p:ext uri="{BB962C8B-B14F-4D97-AF65-F5344CB8AC3E}">
        <p14:creationId xmlns:p14="http://schemas.microsoft.com/office/powerpoint/2010/main" val="3316995715"/>
      </p:ext>
    </p:extLst>
  </p:cSld>
  <p:clrMapOvr>
    <a:masterClrMapping/>
  </p:clrMapOvr>
</p:sld>
</file>

<file path=ppt/slides/slide3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72931933"/>
      </p:ext>
    </p:extLst>
  </p:cSld>
  <p:clrMapOvr>
    <a:masterClrMapping/>
  </p:clrMapOvr>
</p:sld>
</file>

<file path=ppt/slides/slide3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12063330"/>
      </p:ext>
    </p:extLst>
  </p:cSld>
  <p:clrMapOvr>
    <a:masterClrMapping/>
  </p:clrMapOvr>
</p:sld>
</file>

<file path=ppt/slides/slide3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001181"/>
      </p:ext>
    </p:extLst>
  </p:cSld>
  <p:clrMapOvr>
    <a:masterClrMapping/>
  </p:clrMapOvr>
</p:sld>
</file>

<file path=ppt/slides/slide3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46252123"/>
      </p:ext>
    </p:extLst>
  </p:cSld>
  <p:clrMapOvr>
    <a:masterClrMapping/>
  </p:clrMapOvr>
</p:sld>
</file>

<file path=ppt/slides/slide3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3917100"/>
      </p:ext>
    </p:extLst>
  </p:cSld>
  <p:clrMapOvr>
    <a:masterClrMapping/>
  </p:clrMapOvr>
</p:sld>
</file>

<file path=ppt/slides/slide3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74078280"/>
      </p:ext>
    </p:extLst>
  </p:cSld>
  <p:clrMapOvr>
    <a:masterClrMapping/>
  </p:clrMapOvr>
</p:sld>
</file>

<file path=ppt/slides/slide3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367318941"/>
      </p:ext>
    </p:extLst>
  </p:cSld>
  <p:clrMapOvr>
    <a:masterClrMapping/>
  </p:clrMapOvr>
</p:sld>
</file>

<file path=ppt/slides/slide3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9781995"/>
      </p:ext>
    </p:extLst>
  </p:cSld>
  <p:clrMapOvr>
    <a:masterClrMapping/>
  </p:clrMapOvr>
</p:sld>
</file>

<file path=ppt/slides/slide3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06859718"/>
      </p:ext>
    </p:extLst>
  </p:cSld>
  <p:clrMapOvr>
    <a:masterClrMapping/>
  </p:clrMapOvr>
</p:sld>
</file>

<file path=ppt/slides/slide3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49141447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55217555"/>
      </p:ext>
    </p:extLst>
  </p:cSld>
  <p:clrMapOvr>
    <a:masterClrMapping/>
  </p:clrMapOvr>
</p:sld>
</file>

<file path=ppt/slides/slide3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8157113"/>
      </p:ext>
    </p:extLst>
  </p:cSld>
  <p:clrMapOvr>
    <a:masterClrMapping/>
  </p:clrMapOvr>
</p:sld>
</file>

<file path=ppt/slides/slide3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05938711"/>
      </p:ext>
    </p:extLst>
  </p:cSld>
  <p:clrMapOvr>
    <a:masterClrMapping/>
  </p:clrMapOvr>
</p:sld>
</file>

<file path=ppt/slides/slide3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79641047"/>
      </p:ext>
    </p:extLst>
  </p:cSld>
  <p:clrMapOvr>
    <a:masterClrMapping/>
  </p:clrMapOvr>
</p:sld>
</file>

<file path=ppt/slides/slide3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46172861"/>
      </p:ext>
    </p:extLst>
  </p:cSld>
  <p:clrMapOvr>
    <a:masterClrMapping/>
  </p:clrMapOvr>
</p:sld>
</file>

<file path=ppt/slides/slide3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8300080"/>
      </p:ext>
    </p:extLst>
  </p:cSld>
  <p:clrMapOvr>
    <a:masterClrMapping/>
  </p:clrMapOvr>
</p:sld>
</file>

<file path=ppt/slides/slide3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44142894"/>
      </p:ext>
    </p:extLst>
  </p:cSld>
  <p:clrMapOvr>
    <a:masterClrMapping/>
  </p:clrMapOvr>
</p:sld>
</file>

<file path=ppt/slides/slide3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91122959"/>
      </p:ext>
    </p:extLst>
  </p:cSld>
  <p:clrMapOvr>
    <a:masterClrMapping/>
  </p:clrMapOvr>
</p:sld>
</file>

<file path=ppt/slides/slide3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08075721"/>
      </p:ext>
    </p:extLst>
  </p:cSld>
  <p:clrMapOvr>
    <a:masterClrMapping/>
  </p:clrMapOvr>
</p:sld>
</file>

<file path=ppt/slides/slide3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45613665"/>
      </p:ext>
    </p:extLst>
  </p:cSld>
  <p:clrMapOvr>
    <a:masterClrMapping/>
  </p:clrMapOvr>
</p:sld>
</file>

<file path=ppt/slides/slide3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ZH1 SERIES </a:t>
            </a:r>
          </a:p>
        </p:txBody>
      </p:sp>
    </p:spTree>
    <p:extLst>
      <p:ext uri="{BB962C8B-B14F-4D97-AF65-F5344CB8AC3E}">
        <p14:creationId xmlns:p14="http://schemas.microsoft.com/office/powerpoint/2010/main" val="323274528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81810668"/>
      </p:ext>
    </p:extLst>
  </p:cSld>
  <p:clrMapOvr>
    <a:masterClrMapping/>
  </p:clrMapOvr>
</p:sld>
</file>

<file path=ppt/slides/slide3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73421791"/>
      </p:ext>
    </p:extLst>
  </p:cSld>
  <p:clrMapOvr>
    <a:masterClrMapping/>
  </p:clrMapOvr>
</p:sld>
</file>

<file path=ppt/slides/slide3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13702670"/>
      </p:ext>
    </p:extLst>
  </p:cSld>
  <p:clrMapOvr>
    <a:masterClrMapping/>
  </p:clrMapOvr>
</p:sld>
</file>

<file path=ppt/slides/slide3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11145174"/>
      </p:ext>
    </p:extLst>
  </p:cSld>
  <p:clrMapOvr>
    <a:masterClrMapping/>
  </p:clrMapOvr>
</p:sld>
</file>

<file path=ppt/slides/slide3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ZH2 SERIES </a:t>
            </a:r>
          </a:p>
        </p:txBody>
      </p:sp>
    </p:spTree>
    <p:extLst>
      <p:ext uri="{BB962C8B-B14F-4D97-AF65-F5344CB8AC3E}">
        <p14:creationId xmlns:p14="http://schemas.microsoft.com/office/powerpoint/2010/main" val="2802552408"/>
      </p:ext>
    </p:extLst>
  </p:cSld>
  <p:clrMapOvr>
    <a:masterClrMapping/>
  </p:clrMapOvr>
</p:sld>
</file>

<file path=ppt/slides/slide3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36779611"/>
      </p:ext>
    </p:extLst>
  </p:cSld>
  <p:clrMapOvr>
    <a:masterClrMapping/>
  </p:clrMapOvr>
</p:sld>
</file>

<file path=ppt/slides/slide3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91933195"/>
      </p:ext>
    </p:extLst>
  </p:cSld>
  <p:clrMapOvr>
    <a:masterClrMapping/>
  </p:clrMapOvr>
</p:sld>
</file>

<file path=ppt/slides/slide3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32724075"/>
      </p:ext>
    </p:extLst>
  </p:cSld>
  <p:clrMapOvr>
    <a:masterClrMapping/>
  </p:clrMapOvr>
</p:sld>
</file>

<file path=ppt/slides/slide3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ZH3 SERIES </a:t>
            </a:r>
          </a:p>
        </p:txBody>
      </p:sp>
    </p:spTree>
    <p:extLst>
      <p:ext uri="{BB962C8B-B14F-4D97-AF65-F5344CB8AC3E}">
        <p14:creationId xmlns:p14="http://schemas.microsoft.com/office/powerpoint/2010/main" val="2805265143"/>
      </p:ext>
    </p:extLst>
  </p:cSld>
  <p:clrMapOvr>
    <a:masterClrMapping/>
  </p:clrMapOvr>
</p:sld>
</file>

<file path=ppt/slides/slide3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33988937"/>
      </p:ext>
    </p:extLst>
  </p:cSld>
  <p:clrMapOvr>
    <a:masterClrMapping/>
  </p:clrMapOvr>
</p:sld>
</file>

<file path=ppt/slides/slide3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57034355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14788003"/>
      </p:ext>
    </p:extLst>
  </p:cSld>
  <p:clrMapOvr>
    <a:masterClrMapping/>
  </p:clrMapOvr>
</p:sld>
</file>

<file path=ppt/slides/slide3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3094883"/>
      </p:ext>
    </p:extLst>
  </p:cSld>
  <p:clrMapOvr>
    <a:masterClrMapping/>
  </p:clrMapOvr>
</p:sld>
</file>

<file path=ppt/slides/slide3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ZH4 SERIES </a:t>
            </a:r>
          </a:p>
        </p:txBody>
      </p:sp>
    </p:spTree>
    <p:extLst>
      <p:ext uri="{BB962C8B-B14F-4D97-AF65-F5344CB8AC3E}">
        <p14:creationId xmlns:p14="http://schemas.microsoft.com/office/powerpoint/2010/main" val="3401922323"/>
      </p:ext>
    </p:extLst>
  </p:cSld>
  <p:clrMapOvr>
    <a:masterClrMapping/>
  </p:clrMapOvr>
</p:sld>
</file>

<file path=ppt/slides/slide3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79306082"/>
      </p:ext>
    </p:extLst>
  </p:cSld>
  <p:clrMapOvr>
    <a:masterClrMapping/>
  </p:clrMapOvr>
</p:sld>
</file>

<file path=ppt/slides/slide3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35870982"/>
      </p:ext>
    </p:extLst>
  </p:cSld>
  <p:clrMapOvr>
    <a:masterClrMapping/>
  </p:clrMapOvr>
</p:sld>
</file>

<file path=ppt/slides/slide3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21047992"/>
      </p:ext>
    </p:extLst>
  </p:cSld>
  <p:clrMapOvr>
    <a:masterClrMapping/>
  </p:clrMapOvr>
</p:sld>
</file>

<file path=ppt/slides/slide3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ZH5 SERIES </a:t>
            </a:r>
          </a:p>
        </p:txBody>
      </p:sp>
    </p:spTree>
    <p:extLst>
      <p:ext uri="{BB962C8B-B14F-4D97-AF65-F5344CB8AC3E}">
        <p14:creationId xmlns:p14="http://schemas.microsoft.com/office/powerpoint/2010/main" val="3146603975"/>
      </p:ext>
    </p:extLst>
  </p:cSld>
  <p:clrMapOvr>
    <a:masterClrMapping/>
  </p:clrMapOvr>
</p:sld>
</file>

<file path=ppt/slides/slide3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63288840"/>
      </p:ext>
    </p:extLst>
  </p:cSld>
  <p:clrMapOvr>
    <a:masterClrMapping/>
  </p:clrMapOvr>
</p:sld>
</file>

<file path=ppt/slides/slide3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40520802"/>
      </p:ext>
    </p:extLst>
  </p:cSld>
  <p:clrMapOvr>
    <a:masterClrMapping/>
  </p:clrMapOvr>
</p:sld>
</file>

<file path=ppt/slides/slide3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11780524"/>
      </p:ext>
    </p:extLst>
  </p:cSld>
  <p:clrMapOvr>
    <a:masterClrMapping/>
  </p:clrMapOvr>
</p:sld>
</file>

<file path=ppt/slides/slide3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ZH6 SERIES </a:t>
            </a:r>
          </a:p>
        </p:txBody>
      </p:sp>
    </p:spTree>
    <p:extLst>
      <p:ext uri="{BB962C8B-B14F-4D97-AF65-F5344CB8AC3E}">
        <p14:creationId xmlns:p14="http://schemas.microsoft.com/office/powerpoint/2010/main" val="2176497615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IV6 SERIES </a:t>
            </a:r>
          </a:p>
        </p:txBody>
      </p:sp>
    </p:spTree>
    <p:extLst>
      <p:ext uri="{BB962C8B-B14F-4D97-AF65-F5344CB8AC3E}">
        <p14:creationId xmlns:p14="http://schemas.microsoft.com/office/powerpoint/2010/main" val="2840022025"/>
      </p:ext>
    </p:extLst>
  </p:cSld>
  <p:clrMapOvr>
    <a:masterClrMapping/>
  </p:clrMapOvr>
</p:sld>
</file>

<file path=ppt/slides/slide3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24510112"/>
      </p:ext>
    </p:extLst>
  </p:cSld>
  <p:clrMapOvr>
    <a:masterClrMapping/>
  </p:clrMapOvr>
</p:sld>
</file>

<file path=ppt/slides/slide3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91190024"/>
      </p:ext>
    </p:extLst>
  </p:cSld>
  <p:clrMapOvr>
    <a:masterClrMapping/>
  </p:clrMapOvr>
</p:sld>
</file>

<file path=ppt/slides/slide3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99848481"/>
      </p:ext>
    </p:extLst>
  </p:cSld>
  <p:clrMapOvr>
    <a:masterClrMapping/>
  </p:clrMapOvr>
</p:sld>
</file>

<file path=ppt/slides/slide3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ZH7 SERIES </a:t>
            </a:r>
          </a:p>
        </p:txBody>
      </p:sp>
    </p:spTree>
    <p:extLst>
      <p:ext uri="{BB962C8B-B14F-4D97-AF65-F5344CB8AC3E}">
        <p14:creationId xmlns:p14="http://schemas.microsoft.com/office/powerpoint/2010/main" val="4008595694"/>
      </p:ext>
    </p:extLst>
  </p:cSld>
  <p:clrMapOvr>
    <a:masterClrMapping/>
  </p:clrMapOvr>
</p:sld>
</file>

<file path=ppt/slides/slide3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29848419"/>
      </p:ext>
    </p:extLst>
  </p:cSld>
  <p:clrMapOvr>
    <a:masterClrMapping/>
  </p:clrMapOvr>
</p:sld>
</file>

<file path=ppt/slides/slide3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44891370"/>
      </p:ext>
    </p:extLst>
  </p:cSld>
  <p:clrMapOvr>
    <a:masterClrMapping/>
  </p:clrMapOvr>
</p:sld>
</file>

<file path=ppt/slides/slide3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67189423"/>
      </p:ext>
    </p:extLst>
  </p:cSld>
  <p:clrMapOvr>
    <a:masterClrMapping/>
  </p:clrMapOvr>
</p:sld>
</file>

<file path=ppt/slides/slide3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ZH8 SERIES </a:t>
            </a:r>
          </a:p>
        </p:txBody>
      </p:sp>
    </p:spTree>
    <p:extLst>
      <p:ext uri="{BB962C8B-B14F-4D97-AF65-F5344CB8AC3E}">
        <p14:creationId xmlns:p14="http://schemas.microsoft.com/office/powerpoint/2010/main" val="2534139071"/>
      </p:ext>
    </p:extLst>
  </p:cSld>
  <p:clrMapOvr>
    <a:masterClrMapping/>
  </p:clrMapOvr>
</p:sld>
</file>

<file path=ppt/slides/slide3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96282606"/>
      </p:ext>
    </p:extLst>
  </p:cSld>
  <p:clrMapOvr>
    <a:masterClrMapping/>
  </p:clrMapOvr>
</p:sld>
</file>

<file path=ppt/slides/slide3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28951076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76580999"/>
      </p:ext>
    </p:extLst>
  </p:cSld>
  <p:clrMapOvr>
    <a:masterClrMapping/>
  </p:clrMapOvr>
</p:sld>
</file>

<file path=ppt/slides/slide3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45096750"/>
      </p:ext>
    </p:extLst>
  </p:cSld>
  <p:clrMapOvr>
    <a:masterClrMapping/>
  </p:clrMapOvr>
</p:sld>
</file>

<file path=ppt/slides/slide3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ZH9 SERIES </a:t>
            </a:r>
          </a:p>
        </p:txBody>
      </p:sp>
    </p:spTree>
    <p:extLst>
      <p:ext uri="{BB962C8B-B14F-4D97-AF65-F5344CB8AC3E}">
        <p14:creationId xmlns:p14="http://schemas.microsoft.com/office/powerpoint/2010/main" val="2766976657"/>
      </p:ext>
    </p:extLst>
  </p:cSld>
  <p:clrMapOvr>
    <a:masterClrMapping/>
  </p:clrMapOvr>
</p:sld>
</file>

<file path=ppt/slides/slide3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63761699"/>
      </p:ext>
    </p:extLst>
  </p:cSld>
  <p:clrMapOvr>
    <a:masterClrMapping/>
  </p:clrMapOvr>
</p:sld>
</file>

<file path=ppt/slides/slide3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25511022"/>
      </p:ext>
    </p:extLst>
  </p:cSld>
  <p:clrMapOvr>
    <a:masterClrMapping/>
  </p:clrMapOvr>
</p:sld>
</file>

<file path=ppt/slides/slide3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012075"/>
      </p:ext>
    </p:extLst>
  </p:cSld>
  <p:clrMapOvr>
    <a:masterClrMapping/>
  </p:clrMapOvr>
</p:sld>
</file>

<file path=ppt/slides/slide3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ZH10 SERIES </a:t>
            </a:r>
          </a:p>
        </p:txBody>
      </p:sp>
    </p:spTree>
    <p:extLst>
      <p:ext uri="{BB962C8B-B14F-4D97-AF65-F5344CB8AC3E}">
        <p14:creationId xmlns:p14="http://schemas.microsoft.com/office/powerpoint/2010/main" val="326790470"/>
      </p:ext>
    </p:extLst>
  </p:cSld>
  <p:clrMapOvr>
    <a:masterClrMapping/>
  </p:clrMapOvr>
</p:sld>
</file>

<file path=ppt/slides/slide3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92647899"/>
      </p:ext>
    </p:extLst>
  </p:cSld>
  <p:clrMapOvr>
    <a:masterClrMapping/>
  </p:clrMapOvr>
</p:sld>
</file>

<file path=ppt/slides/slide3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01401156"/>
      </p:ext>
    </p:extLst>
  </p:cSld>
  <p:clrMapOvr>
    <a:masterClrMapping/>
  </p:clrMapOvr>
</p:sld>
</file>

<file path=ppt/slides/slide3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32760398"/>
      </p:ext>
    </p:extLst>
  </p:cSld>
  <p:clrMapOvr>
    <a:masterClrMapping/>
  </p:clrMapOvr>
</p:sld>
</file>

<file path=ppt/slides/slide3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LD SERIES</a:t>
            </a:r>
          </a:p>
        </p:txBody>
      </p:sp>
    </p:spTree>
    <p:extLst>
      <p:ext uri="{BB962C8B-B14F-4D97-AF65-F5344CB8AC3E}">
        <p14:creationId xmlns:p14="http://schemas.microsoft.com/office/powerpoint/2010/main" val="2129199143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05666978"/>
      </p:ext>
    </p:extLst>
  </p:cSld>
  <p:clrMapOvr>
    <a:masterClrMapping/>
  </p:clrMapOvr>
</p:sld>
</file>

<file path=ppt/slides/slide3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LD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606426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89530750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752306036"/>
      </p:ext>
    </p:extLst>
  </p:cSld>
  <p:clrMapOvr>
    <a:masterClrMapping/>
  </p:clrMapOvr>
</p:sld>
</file>

<file path=ppt/slides/slide3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248151264"/>
      </p:ext>
    </p:extLst>
  </p:cSld>
  <p:clrMapOvr>
    <a:masterClrMapping/>
  </p:clrMapOvr>
</p:sld>
</file>

<file path=ppt/slides/slide3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0010688"/>
      </p:ext>
    </p:extLst>
  </p:cSld>
  <p:clrMapOvr>
    <a:masterClrMapping/>
  </p:clrMapOvr>
</p:sld>
</file>

<file path=ppt/slides/slide3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69218857"/>
      </p:ext>
    </p:extLst>
  </p:cSld>
  <p:clrMapOvr>
    <a:masterClrMapping/>
  </p:clrMapOvr>
</p:sld>
</file>

<file path=ppt/slides/slide3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81810300"/>
      </p:ext>
    </p:extLst>
  </p:cSld>
  <p:clrMapOvr>
    <a:masterClrMapping/>
  </p:clrMapOvr>
</p:sld>
</file>

<file path=ppt/slides/slide3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20833000"/>
      </p:ext>
    </p:extLst>
  </p:cSld>
  <p:clrMapOvr>
    <a:masterClrMapping/>
  </p:clrMapOvr>
</p:sld>
</file>

<file path=ppt/slides/slide3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54587268"/>
      </p:ext>
    </p:extLst>
  </p:cSld>
  <p:clrMapOvr>
    <a:masterClrMapping/>
  </p:clrMapOvr>
</p:sld>
</file>

<file path=ppt/slides/slide3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86930104"/>
      </p:ext>
    </p:extLst>
  </p:cSld>
  <p:clrMapOvr>
    <a:masterClrMapping/>
  </p:clrMapOvr>
</p:sld>
</file>

<file path=ppt/slides/slide3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53468391"/>
      </p:ext>
    </p:extLst>
  </p:cSld>
  <p:clrMapOvr>
    <a:masterClrMapping/>
  </p:clrMapOvr>
</p:sld>
</file>

<file path=ppt/slides/slide3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54334661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52003124"/>
      </p:ext>
    </p:extLst>
  </p:cSld>
  <p:clrMapOvr>
    <a:masterClrMapping/>
  </p:clrMapOvr>
</p:sld>
</file>

<file path=ppt/slides/slide3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08908223"/>
      </p:ext>
    </p:extLst>
  </p:cSld>
  <p:clrMapOvr>
    <a:masterClrMapping/>
  </p:clrMapOvr>
</p:sld>
</file>

<file path=ppt/slides/slide3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02347991"/>
      </p:ext>
    </p:extLst>
  </p:cSld>
  <p:clrMapOvr>
    <a:masterClrMapping/>
  </p:clrMapOvr>
</p:sld>
</file>

<file path=ppt/slides/slide3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52723056"/>
      </p:ext>
    </p:extLst>
  </p:cSld>
  <p:clrMapOvr>
    <a:masterClrMapping/>
  </p:clrMapOvr>
</p:sld>
</file>

<file path=ppt/slides/slide3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95106305"/>
      </p:ext>
    </p:extLst>
  </p:cSld>
  <p:clrMapOvr>
    <a:masterClrMapping/>
  </p:clrMapOvr>
</p:sld>
</file>

<file path=ppt/slides/slide3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150438656"/>
      </p:ext>
    </p:extLst>
  </p:cSld>
  <p:clrMapOvr>
    <a:masterClrMapping/>
  </p:clrMapOvr>
</p:sld>
</file>

<file path=ppt/slides/slide3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7192512"/>
      </p:ext>
    </p:extLst>
  </p:cSld>
  <p:clrMapOvr>
    <a:masterClrMapping/>
  </p:clrMapOvr>
</p:sld>
</file>

<file path=ppt/slides/slide3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84792023"/>
      </p:ext>
    </p:extLst>
  </p:cSld>
  <p:clrMapOvr>
    <a:masterClrMapping/>
  </p:clrMapOvr>
</p:sld>
</file>

<file path=ppt/slides/slide3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45823740"/>
      </p:ext>
    </p:extLst>
  </p:cSld>
  <p:clrMapOvr>
    <a:masterClrMapping/>
  </p:clrMapOvr>
</p:sld>
</file>

<file path=ppt/slides/slide3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84200627"/>
      </p:ext>
    </p:extLst>
  </p:cSld>
  <p:clrMapOvr>
    <a:masterClrMapping/>
  </p:clrMapOvr>
</p:sld>
</file>

<file path=ppt/slides/slide3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00879453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IV7 SERIES </a:t>
            </a:r>
          </a:p>
        </p:txBody>
      </p:sp>
    </p:spTree>
    <p:extLst>
      <p:ext uri="{BB962C8B-B14F-4D97-AF65-F5344CB8AC3E}">
        <p14:creationId xmlns:p14="http://schemas.microsoft.com/office/powerpoint/2010/main" val="107578163"/>
      </p:ext>
    </p:extLst>
  </p:cSld>
  <p:clrMapOvr>
    <a:masterClrMapping/>
  </p:clrMapOvr>
</p:sld>
</file>

<file path=ppt/slides/slide3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80780460"/>
      </p:ext>
    </p:extLst>
  </p:cSld>
  <p:clrMapOvr>
    <a:masterClrMapping/>
  </p:clrMapOvr>
</p:sld>
</file>

<file path=ppt/slides/slide3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87168700"/>
      </p:ext>
    </p:extLst>
  </p:cSld>
  <p:clrMapOvr>
    <a:masterClrMapping/>
  </p:clrMapOvr>
</p:sld>
</file>

<file path=ppt/slides/slide3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19447006"/>
      </p:ext>
    </p:extLst>
  </p:cSld>
  <p:clrMapOvr>
    <a:masterClrMapping/>
  </p:clrMapOvr>
</p:sld>
</file>

<file path=ppt/slides/slide3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9355276"/>
      </p:ext>
    </p:extLst>
  </p:cSld>
  <p:clrMapOvr>
    <a:masterClrMapping/>
  </p:clrMapOvr>
</p:sld>
</file>

<file path=ppt/slides/slide3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29905159"/>
      </p:ext>
    </p:extLst>
  </p:cSld>
  <p:clrMapOvr>
    <a:masterClrMapping/>
  </p:clrMapOvr>
</p:sld>
</file>

<file path=ppt/slides/slide3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70368071"/>
      </p:ext>
    </p:extLst>
  </p:cSld>
  <p:clrMapOvr>
    <a:masterClrMapping/>
  </p:clrMapOvr>
</p:sld>
</file>

<file path=ppt/slides/slide3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45069540"/>
      </p:ext>
    </p:extLst>
  </p:cSld>
  <p:clrMapOvr>
    <a:masterClrMapping/>
  </p:clrMapOvr>
</p:sld>
</file>

<file path=ppt/slides/slide3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335952525"/>
      </p:ext>
    </p:extLst>
  </p:cSld>
  <p:clrMapOvr>
    <a:masterClrMapping/>
  </p:clrMapOvr>
</p:sld>
</file>

<file path=ppt/slides/slide3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9431018"/>
      </p:ext>
    </p:extLst>
  </p:cSld>
  <p:clrMapOvr>
    <a:masterClrMapping/>
  </p:clrMapOvr>
</p:sld>
</file>

<file path=ppt/slides/slide3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904868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98684642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68567493"/>
      </p:ext>
    </p:extLst>
  </p:cSld>
  <p:clrMapOvr>
    <a:masterClrMapping/>
  </p:clrMapOvr>
</p:sld>
</file>

<file path=ppt/slides/slide3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72707163"/>
      </p:ext>
    </p:extLst>
  </p:cSld>
  <p:clrMapOvr>
    <a:masterClrMapping/>
  </p:clrMapOvr>
</p:sld>
</file>

<file path=ppt/slides/slide3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02706525"/>
      </p:ext>
    </p:extLst>
  </p:cSld>
  <p:clrMapOvr>
    <a:masterClrMapping/>
  </p:clrMapOvr>
</p:sld>
</file>

<file path=ppt/slides/slide3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24968445"/>
      </p:ext>
    </p:extLst>
  </p:cSld>
  <p:clrMapOvr>
    <a:masterClrMapping/>
  </p:clrMapOvr>
</p:sld>
</file>

<file path=ppt/slides/slide3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81605554"/>
      </p:ext>
    </p:extLst>
  </p:cSld>
  <p:clrMapOvr>
    <a:masterClrMapping/>
  </p:clrMapOvr>
</p:sld>
</file>

<file path=ppt/slides/slide3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580411"/>
      </p:ext>
    </p:extLst>
  </p:cSld>
  <p:clrMapOvr>
    <a:masterClrMapping/>
  </p:clrMapOvr>
</p:sld>
</file>

<file path=ppt/slides/slide3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91760221"/>
      </p:ext>
    </p:extLst>
  </p:cSld>
  <p:clrMapOvr>
    <a:masterClrMapping/>
  </p:clrMapOvr>
</p:sld>
</file>

<file path=ppt/slides/slide3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83961564"/>
      </p:ext>
    </p:extLst>
  </p:cSld>
  <p:clrMapOvr>
    <a:masterClrMapping/>
  </p:clrMapOvr>
</p:sld>
</file>

<file path=ppt/slides/slide3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250205"/>
      </p:ext>
    </p:extLst>
  </p:cSld>
  <p:clrMapOvr>
    <a:masterClrMapping/>
  </p:clrMapOvr>
</p:sld>
</file>

<file path=ppt/slides/slide3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18082263"/>
      </p:ext>
    </p:extLst>
  </p:cSld>
  <p:clrMapOvr>
    <a:masterClrMapping/>
  </p:clrMapOvr>
</p:sld>
</file>

<file path=ppt/slides/slide3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05303721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88505928"/>
      </p:ext>
    </p:extLst>
  </p:cSld>
  <p:clrMapOvr>
    <a:masterClrMapping/>
  </p:clrMapOvr>
</p:sld>
</file>

<file path=ppt/slides/slide3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931733036"/>
      </p:ext>
    </p:extLst>
  </p:cSld>
  <p:clrMapOvr>
    <a:masterClrMapping/>
  </p:clrMapOvr>
</p:sld>
</file>

<file path=ppt/slides/slide3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5143116"/>
      </p:ext>
    </p:extLst>
  </p:cSld>
  <p:clrMapOvr>
    <a:masterClrMapping/>
  </p:clrMapOvr>
</p:sld>
</file>

<file path=ppt/slides/slide3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08086712"/>
      </p:ext>
    </p:extLst>
  </p:cSld>
  <p:clrMapOvr>
    <a:masterClrMapping/>
  </p:clrMapOvr>
</p:sld>
</file>

<file path=ppt/slides/slide3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3228156"/>
      </p:ext>
    </p:extLst>
  </p:cSld>
  <p:clrMapOvr>
    <a:masterClrMapping/>
  </p:clrMapOvr>
</p:sld>
</file>

<file path=ppt/slides/slide3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97731143"/>
      </p:ext>
    </p:extLst>
  </p:cSld>
  <p:clrMapOvr>
    <a:masterClrMapping/>
  </p:clrMapOvr>
</p:sld>
</file>

<file path=ppt/slides/slide3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97709712"/>
      </p:ext>
    </p:extLst>
  </p:cSld>
  <p:clrMapOvr>
    <a:masterClrMapping/>
  </p:clrMapOvr>
</p:sld>
</file>

<file path=ppt/slides/slide3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71035720"/>
      </p:ext>
    </p:extLst>
  </p:cSld>
  <p:clrMapOvr>
    <a:masterClrMapping/>
  </p:clrMapOvr>
</p:sld>
</file>

<file path=ppt/slides/slide3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90796982"/>
      </p:ext>
    </p:extLst>
  </p:cSld>
  <p:clrMapOvr>
    <a:masterClrMapping/>
  </p:clrMapOvr>
</p:sld>
</file>

<file path=ppt/slides/slide3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44072130"/>
      </p:ext>
    </p:extLst>
  </p:cSld>
  <p:clrMapOvr>
    <a:masterClrMapping/>
  </p:clrMapOvr>
</p:sld>
</file>

<file path=ppt/slides/slide3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68435257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72433421"/>
      </p:ext>
    </p:extLst>
  </p:cSld>
  <p:clrMapOvr>
    <a:masterClrMapping/>
  </p:clrMapOvr>
</p:sld>
</file>

<file path=ppt/slides/slide3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46693941"/>
      </p:ext>
    </p:extLst>
  </p:cSld>
  <p:clrMapOvr>
    <a:masterClrMapping/>
  </p:clrMapOvr>
</p:sld>
</file>

<file path=ppt/slides/slide3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34265204"/>
      </p:ext>
    </p:extLst>
  </p:cSld>
  <p:clrMapOvr>
    <a:masterClrMapping/>
  </p:clrMapOvr>
</p:sld>
</file>

<file path=ppt/slides/slide3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29842345"/>
      </p:ext>
    </p:extLst>
  </p:cSld>
  <p:clrMapOvr>
    <a:masterClrMapping/>
  </p:clrMapOvr>
</p:sld>
</file>

<file path=ppt/slides/slide3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817488059"/>
      </p:ext>
    </p:extLst>
  </p:cSld>
  <p:clrMapOvr>
    <a:masterClrMapping/>
  </p:clrMapOvr>
</p:sld>
</file>

<file path=ppt/slides/slide3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7300107"/>
      </p:ext>
    </p:extLst>
  </p:cSld>
  <p:clrMapOvr>
    <a:masterClrMapping/>
  </p:clrMapOvr>
</p:sld>
</file>

<file path=ppt/slides/slide3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22228878"/>
      </p:ext>
    </p:extLst>
  </p:cSld>
  <p:clrMapOvr>
    <a:masterClrMapping/>
  </p:clrMapOvr>
</p:sld>
</file>

<file path=ppt/slides/slide3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41138113"/>
      </p:ext>
    </p:extLst>
  </p:cSld>
  <p:clrMapOvr>
    <a:masterClrMapping/>
  </p:clrMapOvr>
</p:sld>
</file>

<file path=ppt/slides/slide3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61939114"/>
      </p:ext>
    </p:extLst>
  </p:cSld>
  <p:clrMapOvr>
    <a:masterClrMapping/>
  </p:clrMapOvr>
</p:sld>
</file>

<file path=ppt/slides/slide3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46137178"/>
      </p:ext>
    </p:extLst>
  </p:cSld>
  <p:clrMapOvr>
    <a:masterClrMapping/>
  </p:clrMapOvr>
</p:sld>
</file>

<file path=ppt/slides/slide3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03375870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IV8 SERIES </a:t>
            </a:r>
          </a:p>
        </p:txBody>
      </p:sp>
    </p:spTree>
    <p:extLst>
      <p:ext uri="{BB962C8B-B14F-4D97-AF65-F5344CB8AC3E}">
        <p14:creationId xmlns:p14="http://schemas.microsoft.com/office/powerpoint/2010/main" val="1322931698"/>
      </p:ext>
    </p:extLst>
  </p:cSld>
  <p:clrMapOvr>
    <a:masterClrMapping/>
  </p:clrMapOvr>
</p:sld>
</file>

<file path=ppt/slides/slide3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91424948"/>
      </p:ext>
    </p:extLst>
  </p:cSld>
  <p:clrMapOvr>
    <a:masterClrMapping/>
  </p:clrMapOvr>
</p:sld>
</file>

<file path=ppt/slides/slide3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65109152"/>
      </p:ext>
    </p:extLst>
  </p:cSld>
  <p:clrMapOvr>
    <a:masterClrMapping/>
  </p:clrMapOvr>
</p:sld>
</file>

<file path=ppt/slides/slide3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8416130"/>
      </p:ext>
    </p:extLst>
  </p:cSld>
  <p:clrMapOvr>
    <a:masterClrMapping/>
  </p:clrMapOvr>
</p:sld>
</file>

<file path=ppt/slides/slide3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10616992"/>
      </p:ext>
    </p:extLst>
  </p:cSld>
  <p:clrMapOvr>
    <a:masterClrMapping/>
  </p:clrMapOvr>
</p:sld>
</file>

<file path=ppt/slides/slide3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36253499"/>
      </p:ext>
    </p:extLst>
  </p:cSld>
  <p:clrMapOvr>
    <a:masterClrMapping/>
  </p:clrMapOvr>
</p:sld>
</file>

<file path=ppt/slides/slide3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58022462"/>
      </p:ext>
    </p:extLst>
  </p:cSld>
  <p:clrMapOvr>
    <a:masterClrMapping/>
  </p:clrMapOvr>
</p:sld>
</file>

<file path=ppt/slides/slide3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606494149"/>
      </p:ext>
    </p:extLst>
  </p:cSld>
  <p:clrMapOvr>
    <a:masterClrMapping/>
  </p:clrMapOvr>
</p:sld>
</file>

<file path=ppt/slides/slide3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9953015"/>
      </p:ext>
    </p:extLst>
  </p:cSld>
  <p:clrMapOvr>
    <a:masterClrMapping/>
  </p:clrMapOvr>
</p:sld>
</file>

<file path=ppt/slides/slide3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63203779"/>
      </p:ext>
    </p:extLst>
  </p:cSld>
  <p:clrMapOvr>
    <a:masterClrMapping/>
  </p:clrMapOvr>
</p:sld>
</file>

<file path=ppt/slides/slide3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93446287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20995029"/>
      </p:ext>
    </p:extLst>
  </p:cSld>
  <p:clrMapOvr>
    <a:masterClrMapping/>
  </p:clrMapOvr>
</p:sld>
</file>

<file path=ppt/slides/slide3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9977193"/>
      </p:ext>
    </p:extLst>
  </p:cSld>
  <p:clrMapOvr>
    <a:masterClrMapping/>
  </p:clrMapOvr>
</p:sld>
</file>

<file path=ppt/slides/slide3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22977473"/>
      </p:ext>
    </p:extLst>
  </p:cSld>
  <p:clrMapOvr>
    <a:masterClrMapping/>
  </p:clrMapOvr>
</p:sld>
</file>

<file path=ppt/slides/slide3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5914178"/>
      </p:ext>
    </p:extLst>
  </p:cSld>
  <p:clrMapOvr>
    <a:masterClrMapping/>
  </p:clrMapOvr>
</p:sld>
</file>

<file path=ppt/slides/slide3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71443474"/>
      </p:ext>
    </p:extLst>
  </p:cSld>
  <p:clrMapOvr>
    <a:masterClrMapping/>
  </p:clrMapOvr>
</p:sld>
</file>

<file path=ppt/slides/slide3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21950334"/>
      </p:ext>
    </p:extLst>
  </p:cSld>
  <p:clrMapOvr>
    <a:masterClrMapping/>
  </p:clrMapOvr>
</p:sld>
</file>

<file path=ppt/slides/slide3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30332582"/>
      </p:ext>
    </p:extLst>
  </p:cSld>
  <p:clrMapOvr>
    <a:masterClrMapping/>
  </p:clrMapOvr>
</p:sld>
</file>

<file path=ppt/slides/slide3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46027161"/>
      </p:ext>
    </p:extLst>
  </p:cSld>
  <p:clrMapOvr>
    <a:masterClrMapping/>
  </p:clrMapOvr>
</p:sld>
</file>

<file path=ppt/slides/slide3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72659410"/>
      </p:ext>
    </p:extLst>
  </p:cSld>
  <p:clrMapOvr>
    <a:masterClrMapping/>
  </p:clrMapOvr>
</p:sld>
</file>

<file path=ppt/slides/slide3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33743517"/>
      </p:ext>
    </p:extLst>
  </p:cSld>
  <p:clrMapOvr>
    <a:masterClrMapping/>
  </p:clrMapOvr>
</p:sld>
</file>

<file path=ppt/slides/slide3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886841038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30692235"/>
      </p:ext>
    </p:extLst>
  </p:cSld>
  <p:clrMapOvr>
    <a:masterClrMapping/>
  </p:clrMapOvr>
</p:sld>
</file>

<file path=ppt/slides/slide3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8123231"/>
      </p:ext>
    </p:extLst>
  </p:cSld>
  <p:clrMapOvr>
    <a:masterClrMapping/>
  </p:clrMapOvr>
</p:sld>
</file>

<file path=ppt/slides/slide3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35297573"/>
      </p:ext>
    </p:extLst>
  </p:cSld>
  <p:clrMapOvr>
    <a:masterClrMapping/>
  </p:clrMapOvr>
</p:sld>
</file>

<file path=ppt/slides/slide3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51082023"/>
      </p:ext>
    </p:extLst>
  </p:cSld>
  <p:clrMapOvr>
    <a:masterClrMapping/>
  </p:clrMapOvr>
</p:sld>
</file>

<file path=ppt/slides/slide3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44959012"/>
      </p:ext>
    </p:extLst>
  </p:cSld>
  <p:clrMapOvr>
    <a:masterClrMapping/>
  </p:clrMapOvr>
</p:sld>
</file>

<file path=ppt/slides/slide3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41549599"/>
      </p:ext>
    </p:extLst>
  </p:cSld>
  <p:clrMapOvr>
    <a:masterClrMapping/>
  </p:clrMapOvr>
</p:sld>
</file>

<file path=ppt/slides/slide3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42231554"/>
      </p:ext>
    </p:extLst>
  </p:cSld>
  <p:clrMapOvr>
    <a:masterClrMapping/>
  </p:clrMapOvr>
</p:sld>
</file>

<file path=ppt/slides/slide3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26025150"/>
      </p:ext>
    </p:extLst>
  </p:cSld>
  <p:clrMapOvr>
    <a:masterClrMapping/>
  </p:clrMapOvr>
</p:sld>
</file>

<file path=ppt/slides/slide3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94275077"/>
      </p:ext>
    </p:extLst>
  </p:cSld>
  <p:clrMapOvr>
    <a:masterClrMapping/>
  </p:clrMapOvr>
</p:sld>
</file>

<file path=ppt/slides/slide3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46827720"/>
      </p:ext>
    </p:extLst>
  </p:cSld>
  <p:clrMapOvr>
    <a:masterClrMapping/>
  </p:clrMapOvr>
</p:sld>
</file>

<file path=ppt/slides/slide3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92991547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40646892"/>
      </p:ext>
    </p:extLst>
  </p:cSld>
  <p:clrMapOvr>
    <a:masterClrMapping/>
  </p:clrMapOvr>
</p:sld>
</file>

<file path=ppt/slides/slide3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20053233"/>
      </p:ext>
    </p:extLst>
  </p:cSld>
  <p:clrMapOvr>
    <a:masterClrMapping/>
  </p:clrMapOvr>
</p:sld>
</file>

<file path=ppt/slides/slide3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48082732"/>
      </p:ext>
    </p:extLst>
  </p:cSld>
  <p:clrMapOvr>
    <a:masterClrMapping/>
  </p:clrMapOvr>
</p:sld>
</file>

<file path=ppt/slides/slide3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410900124"/>
      </p:ext>
    </p:extLst>
  </p:cSld>
  <p:clrMapOvr>
    <a:masterClrMapping/>
  </p:clrMapOvr>
</p:sld>
</file>

<file path=ppt/slides/slide3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6409132"/>
      </p:ext>
    </p:extLst>
  </p:cSld>
  <p:clrMapOvr>
    <a:masterClrMapping/>
  </p:clrMapOvr>
</p:sld>
</file>

<file path=ppt/slides/slide3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45268085"/>
      </p:ext>
    </p:extLst>
  </p:cSld>
  <p:clrMapOvr>
    <a:masterClrMapping/>
  </p:clrMapOvr>
</p:sld>
</file>

<file path=ppt/slides/slide3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68937199"/>
      </p:ext>
    </p:extLst>
  </p:cSld>
  <p:clrMapOvr>
    <a:masterClrMapping/>
  </p:clrMapOvr>
</p:sld>
</file>

<file path=ppt/slides/slide3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14127421"/>
      </p:ext>
    </p:extLst>
  </p:cSld>
  <p:clrMapOvr>
    <a:masterClrMapping/>
  </p:clrMapOvr>
</p:sld>
</file>

<file path=ppt/slides/slide3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06082573"/>
      </p:ext>
    </p:extLst>
  </p:cSld>
  <p:clrMapOvr>
    <a:masterClrMapping/>
  </p:clrMapOvr>
</p:sld>
</file>

<file path=ppt/slides/slide3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89699737"/>
      </p:ext>
    </p:extLst>
  </p:cSld>
  <p:clrMapOvr>
    <a:masterClrMapping/>
  </p:clrMapOvr>
</p:sld>
</file>

<file path=ppt/slides/slide3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51808117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IV9 SERIES </a:t>
            </a:r>
          </a:p>
        </p:txBody>
      </p:sp>
    </p:spTree>
    <p:extLst>
      <p:ext uri="{BB962C8B-B14F-4D97-AF65-F5344CB8AC3E}">
        <p14:creationId xmlns:p14="http://schemas.microsoft.com/office/powerpoint/2010/main" val="3887006455"/>
      </p:ext>
    </p:extLst>
  </p:cSld>
  <p:clrMapOvr>
    <a:masterClrMapping/>
  </p:clrMapOvr>
</p:sld>
</file>

<file path=ppt/slides/slide3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42809169"/>
      </p:ext>
    </p:extLst>
  </p:cSld>
  <p:clrMapOvr>
    <a:masterClrMapping/>
  </p:clrMapOvr>
</p:sld>
</file>

<file path=ppt/slides/slide3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67702293"/>
      </p:ext>
    </p:extLst>
  </p:cSld>
  <p:clrMapOvr>
    <a:masterClrMapping/>
  </p:clrMapOvr>
</p:sld>
</file>

<file path=ppt/slides/slide3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17918171"/>
      </p:ext>
    </p:extLst>
  </p:cSld>
  <p:clrMapOvr>
    <a:masterClrMapping/>
  </p:clrMapOvr>
</p:sld>
</file>

<file path=ppt/slides/slide3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73534917"/>
      </p:ext>
    </p:extLst>
  </p:cSld>
  <p:clrMapOvr>
    <a:masterClrMapping/>
  </p:clrMapOvr>
</p:sld>
</file>

<file path=ppt/slides/slide3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01321190"/>
      </p:ext>
    </p:extLst>
  </p:cSld>
  <p:clrMapOvr>
    <a:masterClrMapping/>
  </p:clrMapOvr>
</p:sld>
</file>

<file path=ppt/slides/slide3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287297478"/>
      </p:ext>
    </p:extLst>
  </p:cSld>
  <p:clrMapOvr>
    <a:masterClrMapping/>
  </p:clrMapOvr>
</p:sld>
</file>

<file path=ppt/slides/slide3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8517681"/>
      </p:ext>
    </p:extLst>
  </p:cSld>
  <p:clrMapOvr>
    <a:masterClrMapping/>
  </p:clrMapOvr>
</p:sld>
</file>

<file path=ppt/slides/slide3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5510603"/>
      </p:ext>
    </p:extLst>
  </p:cSld>
  <p:clrMapOvr>
    <a:masterClrMapping/>
  </p:clrMapOvr>
</p:sld>
</file>

<file path=ppt/slides/slide3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6370393"/>
      </p:ext>
    </p:extLst>
  </p:cSld>
  <p:clrMapOvr>
    <a:masterClrMapping/>
  </p:clrMapOvr>
</p:sld>
</file>

<file path=ppt/slides/slide3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62631009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92765621"/>
      </p:ext>
    </p:extLst>
  </p:cSld>
  <p:clrMapOvr>
    <a:masterClrMapping/>
  </p:clrMapOvr>
</p:sld>
</file>

<file path=ppt/slides/slide3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92719545"/>
      </p:ext>
    </p:extLst>
  </p:cSld>
  <p:clrMapOvr>
    <a:masterClrMapping/>
  </p:clrMapOvr>
</p:sld>
</file>

<file path=ppt/slides/slide3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80998296"/>
      </p:ext>
    </p:extLst>
  </p:cSld>
  <p:clrMapOvr>
    <a:masterClrMapping/>
  </p:clrMapOvr>
</p:sld>
</file>

<file path=ppt/slides/slide3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40155610"/>
      </p:ext>
    </p:extLst>
  </p:cSld>
  <p:clrMapOvr>
    <a:masterClrMapping/>
  </p:clrMapOvr>
</p:sld>
</file>

<file path=ppt/slides/slide3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32078021"/>
      </p:ext>
    </p:extLst>
  </p:cSld>
  <p:clrMapOvr>
    <a:masterClrMapping/>
  </p:clrMapOvr>
</p:sld>
</file>

<file path=ppt/slides/slide3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62056165"/>
      </p:ext>
    </p:extLst>
  </p:cSld>
  <p:clrMapOvr>
    <a:masterClrMapping/>
  </p:clrMapOvr>
</p:sld>
</file>

<file path=ppt/slides/slide3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98614368"/>
      </p:ext>
    </p:extLst>
  </p:cSld>
  <p:clrMapOvr>
    <a:masterClrMapping/>
  </p:clrMapOvr>
</p:sld>
</file>

<file path=ppt/slides/slide3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02964903"/>
      </p:ext>
    </p:extLst>
  </p:cSld>
  <p:clrMapOvr>
    <a:masterClrMapping/>
  </p:clrMapOvr>
</p:sld>
</file>

<file path=ppt/slides/slide3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25907749"/>
      </p:ext>
    </p:extLst>
  </p:cSld>
  <p:clrMapOvr>
    <a:masterClrMapping/>
  </p:clrMapOvr>
</p:sld>
</file>

<file path=ppt/slides/slide3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230756439"/>
      </p:ext>
    </p:extLst>
  </p:cSld>
  <p:clrMapOvr>
    <a:masterClrMapping/>
  </p:clrMapOvr>
</p:sld>
</file>

<file path=ppt/slides/slide3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040850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78730628"/>
      </p:ext>
    </p:extLst>
  </p:cSld>
  <p:clrMapOvr>
    <a:masterClrMapping/>
  </p:clrMapOvr>
</p:sld>
</file>

<file path=ppt/slides/slide3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45901903"/>
      </p:ext>
    </p:extLst>
  </p:cSld>
  <p:clrMapOvr>
    <a:masterClrMapping/>
  </p:clrMapOvr>
</p:sld>
</file>

<file path=ppt/slides/slide3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8391882"/>
      </p:ext>
    </p:extLst>
  </p:cSld>
  <p:clrMapOvr>
    <a:masterClrMapping/>
  </p:clrMapOvr>
</p:sld>
</file>

<file path=ppt/slides/slide3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38378971"/>
      </p:ext>
    </p:extLst>
  </p:cSld>
  <p:clrMapOvr>
    <a:masterClrMapping/>
  </p:clrMapOvr>
</p:sld>
</file>

<file path=ppt/slides/slide3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26095813"/>
      </p:ext>
    </p:extLst>
  </p:cSld>
  <p:clrMapOvr>
    <a:masterClrMapping/>
  </p:clrMapOvr>
</p:sld>
</file>

<file path=ppt/slides/slide3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60787727"/>
      </p:ext>
    </p:extLst>
  </p:cSld>
  <p:clrMapOvr>
    <a:masterClrMapping/>
  </p:clrMapOvr>
</p:sld>
</file>

<file path=ppt/slides/slide3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81735944"/>
      </p:ext>
    </p:extLst>
  </p:cSld>
  <p:clrMapOvr>
    <a:masterClrMapping/>
  </p:clrMapOvr>
</p:sld>
</file>

<file path=ppt/slides/slide3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27958708"/>
      </p:ext>
    </p:extLst>
  </p:cSld>
  <p:clrMapOvr>
    <a:masterClrMapping/>
  </p:clrMapOvr>
</p:sld>
</file>

<file path=ppt/slides/slide3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52417878"/>
      </p:ext>
    </p:extLst>
  </p:cSld>
  <p:clrMapOvr>
    <a:masterClrMapping/>
  </p:clrMapOvr>
</p:sld>
</file>

<file path=ppt/slides/slide3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38752043"/>
      </p:ext>
    </p:extLst>
  </p:cSld>
  <p:clrMapOvr>
    <a:masterClrMapping/>
  </p:clrMapOvr>
</p:sld>
</file>

<file path=ppt/slides/slide3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310997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1664970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59059184"/>
      </p:ext>
    </p:extLst>
  </p:cSld>
  <p:clrMapOvr>
    <a:masterClrMapping/>
  </p:clrMapOvr>
</p:sld>
</file>

<file path=ppt/slides/slide3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57360819"/>
      </p:ext>
    </p:extLst>
  </p:cSld>
  <p:clrMapOvr>
    <a:masterClrMapping/>
  </p:clrMapOvr>
</p:sld>
</file>

<file path=ppt/slides/slide3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LD1 SERIES </a:t>
            </a:r>
          </a:p>
        </p:txBody>
      </p:sp>
    </p:spTree>
    <p:extLst>
      <p:ext uri="{BB962C8B-B14F-4D97-AF65-F5344CB8AC3E}">
        <p14:creationId xmlns:p14="http://schemas.microsoft.com/office/powerpoint/2010/main" val="1111347177"/>
      </p:ext>
    </p:extLst>
  </p:cSld>
  <p:clrMapOvr>
    <a:masterClrMapping/>
  </p:clrMapOvr>
</p:sld>
</file>

<file path=ppt/slides/slide3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39488336"/>
      </p:ext>
    </p:extLst>
  </p:cSld>
  <p:clrMapOvr>
    <a:masterClrMapping/>
  </p:clrMapOvr>
</p:sld>
</file>

<file path=ppt/slides/slide3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43349321"/>
      </p:ext>
    </p:extLst>
  </p:cSld>
  <p:clrMapOvr>
    <a:masterClrMapping/>
  </p:clrMapOvr>
</p:sld>
</file>

<file path=ppt/slides/slide3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7840424"/>
      </p:ext>
    </p:extLst>
  </p:cSld>
  <p:clrMapOvr>
    <a:masterClrMapping/>
  </p:clrMapOvr>
</p:sld>
</file>

<file path=ppt/slides/slide3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LD2 SERIES </a:t>
            </a:r>
          </a:p>
        </p:txBody>
      </p:sp>
    </p:spTree>
    <p:extLst>
      <p:ext uri="{BB962C8B-B14F-4D97-AF65-F5344CB8AC3E}">
        <p14:creationId xmlns:p14="http://schemas.microsoft.com/office/powerpoint/2010/main" val="1964018730"/>
      </p:ext>
    </p:extLst>
  </p:cSld>
  <p:clrMapOvr>
    <a:masterClrMapping/>
  </p:clrMapOvr>
</p:sld>
</file>

<file path=ppt/slides/slide3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82187715"/>
      </p:ext>
    </p:extLst>
  </p:cSld>
  <p:clrMapOvr>
    <a:masterClrMapping/>
  </p:clrMapOvr>
</p:sld>
</file>

<file path=ppt/slides/slide3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99426477"/>
      </p:ext>
    </p:extLst>
  </p:cSld>
  <p:clrMapOvr>
    <a:masterClrMapping/>
  </p:clrMapOvr>
</p:sld>
</file>

<file path=ppt/slides/slide3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07682104"/>
      </p:ext>
    </p:extLst>
  </p:cSld>
  <p:clrMapOvr>
    <a:masterClrMapping/>
  </p:clrMapOvr>
</p:sld>
</file>

<file path=ppt/slides/slide3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LD3 SERIES </a:t>
            </a:r>
          </a:p>
        </p:txBody>
      </p:sp>
    </p:spTree>
    <p:extLst>
      <p:ext uri="{BB962C8B-B14F-4D97-AF65-F5344CB8AC3E}">
        <p14:creationId xmlns:p14="http://schemas.microsoft.com/office/powerpoint/2010/main" val="4209048147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IV10 SERIES </a:t>
            </a:r>
          </a:p>
        </p:txBody>
      </p:sp>
    </p:spTree>
    <p:extLst>
      <p:ext uri="{BB962C8B-B14F-4D97-AF65-F5344CB8AC3E}">
        <p14:creationId xmlns:p14="http://schemas.microsoft.com/office/powerpoint/2010/main" val="4086421707"/>
      </p:ext>
    </p:extLst>
  </p:cSld>
  <p:clrMapOvr>
    <a:masterClrMapping/>
  </p:clrMapOvr>
</p:sld>
</file>

<file path=ppt/slides/slide3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2366402"/>
      </p:ext>
    </p:extLst>
  </p:cSld>
  <p:clrMapOvr>
    <a:masterClrMapping/>
  </p:clrMapOvr>
</p:sld>
</file>

<file path=ppt/slides/slide3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53533151"/>
      </p:ext>
    </p:extLst>
  </p:cSld>
  <p:clrMapOvr>
    <a:masterClrMapping/>
  </p:clrMapOvr>
</p:sld>
</file>

<file path=ppt/slides/slide3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16996512"/>
      </p:ext>
    </p:extLst>
  </p:cSld>
  <p:clrMapOvr>
    <a:masterClrMapping/>
  </p:clrMapOvr>
</p:sld>
</file>

<file path=ppt/slides/slide3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LD4 SERIES </a:t>
            </a:r>
          </a:p>
        </p:txBody>
      </p:sp>
    </p:spTree>
    <p:extLst>
      <p:ext uri="{BB962C8B-B14F-4D97-AF65-F5344CB8AC3E}">
        <p14:creationId xmlns:p14="http://schemas.microsoft.com/office/powerpoint/2010/main" val="3420870095"/>
      </p:ext>
    </p:extLst>
  </p:cSld>
  <p:clrMapOvr>
    <a:masterClrMapping/>
  </p:clrMapOvr>
</p:sld>
</file>

<file path=ppt/slides/slide3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09664672"/>
      </p:ext>
    </p:extLst>
  </p:cSld>
  <p:clrMapOvr>
    <a:masterClrMapping/>
  </p:clrMapOvr>
</p:sld>
</file>

<file path=ppt/slides/slide3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59513738"/>
      </p:ext>
    </p:extLst>
  </p:cSld>
  <p:clrMapOvr>
    <a:masterClrMapping/>
  </p:clrMapOvr>
</p:sld>
</file>

<file path=ppt/slides/slide3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9834850"/>
      </p:ext>
    </p:extLst>
  </p:cSld>
  <p:clrMapOvr>
    <a:masterClrMapping/>
  </p:clrMapOvr>
</p:sld>
</file>

<file path=ppt/slides/slide3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LD5 SERIES </a:t>
            </a:r>
          </a:p>
        </p:txBody>
      </p:sp>
    </p:spTree>
    <p:extLst>
      <p:ext uri="{BB962C8B-B14F-4D97-AF65-F5344CB8AC3E}">
        <p14:creationId xmlns:p14="http://schemas.microsoft.com/office/powerpoint/2010/main" val="3182568649"/>
      </p:ext>
    </p:extLst>
  </p:cSld>
  <p:clrMapOvr>
    <a:masterClrMapping/>
  </p:clrMapOvr>
</p:sld>
</file>

<file path=ppt/slides/slide3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44693002"/>
      </p:ext>
    </p:extLst>
  </p:cSld>
  <p:clrMapOvr>
    <a:masterClrMapping/>
  </p:clrMapOvr>
</p:sld>
</file>

<file path=ppt/slides/slide3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90266384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59266462"/>
      </p:ext>
    </p:extLst>
  </p:cSld>
  <p:clrMapOvr>
    <a:masterClrMapping/>
  </p:clrMapOvr>
</p:sld>
</file>

<file path=ppt/slides/slide3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32842172"/>
      </p:ext>
    </p:extLst>
  </p:cSld>
  <p:clrMapOvr>
    <a:masterClrMapping/>
  </p:clrMapOvr>
</p:sld>
</file>

<file path=ppt/slides/slide3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LD6 SERIES </a:t>
            </a:r>
          </a:p>
        </p:txBody>
      </p:sp>
    </p:spTree>
    <p:extLst>
      <p:ext uri="{BB962C8B-B14F-4D97-AF65-F5344CB8AC3E}">
        <p14:creationId xmlns:p14="http://schemas.microsoft.com/office/powerpoint/2010/main" val="2579824331"/>
      </p:ext>
    </p:extLst>
  </p:cSld>
  <p:clrMapOvr>
    <a:masterClrMapping/>
  </p:clrMapOvr>
</p:sld>
</file>

<file path=ppt/slides/slide3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69100058"/>
      </p:ext>
    </p:extLst>
  </p:cSld>
  <p:clrMapOvr>
    <a:masterClrMapping/>
  </p:clrMapOvr>
</p:sld>
</file>

<file path=ppt/slides/slide3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42726356"/>
      </p:ext>
    </p:extLst>
  </p:cSld>
  <p:clrMapOvr>
    <a:masterClrMapping/>
  </p:clrMapOvr>
</p:sld>
</file>

<file path=ppt/slides/slide3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67591057"/>
      </p:ext>
    </p:extLst>
  </p:cSld>
  <p:clrMapOvr>
    <a:masterClrMapping/>
  </p:clrMapOvr>
</p:sld>
</file>

<file path=ppt/slides/slide3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LD7 SERIES </a:t>
            </a:r>
          </a:p>
        </p:txBody>
      </p:sp>
    </p:spTree>
    <p:extLst>
      <p:ext uri="{BB962C8B-B14F-4D97-AF65-F5344CB8AC3E}">
        <p14:creationId xmlns:p14="http://schemas.microsoft.com/office/powerpoint/2010/main" val="2730819052"/>
      </p:ext>
    </p:extLst>
  </p:cSld>
  <p:clrMapOvr>
    <a:masterClrMapping/>
  </p:clrMapOvr>
</p:sld>
</file>

<file path=ppt/slides/slide3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65523059"/>
      </p:ext>
    </p:extLst>
  </p:cSld>
  <p:clrMapOvr>
    <a:masterClrMapping/>
  </p:clrMapOvr>
</p:sld>
</file>

<file path=ppt/slides/slide3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7253464"/>
      </p:ext>
    </p:extLst>
  </p:cSld>
  <p:clrMapOvr>
    <a:masterClrMapping/>
  </p:clrMapOvr>
</p:sld>
</file>

<file path=ppt/slides/slide3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26229906"/>
      </p:ext>
    </p:extLst>
  </p:cSld>
  <p:clrMapOvr>
    <a:masterClrMapping/>
  </p:clrMapOvr>
</p:sld>
</file>

<file path=ppt/slides/slide3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LD8 SERIES </a:t>
            </a:r>
          </a:p>
        </p:txBody>
      </p:sp>
    </p:spTree>
    <p:extLst>
      <p:ext uri="{BB962C8B-B14F-4D97-AF65-F5344CB8AC3E}">
        <p14:creationId xmlns:p14="http://schemas.microsoft.com/office/powerpoint/2010/main" val="1527442455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98449552"/>
      </p:ext>
    </p:extLst>
  </p:cSld>
  <p:clrMapOvr>
    <a:masterClrMapping/>
  </p:clrMapOvr>
</p:sld>
</file>

<file path=ppt/slides/slide3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75823580"/>
      </p:ext>
    </p:extLst>
  </p:cSld>
  <p:clrMapOvr>
    <a:masterClrMapping/>
  </p:clrMapOvr>
</p:sld>
</file>

<file path=ppt/slides/slide3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11559897"/>
      </p:ext>
    </p:extLst>
  </p:cSld>
  <p:clrMapOvr>
    <a:masterClrMapping/>
  </p:clrMapOvr>
</p:sld>
</file>

<file path=ppt/slides/slide3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36379510"/>
      </p:ext>
    </p:extLst>
  </p:cSld>
  <p:clrMapOvr>
    <a:masterClrMapping/>
  </p:clrMapOvr>
</p:sld>
</file>

<file path=ppt/slides/slide3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LD9 SERIES </a:t>
            </a:r>
          </a:p>
        </p:txBody>
      </p:sp>
    </p:spTree>
    <p:extLst>
      <p:ext uri="{BB962C8B-B14F-4D97-AF65-F5344CB8AC3E}">
        <p14:creationId xmlns:p14="http://schemas.microsoft.com/office/powerpoint/2010/main" val="1137435527"/>
      </p:ext>
    </p:extLst>
  </p:cSld>
  <p:clrMapOvr>
    <a:masterClrMapping/>
  </p:clrMapOvr>
</p:sld>
</file>

<file path=ppt/slides/slide3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59361195"/>
      </p:ext>
    </p:extLst>
  </p:cSld>
  <p:clrMapOvr>
    <a:masterClrMapping/>
  </p:clrMapOvr>
</p:sld>
</file>

<file path=ppt/slides/slide3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48020712"/>
      </p:ext>
    </p:extLst>
  </p:cSld>
  <p:clrMapOvr>
    <a:masterClrMapping/>
  </p:clrMapOvr>
</p:sld>
</file>

<file path=ppt/slides/slide3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22666179"/>
      </p:ext>
    </p:extLst>
  </p:cSld>
  <p:clrMapOvr>
    <a:masterClrMapping/>
  </p:clrMapOvr>
</p:sld>
</file>

<file path=ppt/slides/slide3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LD10 SERIES </a:t>
            </a:r>
          </a:p>
        </p:txBody>
      </p:sp>
    </p:spTree>
    <p:extLst>
      <p:ext uri="{BB962C8B-B14F-4D97-AF65-F5344CB8AC3E}">
        <p14:creationId xmlns:p14="http://schemas.microsoft.com/office/powerpoint/2010/main" val="3844564413"/>
      </p:ext>
    </p:extLst>
  </p:cSld>
  <p:clrMapOvr>
    <a:masterClrMapping/>
  </p:clrMapOvr>
</p:sld>
</file>

<file path=ppt/slides/slide3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99781575"/>
      </p:ext>
    </p:extLst>
  </p:cSld>
  <p:clrMapOvr>
    <a:masterClrMapping/>
  </p:clrMapOvr>
</p:sld>
</file>

<file path=ppt/slides/slide3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93770261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17587626"/>
      </p:ext>
    </p:extLst>
  </p:cSld>
  <p:clrMapOvr>
    <a:masterClrMapping/>
  </p:clrMapOvr>
</p:sld>
</file>

<file path=ppt/slides/slide3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79800767"/>
      </p:ext>
    </p:extLst>
  </p:cSld>
  <p:clrMapOvr>
    <a:masterClrMapping/>
  </p:clrMapOvr>
</p:sld>
</file>

<file path=ppt/slides/slide3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EH SERIES</a:t>
            </a:r>
          </a:p>
        </p:txBody>
      </p:sp>
    </p:spTree>
    <p:extLst>
      <p:ext uri="{BB962C8B-B14F-4D97-AF65-F5344CB8AC3E}">
        <p14:creationId xmlns:p14="http://schemas.microsoft.com/office/powerpoint/2010/main" val="3678744040"/>
      </p:ext>
    </p:extLst>
  </p:cSld>
  <p:clrMapOvr>
    <a:masterClrMapping/>
  </p:clrMapOvr>
</p:sld>
</file>

<file path=ppt/slides/slide3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EH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6238301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3145616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368318929"/>
      </p:ext>
    </p:extLst>
  </p:cSld>
  <p:clrMapOvr>
    <a:masterClrMapping/>
  </p:clrMapOvr>
</p:sld>
</file>

<file path=ppt/slides/slide3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851488957"/>
      </p:ext>
    </p:extLst>
  </p:cSld>
  <p:clrMapOvr>
    <a:masterClrMapping/>
  </p:clrMapOvr>
</p:sld>
</file>

<file path=ppt/slides/slide3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4646444"/>
      </p:ext>
    </p:extLst>
  </p:cSld>
  <p:clrMapOvr>
    <a:masterClrMapping/>
  </p:clrMapOvr>
</p:sld>
</file>

<file path=ppt/slides/slide3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29337066"/>
      </p:ext>
    </p:extLst>
  </p:cSld>
  <p:clrMapOvr>
    <a:masterClrMapping/>
  </p:clrMapOvr>
</p:sld>
</file>

<file path=ppt/slides/slide3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66292186"/>
      </p:ext>
    </p:extLst>
  </p:cSld>
  <p:clrMapOvr>
    <a:masterClrMapping/>
  </p:clrMapOvr>
</p:sld>
</file>

<file path=ppt/slides/slide3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66459214"/>
      </p:ext>
    </p:extLst>
  </p:cSld>
  <p:clrMapOvr>
    <a:masterClrMapping/>
  </p:clrMapOvr>
</p:sld>
</file>

<file path=ppt/slides/slide3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63131129"/>
      </p:ext>
    </p:extLst>
  </p:cSld>
  <p:clrMapOvr>
    <a:masterClrMapping/>
  </p:clrMapOvr>
</p:sld>
</file>

<file path=ppt/slides/slide3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8555430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 SERIES</a:t>
            </a:r>
          </a:p>
        </p:txBody>
      </p:sp>
    </p:spTree>
    <p:extLst>
      <p:ext uri="{BB962C8B-B14F-4D97-AF65-F5344CB8AC3E}">
        <p14:creationId xmlns:p14="http://schemas.microsoft.com/office/powerpoint/2010/main" val="1621843558"/>
      </p:ext>
    </p:extLst>
  </p:cSld>
  <p:clrMapOvr>
    <a:masterClrMapping/>
  </p:clrMapOvr>
</p:sld>
</file>

<file path=ppt/slides/slide3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71502965"/>
      </p:ext>
    </p:extLst>
  </p:cSld>
  <p:clrMapOvr>
    <a:masterClrMapping/>
  </p:clrMapOvr>
</p:sld>
</file>

<file path=ppt/slides/slide3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2216502"/>
      </p:ext>
    </p:extLst>
  </p:cSld>
  <p:clrMapOvr>
    <a:masterClrMapping/>
  </p:clrMapOvr>
</p:sld>
</file>

<file path=ppt/slides/slide3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64861140"/>
      </p:ext>
    </p:extLst>
  </p:cSld>
  <p:clrMapOvr>
    <a:masterClrMapping/>
  </p:clrMapOvr>
</p:sld>
</file>

<file path=ppt/slides/slide3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3412016"/>
      </p:ext>
    </p:extLst>
  </p:cSld>
  <p:clrMapOvr>
    <a:masterClrMapping/>
  </p:clrMapOvr>
</p:sld>
</file>

<file path=ppt/slides/slide3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99207208"/>
      </p:ext>
    </p:extLst>
  </p:cSld>
  <p:clrMapOvr>
    <a:masterClrMapping/>
  </p:clrMapOvr>
</p:sld>
</file>

<file path=ppt/slides/slide3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52763795"/>
      </p:ext>
    </p:extLst>
  </p:cSld>
  <p:clrMapOvr>
    <a:masterClrMapping/>
  </p:clrMapOvr>
</p:sld>
</file>

<file path=ppt/slides/slide3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458058018"/>
      </p:ext>
    </p:extLst>
  </p:cSld>
  <p:clrMapOvr>
    <a:masterClrMapping/>
  </p:clrMapOvr>
</p:sld>
</file>

<file path=ppt/slides/slide3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0518035"/>
      </p:ext>
    </p:extLst>
  </p:cSld>
  <p:clrMapOvr>
    <a:masterClrMapping/>
  </p:clrMapOvr>
</p:sld>
</file>

<file path=ppt/slides/slide3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01346534"/>
      </p:ext>
    </p:extLst>
  </p:cSld>
  <p:clrMapOvr>
    <a:masterClrMapping/>
  </p:clrMapOvr>
</p:sld>
</file>

<file path=ppt/slides/slide3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40082217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SP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5607630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7896826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796134258"/>
      </p:ext>
    </p:extLst>
  </p:cSld>
  <p:clrMapOvr>
    <a:masterClrMapping/>
  </p:clrMapOvr>
</p:sld>
</file>

<file path=ppt/slides/slide3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57303784"/>
      </p:ext>
    </p:extLst>
  </p:cSld>
  <p:clrMapOvr>
    <a:masterClrMapping/>
  </p:clrMapOvr>
</p:sld>
</file>

<file path=ppt/slides/slide3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22774724"/>
      </p:ext>
    </p:extLst>
  </p:cSld>
  <p:clrMapOvr>
    <a:masterClrMapping/>
  </p:clrMapOvr>
</p:sld>
</file>

<file path=ppt/slides/slide3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83282892"/>
      </p:ext>
    </p:extLst>
  </p:cSld>
  <p:clrMapOvr>
    <a:masterClrMapping/>
  </p:clrMapOvr>
</p:sld>
</file>

<file path=ppt/slides/slide3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7808828"/>
      </p:ext>
    </p:extLst>
  </p:cSld>
  <p:clrMapOvr>
    <a:masterClrMapping/>
  </p:clrMapOvr>
</p:sld>
</file>

<file path=ppt/slides/slide3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85901701"/>
      </p:ext>
    </p:extLst>
  </p:cSld>
  <p:clrMapOvr>
    <a:masterClrMapping/>
  </p:clrMapOvr>
</p:sld>
</file>

<file path=ppt/slides/slide3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9305477"/>
      </p:ext>
    </p:extLst>
  </p:cSld>
  <p:clrMapOvr>
    <a:masterClrMapping/>
  </p:clrMapOvr>
</p:sld>
</file>

<file path=ppt/slides/slide3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04431402"/>
      </p:ext>
    </p:extLst>
  </p:cSld>
  <p:clrMapOvr>
    <a:masterClrMapping/>
  </p:clrMapOvr>
</p:sld>
</file>

<file path=ppt/slides/slide3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67384611"/>
      </p:ext>
    </p:extLst>
  </p:cSld>
  <p:clrMapOvr>
    <a:masterClrMapping/>
  </p:clrMapOvr>
</p:sld>
</file>

<file path=ppt/slides/slide3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24871915"/>
      </p:ext>
    </p:extLst>
  </p:cSld>
  <p:clrMapOvr>
    <a:masterClrMapping/>
  </p:clrMapOvr>
</p:sld>
</file>

<file path=ppt/slides/slide3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265540724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993975988"/>
      </p:ext>
    </p:extLst>
  </p:cSld>
  <p:clrMapOvr>
    <a:masterClrMapping/>
  </p:clrMapOvr>
</p:sld>
</file>

<file path=ppt/slides/slide3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9879569"/>
      </p:ext>
    </p:extLst>
  </p:cSld>
  <p:clrMapOvr>
    <a:masterClrMapping/>
  </p:clrMapOvr>
</p:sld>
</file>

<file path=ppt/slides/slide3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97925741"/>
      </p:ext>
    </p:extLst>
  </p:cSld>
  <p:clrMapOvr>
    <a:masterClrMapping/>
  </p:clrMapOvr>
</p:sld>
</file>

<file path=ppt/slides/slide3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64190897"/>
      </p:ext>
    </p:extLst>
  </p:cSld>
  <p:clrMapOvr>
    <a:masterClrMapping/>
  </p:clrMapOvr>
</p:sld>
</file>

<file path=ppt/slides/slide3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38986625"/>
      </p:ext>
    </p:extLst>
  </p:cSld>
  <p:clrMapOvr>
    <a:masterClrMapping/>
  </p:clrMapOvr>
</p:sld>
</file>

<file path=ppt/slides/slide3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54539796"/>
      </p:ext>
    </p:extLst>
  </p:cSld>
  <p:clrMapOvr>
    <a:masterClrMapping/>
  </p:clrMapOvr>
</p:sld>
</file>

<file path=ppt/slides/slide3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81797953"/>
      </p:ext>
    </p:extLst>
  </p:cSld>
  <p:clrMapOvr>
    <a:masterClrMapping/>
  </p:clrMapOvr>
</p:sld>
</file>

<file path=ppt/slides/slide3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55359200"/>
      </p:ext>
    </p:extLst>
  </p:cSld>
  <p:clrMapOvr>
    <a:masterClrMapping/>
  </p:clrMapOvr>
</p:sld>
</file>

<file path=ppt/slides/slide3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76906022"/>
      </p:ext>
    </p:extLst>
  </p:cSld>
  <p:clrMapOvr>
    <a:masterClrMapping/>
  </p:clrMapOvr>
</p:sld>
</file>

<file path=ppt/slides/slide3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13702573"/>
      </p:ext>
    </p:extLst>
  </p:cSld>
  <p:clrMapOvr>
    <a:masterClrMapping/>
  </p:clrMapOvr>
</p:sld>
</file>

<file path=ppt/slides/slide3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90946319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4320544"/>
      </p:ext>
    </p:extLst>
  </p:cSld>
  <p:clrMapOvr>
    <a:masterClrMapping/>
  </p:clrMapOvr>
</p:sld>
</file>

<file path=ppt/slides/slide3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8882151"/>
      </p:ext>
    </p:extLst>
  </p:cSld>
  <p:clrMapOvr>
    <a:masterClrMapping/>
  </p:clrMapOvr>
</p:sld>
</file>

<file path=ppt/slides/slide3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11814191"/>
      </p:ext>
    </p:extLst>
  </p:cSld>
  <p:clrMapOvr>
    <a:masterClrMapping/>
  </p:clrMapOvr>
</p:sld>
</file>

<file path=ppt/slides/slide3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923355272"/>
      </p:ext>
    </p:extLst>
  </p:cSld>
  <p:clrMapOvr>
    <a:masterClrMapping/>
  </p:clrMapOvr>
</p:sld>
</file>

<file path=ppt/slides/slide3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3888212"/>
      </p:ext>
    </p:extLst>
  </p:cSld>
  <p:clrMapOvr>
    <a:masterClrMapping/>
  </p:clrMapOvr>
</p:sld>
</file>

<file path=ppt/slides/slide3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15528308"/>
      </p:ext>
    </p:extLst>
  </p:cSld>
  <p:clrMapOvr>
    <a:masterClrMapping/>
  </p:clrMapOvr>
</p:sld>
</file>

<file path=ppt/slides/slide3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95485357"/>
      </p:ext>
    </p:extLst>
  </p:cSld>
  <p:clrMapOvr>
    <a:masterClrMapping/>
  </p:clrMapOvr>
</p:sld>
</file>

<file path=ppt/slides/slide3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64436951"/>
      </p:ext>
    </p:extLst>
  </p:cSld>
  <p:clrMapOvr>
    <a:masterClrMapping/>
  </p:clrMapOvr>
</p:sld>
</file>

<file path=ppt/slides/slide3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10393539"/>
      </p:ext>
    </p:extLst>
  </p:cSld>
  <p:clrMapOvr>
    <a:masterClrMapping/>
  </p:clrMapOvr>
</p:sld>
</file>

<file path=ppt/slides/slide3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58245471"/>
      </p:ext>
    </p:extLst>
  </p:cSld>
  <p:clrMapOvr>
    <a:masterClrMapping/>
  </p:clrMapOvr>
</p:sld>
</file>

<file path=ppt/slides/slide3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85412916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5952940"/>
      </p:ext>
    </p:extLst>
  </p:cSld>
  <p:clrMapOvr>
    <a:masterClrMapping/>
  </p:clrMapOvr>
</p:sld>
</file>

<file path=ppt/slides/slide3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97493919"/>
      </p:ext>
    </p:extLst>
  </p:cSld>
  <p:clrMapOvr>
    <a:masterClrMapping/>
  </p:clrMapOvr>
</p:sld>
</file>

<file path=ppt/slides/slide3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22690978"/>
      </p:ext>
    </p:extLst>
  </p:cSld>
  <p:clrMapOvr>
    <a:masterClrMapping/>
  </p:clrMapOvr>
</p:sld>
</file>

<file path=ppt/slides/slide3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65763012"/>
      </p:ext>
    </p:extLst>
  </p:cSld>
  <p:clrMapOvr>
    <a:masterClrMapping/>
  </p:clrMapOvr>
</p:sld>
</file>

<file path=ppt/slides/slide3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87895644"/>
      </p:ext>
    </p:extLst>
  </p:cSld>
  <p:clrMapOvr>
    <a:masterClrMapping/>
  </p:clrMapOvr>
</p:sld>
</file>

<file path=ppt/slides/slide3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5359859"/>
      </p:ext>
    </p:extLst>
  </p:cSld>
  <p:clrMapOvr>
    <a:masterClrMapping/>
  </p:clrMapOvr>
</p:sld>
</file>

<file path=ppt/slides/slide3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860863586"/>
      </p:ext>
    </p:extLst>
  </p:cSld>
  <p:clrMapOvr>
    <a:masterClrMapping/>
  </p:clrMapOvr>
</p:sld>
</file>

<file path=ppt/slides/slide3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7505166"/>
      </p:ext>
    </p:extLst>
  </p:cSld>
  <p:clrMapOvr>
    <a:masterClrMapping/>
  </p:clrMapOvr>
</p:sld>
</file>

<file path=ppt/slides/slide3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38985895"/>
      </p:ext>
    </p:extLst>
  </p:cSld>
  <p:clrMapOvr>
    <a:masterClrMapping/>
  </p:clrMapOvr>
</p:sld>
</file>

<file path=ppt/slides/slide3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20370724"/>
      </p:ext>
    </p:extLst>
  </p:cSld>
  <p:clrMapOvr>
    <a:masterClrMapping/>
  </p:clrMapOvr>
</p:sld>
</file>

<file path=ppt/slides/slide3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95777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24414455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16674156"/>
      </p:ext>
    </p:extLst>
  </p:cSld>
  <p:clrMapOvr>
    <a:masterClrMapping/>
  </p:clrMapOvr>
</p:sld>
</file>

<file path=ppt/slides/slide3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80307873"/>
      </p:ext>
    </p:extLst>
  </p:cSld>
  <p:clrMapOvr>
    <a:masterClrMapping/>
  </p:clrMapOvr>
</p:sld>
</file>

<file path=ppt/slides/slide3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35599737"/>
      </p:ext>
    </p:extLst>
  </p:cSld>
  <p:clrMapOvr>
    <a:masterClrMapping/>
  </p:clrMapOvr>
</p:sld>
</file>

<file path=ppt/slides/slide3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48254661"/>
      </p:ext>
    </p:extLst>
  </p:cSld>
  <p:clrMapOvr>
    <a:masterClrMapping/>
  </p:clrMapOvr>
</p:sld>
</file>

<file path=ppt/slides/slide3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20594711"/>
      </p:ext>
    </p:extLst>
  </p:cSld>
  <p:clrMapOvr>
    <a:masterClrMapping/>
  </p:clrMapOvr>
</p:sld>
</file>

<file path=ppt/slides/slide3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35654975"/>
      </p:ext>
    </p:extLst>
  </p:cSld>
  <p:clrMapOvr>
    <a:masterClrMapping/>
  </p:clrMapOvr>
</p:sld>
</file>

<file path=ppt/slides/slide3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67762488"/>
      </p:ext>
    </p:extLst>
  </p:cSld>
  <p:clrMapOvr>
    <a:masterClrMapping/>
  </p:clrMapOvr>
</p:sld>
</file>

<file path=ppt/slides/slide3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15946079"/>
      </p:ext>
    </p:extLst>
  </p:cSld>
  <p:clrMapOvr>
    <a:masterClrMapping/>
  </p:clrMapOvr>
</p:sld>
</file>

<file path=ppt/slides/slide3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44510909"/>
      </p:ext>
    </p:extLst>
  </p:cSld>
  <p:clrMapOvr>
    <a:masterClrMapping/>
  </p:clrMapOvr>
</p:sld>
</file>

<file path=ppt/slides/slide3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748771488"/>
      </p:ext>
    </p:extLst>
  </p:cSld>
  <p:clrMapOvr>
    <a:masterClrMapping/>
  </p:clrMapOvr>
</p:sld>
</file>

<file path=ppt/slides/slide3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1869155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85393702"/>
      </p:ext>
    </p:extLst>
  </p:cSld>
  <p:clrMapOvr>
    <a:masterClrMapping/>
  </p:clrMapOvr>
</p:sld>
</file>

<file path=ppt/slides/slide3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55308095"/>
      </p:ext>
    </p:extLst>
  </p:cSld>
  <p:clrMapOvr>
    <a:masterClrMapping/>
  </p:clrMapOvr>
</p:sld>
</file>

<file path=ppt/slides/slide3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54155220"/>
      </p:ext>
    </p:extLst>
  </p:cSld>
  <p:clrMapOvr>
    <a:masterClrMapping/>
  </p:clrMapOvr>
</p:sld>
</file>

<file path=ppt/slides/slide3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8392643"/>
      </p:ext>
    </p:extLst>
  </p:cSld>
  <p:clrMapOvr>
    <a:masterClrMapping/>
  </p:clrMapOvr>
</p:sld>
</file>

<file path=ppt/slides/slide3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80135985"/>
      </p:ext>
    </p:extLst>
  </p:cSld>
  <p:clrMapOvr>
    <a:masterClrMapping/>
  </p:clrMapOvr>
</p:sld>
</file>

<file path=ppt/slides/slide3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29023237"/>
      </p:ext>
    </p:extLst>
  </p:cSld>
  <p:clrMapOvr>
    <a:masterClrMapping/>
  </p:clrMapOvr>
</p:sld>
</file>

<file path=ppt/slides/slide3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88231410"/>
      </p:ext>
    </p:extLst>
  </p:cSld>
  <p:clrMapOvr>
    <a:masterClrMapping/>
  </p:clrMapOvr>
</p:sld>
</file>

<file path=ppt/slides/slide3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46817817"/>
      </p:ext>
    </p:extLst>
  </p:cSld>
  <p:clrMapOvr>
    <a:masterClrMapping/>
  </p:clrMapOvr>
</p:sld>
</file>

<file path=ppt/slides/slide3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44904073"/>
      </p:ext>
    </p:extLst>
  </p:cSld>
  <p:clrMapOvr>
    <a:masterClrMapping/>
  </p:clrMapOvr>
</p:sld>
</file>

<file path=ppt/slides/slide3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41362916"/>
      </p:ext>
    </p:extLst>
  </p:cSld>
  <p:clrMapOvr>
    <a:masterClrMapping/>
  </p:clrMapOvr>
</p:sld>
</file>

<file path=ppt/slides/slide3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07912693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07669324"/>
      </p:ext>
    </p:extLst>
  </p:cSld>
  <p:clrMapOvr>
    <a:masterClrMapping/>
  </p:clrMapOvr>
</p:sld>
</file>

<file path=ppt/slides/slide3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82956522"/>
      </p:ext>
    </p:extLst>
  </p:cSld>
  <p:clrMapOvr>
    <a:masterClrMapping/>
  </p:clrMapOvr>
</p:sld>
</file>

<file path=ppt/slides/slide3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304645406"/>
      </p:ext>
    </p:extLst>
  </p:cSld>
  <p:clrMapOvr>
    <a:masterClrMapping/>
  </p:clrMapOvr>
</p:sld>
</file>

<file path=ppt/slides/slide3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98431149"/>
      </p:ext>
    </p:extLst>
  </p:cSld>
  <p:clrMapOvr>
    <a:masterClrMapping/>
  </p:clrMapOvr>
</p:sld>
</file>

<file path=ppt/slides/slide3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15184859"/>
      </p:ext>
    </p:extLst>
  </p:cSld>
  <p:clrMapOvr>
    <a:masterClrMapping/>
  </p:clrMapOvr>
</p:sld>
</file>

<file path=ppt/slides/slide3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95880206"/>
      </p:ext>
    </p:extLst>
  </p:cSld>
  <p:clrMapOvr>
    <a:masterClrMapping/>
  </p:clrMapOvr>
</p:sld>
</file>

<file path=ppt/slides/slide3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82000246"/>
      </p:ext>
    </p:extLst>
  </p:cSld>
  <p:clrMapOvr>
    <a:masterClrMapping/>
  </p:clrMapOvr>
</p:sld>
</file>

<file path=ppt/slides/slide3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50748323"/>
      </p:ext>
    </p:extLst>
  </p:cSld>
  <p:clrMapOvr>
    <a:masterClrMapping/>
  </p:clrMapOvr>
</p:sld>
</file>

<file path=ppt/slides/slide3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38505169"/>
      </p:ext>
    </p:extLst>
  </p:cSld>
  <p:clrMapOvr>
    <a:masterClrMapping/>
  </p:clrMapOvr>
</p:sld>
</file>

<file path=ppt/slides/slide3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71847453"/>
      </p:ext>
    </p:extLst>
  </p:cSld>
  <p:clrMapOvr>
    <a:masterClrMapping/>
  </p:clrMapOvr>
</p:sld>
</file>

<file path=ppt/slides/slide3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49570107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23480148"/>
      </p:ext>
    </p:extLst>
  </p:cSld>
  <p:clrMapOvr>
    <a:masterClrMapping/>
  </p:clrMapOvr>
</p:sld>
</file>

<file path=ppt/slides/slide3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65742786"/>
      </p:ext>
    </p:extLst>
  </p:cSld>
  <p:clrMapOvr>
    <a:masterClrMapping/>
  </p:clrMapOvr>
</p:sld>
</file>

<file path=ppt/slides/slide3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8058090"/>
      </p:ext>
    </p:extLst>
  </p:cSld>
  <p:clrMapOvr>
    <a:masterClrMapping/>
  </p:clrMapOvr>
</p:sld>
</file>

<file path=ppt/slides/slide3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62636674"/>
      </p:ext>
    </p:extLst>
  </p:cSld>
  <p:clrMapOvr>
    <a:masterClrMapping/>
  </p:clrMapOvr>
</p:sld>
</file>

<file path=ppt/slides/slide3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09628463"/>
      </p:ext>
    </p:extLst>
  </p:cSld>
  <p:clrMapOvr>
    <a:masterClrMapping/>
  </p:clrMapOvr>
</p:sld>
</file>

<file path=ppt/slides/slide3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576500124"/>
      </p:ext>
    </p:extLst>
  </p:cSld>
  <p:clrMapOvr>
    <a:masterClrMapping/>
  </p:clrMapOvr>
</p:sld>
</file>

<file path=ppt/slides/slide3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9366555"/>
      </p:ext>
    </p:extLst>
  </p:cSld>
  <p:clrMapOvr>
    <a:masterClrMapping/>
  </p:clrMapOvr>
</p:sld>
</file>

<file path=ppt/slides/slide3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10547432"/>
      </p:ext>
    </p:extLst>
  </p:cSld>
  <p:clrMapOvr>
    <a:masterClrMapping/>
  </p:clrMapOvr>
</p:sld>
</file>

<file path=ppt/slides/slide3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21110115"/>
      </p:ext>
    </p:extLst>
  </p:cSld>
  <p:clrMapOvr>
    <a:masterClrMapping/>
  </p:clrMapOvr>
</p:sld>
</file>

<file path=ppt/slides/slide3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0573741"/>
      </p:ext>
    </p:extLst>
  </p:cSld>
  <p:clrMapOvr>
    <a:masterClrMapping/>
  </p:clrMapOvr>
</p:sld>
</file>

<file path=ppt/slides/slide3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08263625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12287793"/>
      </p:ext>
    </p:extLst>
  </p:cSld>
  <p:clrMapOvr>
    <a:masterClrMapping/>
  </p:clrMapOvr>
</p:sld>
</file>

<file path=ppt/slides/slide3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89427728"/>
      </p:ext>
    </p:extLst>
  </p:cSld>
  <p:clrMapOvr>
    <a:masterClrMapping/>
  </p:clrMapOvr>
</p:sld>
</file>

<file path=ppt/slides/slide3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41830741"/>
      </p:ext>
    </p:extLst>
  </p:cSld>
  <p:clrMapOvr>
    <a:masterClrMapping/>
  </p:clrMapOvr>
</p:sld>
</file>

<file path=ppt/slides/slide3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99720226"/>
      </p:ext>
    </p:extLst>
  </p:cSld>
  <p:clrMapOvr>
    <a:masterClrMapping/>
  </p:clrMapOvr>
</p:sld>
</file>

<file path=ppt/slides/slide3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7118735"/>
      </p:ext>
    </p:extLst>
  </p:cSld>
  <p:clrMapOvr>
    <a:masterClrMapping/>
  </p:clrMapOvr>
</p:sld>
</file>

<file path=ppt/slides/slide3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99049239"/>
      </p:ext>
    </p:extLst>
  </p:cSld>
  <p:clrMapOvr>
    <a:masterClrMapping/>
  </p:clrMapOvr>
</p:sld>
</file>

<file path=ppt/slides/slide3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71361298"/>
      </p:ext>
    </p:extLst>
  </p:cSld>
  <p:clrMapOvr>
    <a:masterClrMapping/>
  </p:clrMapOvr>
</p:sld>
</file>

<file path=ppt/slides/slide3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60077106"/>
      </p:ext>
    </p:extLst>
  </p:cSld>
  <p:clrMapOvr>
    <a:masterClrMapping/>
  </p:clrMapOvr>
</p:sld>
</file>

<file path=ppt/slides/slide3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49738180"/>
      </p:ext>
    </p:extLst>
  </p:cSld>
  <p:clrMapOvr>
    <a:masterClrMapping/>
  </p:clrMapOvr>
</p:sld>
</file>

<file path=ppt/slides/slide3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0799158"/>
      </p:ext>
    </p:extLst>
  </p:cSld>
  <p:clrMapOvr>
    <a:masterClrMapping/>
  </p:clrMapOvr>
</p:sld>
</file>

<file path=ppt/slides/slide3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14499712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14618267"/>
      </p:ext>
    </p:extLst>
  </p:cSld>
  <p:clrMapOvr>
    <a:masterClrMapping/>
  </p:clrMapOvr>
</p:sld>
</file>

<file path=ppt/slides/slide3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45569877"/>
      </p:ext>
    </p:extLst>
  </p:cSld>
  <p:clrMapOvr>
    <a:masterClrMapping/>
  </p:clrMapOvr>
</p:sld>
</file>

<file path=ppt/slides/slide3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73742837"/>
      </p:ext>
    </p:extLst>
  </p:cSld>
  <p:clrMapOvr>
    <a:masterClrMapping/>
  </p:clrMapOvr>
</p:sld>
</file>

<file path=ppt/slides/slide3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21710999"/>
      </p:ext>
    </p:extLst>
  </p:cSld>
  <p:clrMapOvr>
    <a:masterClrMapping/>
  </p:clrMapOvr>
</p:sld>
</file>

<file path=ppt/slides/slide3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56107041"/>
      </p:ext>
    </p:extLst>
  </p:cSld>
  <p:clrMapOvr>
    <a:masterClrMapping/>
  </p:clrMapOvr>
</p:sld>
</file>

<file path=ppt/slides/slide3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18162281"/>
      </p:ext>
    </p:extLst>
  </p:cSld>
  <p:clrMapOvr>
    <a:masterClrMapping/>
  </p:clrMapOvr>
</p:sld>
</file>

<file path=ppt/slides/slide3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42931722"/>
      </p:ext>
    </p:extLst>
  </p:cSld>
  <p:clrMapOvr>
    <a:masterClrMapping/>
  </p:clrMapOvr>
</p:sld>
</file>

<file path=ppt/slides/slide3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39367886"/>
      </p:ext>
    </p:extLst>
  </p:cSld>
  <p:clrMapOvr>
    <a:masterClrMapping/>
  </p:clrMapOvr>
</p:sld>
</file>

<file path=ppt/slides/slide3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73083389"/>
      </p:ext>
    </p:extLst>
  </p:cSld>
  <p:clrMapOvr>
    <a:masterClrMapping/>
  </p:clrMapOvr>
</p:sld>
</file>

<file path=ppt/slides/slide3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89632437"/>
      </p:ext>
    </p:extLst>
  </p:cSld>
  <p:clrMapOvr>
    <a:masterClrMapping/>
  </p:clrMapOvr>
</p:sld>
</file>

<file path=ppt/slides/slide3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42769618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64904249"/>
      </p:ext>
    </p:extLst>
  </p:cSld>
  <p:clrMapOvr>
    <a:masterClrMapping/>
  </p:clrMapOvr>
</p:sld>
</file>

<file path=ppt/slides/slide3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320087619"/>
      </p:ext>
    </p:extLst>
  </p:cSld>
  <p:clrMapOvr>
    <a:masterClrMapping/>
  </p:clrMapOvr>
</p:sld>
</file>

<file path=ppt/slides/slide3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4353158"/>
      </p:ext>
    </p:extLst>
  </p:cSld>
  <p:clrMapOvr>
    <a:masterClrMapping/>
  </p:clrMapOvr>
</p:sld>
</file>

<file path=ppt/slides/slide3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70297425"/>
      </p:ext>
    </p:extLst>
  </p:cSld>
  <p:clrMapOvr>
    <a:masterClrMapping/>
  </p:clrMapOvr>
</p:sld>
</file>

<file path=ppt/slides/slide3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81905376"/>
      </p:ext>
    </p:extLst>
  </p:cSld>
  <p:clrMapOvr>
    <a:masterClrMapping/>
  </p:clrMapOvr>
</p:sld>
</file>

<file path=ppt/slides/slide3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3137390"/>
      </p:ext>
    </p:extLst>
  </p:cSld>
  <p:clrMapOvr>
    <a:masterClrMapping/>
  </p:clrMapOvr>
</p:sld>
</file>

<file path=ppt/slides/slide3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40794053"/>
      </p:ext>
    </p:extLst>
  </p:cSld>
  <p:clrMapOvr>
    <a:masterClrMapping/>
  </p:clrMapOvr>
</p:sld>
</file>

<file path=ppt/slides/slide3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8393622"/>
      </p:ext>
    </p:extLst>
  </p:cSld>
  <p:clrMapOvr>
    <a:masterClrMapping/>
  </p:clrMapOvr>
</p:sld>
</file>

<file path=ppt/slides/slide3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28816117"/>
      </p:ext>
    </p:extLst>
  </p:cSld>
  <p:clrMapOvr>
    <a:masterClrMapping/>
  </p:clrMapOvr>
</p:sld>
</file>

<file path=ppt/slides/slide3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15847774"/>
      </p:ext>
    </p:extLst>
  </p:cSld>
  <p:clrMapOvr>
    <a:masterClrMapping/>
  </p:clrMapOvr>
</p:sld>
</file>

<file path=ppt/slides/slide3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32002560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57632154"/>
      </p:ext>
    </p:extLst>
  </p:cSld>
  <p:clrMapOvr>
    <a:masterClrMapping/>
  </p:clrMapOvr>
</p:sld>
</file>

<file path=ppt/slides/slide3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67175112"/>
      </p:ext>
    </p:extLst>
  </p:cSld>
  <p:clrMapOvr>
    <a:masterClrMapping/>
  </p:clrMapOvr>
</p:sld>
</file>

<file path=ppt/slides/slide3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32227777"/>
      </p:ext>
    </p:extLst>
  </p:cSld>
  <p:clrMapOvr>
    <a:masterClrMapping/>
  </p:clrMapOvr>
</p:sld>
</file>

<file path=ppt/slides/slide3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92626155"/>
      </p:ext>
    </p:extLst>
  </p:cSld>
  <p:clrMapOvr>
    <a:masterClrMapping/>
  </p:clrMapOvr>
</p:sld>
</file>

<file path=ppt/slides/slide3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EH1 SERIES </a:t>
            </a:r>
          </a:p>
        </p:txBody>
      </p:sp>
    </p:spTree>
    <p:extLst>
      <p:ext uri="{BB962C8B-B14F-4D97-AF65-F5344CB8AC3E}">
        <p14:creationId xmlns:p14="http://schemas.microsoft.com/office/powerpoint/2010/main" val="55615541"/>
      </p:ext>
    </p:extLst>
  </p:cSld>
  <p:clrMapOvr>
    <a:masterClrMapping/>
  </p:clrMapOvr>
</p:sld>
</file>

<file path=ppt/slides/slide3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25979958"/>
      </p:ext>
    </p:extLst>
  </p:cSld>
  <p:clrMapOvr>
    <a:masterClrMapping/>
  </p:clrMapOvr>
</p:sld>
</file>

<file path=ppt/slides/slide3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3241353"/>
      </p:ext>
    </p:extLst>
  </p:cSld>
  <p:clrMapOvr>
    <a:masterClrMapping/>
  </p:clrMapOvr>
</p:sld>
</file>

<file path=ppt/slides/slide3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79647396"/>
      </p:ext>
    </p:extLst>
  </p:cSld>
  <p:clrMapOvr>
    <a:masterClrMapping/>
  </p:clrMapOvr>
</p:sld>
</file>

<file path=ppt/slides/slide3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EH2 SERIES </a:t>
            </a:r>
          </a:p>
        </p:txBody>
      </p:sp>
    </p:spTree>
    <p:extLst>
      <p:ext uri="{BB962C8B-B14F-4D97-AF65-F5344CB8AC3E}">
        <p14:creationId xmlns:p14="http://schemas.microsoft.com/office/powerpoint/2010/main" val="2034581268"/>
      </p:ext>
    </p:extLst>
  </p:cSld>
  <p:clrMapOvr>
    <a:masterClrMapping/>
  </p:clrMapOvr>
</p:sld>
</file>

<file path=ppt/slides/slide3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22214680"/>
      </p:ext>
    </p:extLst>
  </p:cSld>
  <p:clrMapOvr>
    <a:masterClrMapping/>
  </p:clrMapOvr>
</p:sld>
</file>

<file path=ppt/slides/slide3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37643071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57900961"/>
      </p:ext>
    </p:extLst>
  </p:cSld>
  <p:clrMapOvr>
    <a:masterClrMapping/>
  </p:clrMapOvr>
</p:sld>
</file>

<file path=ppt/slides/slide3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51140524"/>
      </p:ext>
    </p:extLst>
  </p:cSld>
  <p:clrMapOvr>
    <a:masterClrMapping/>
  </p:clrMapOvr>
</p:sld>
</file>

<file path=ppt/slides/slide3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EH3 SERIES </a:t>
            </a:r>
          </a:p>
        </p:txBody>
      </p:sp>
    </p:spTree>
    <p:extLst>
      <p:ext uri="{BB962C8B-B14F-4D97-AF65-F5344CB8AC3E}">
        <p14:creationId xmlns:p14="http://schemas.microsoft.com/office/powerpoint/2010/main" val="2049102191"/>
      </p:ext>
    </p:extLst>
  </p:cSld>
  <p:clrMapOvr>
    <a:masterClrMapping/>
  </p:clrMapOvr>
</p:sld>
</file>

<file path=ppt/slides/slide3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57137145"/>
      </p:ext>
    </p:extLst>
  </p:cSld>
  <p:clrMapOvr>
    <a:masterClrMapping/>
  </p:clrMapOvr>
</p:sld>
</file>

<file path=ppt/slides/slide3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56810584"/>
      </p:ext>
    </p:extLst>
  </p:cSld>
  <p:clrMapOvr>
    <a:masterClrMapping/>
  </p:clrMapOvr>
</p:sld>
</file>

<file path=ppt/slides/slide3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42168476"/>
      </p:ext>
    </p:extLst>
  </p:cSld>
  <p:clrMapOvr>
    <a:masterClrMapping/>
  </p:clrMapOvr>
</p:sld>
</file>

<file path=ppt/slides/slide3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EH4 SERIES </a:t>
            </a:r>
          </a:p>
        </p:txBody>
      </p:sp>
    </p:spTree>
    <p:extLst>
      <p:ext uri="{BB962C8B-B14F-4D97-AF65-F5344CB8AC3E}">
        <p14:creationId xmlns:p14="http://schemas.microsoft.com/office/powerpoint/2010/main" val="3836955814"/>
      </p:ext>
    </p:extLst>
  </p:cSld>
  <p:clrMapOvr>
    <a:masterClrMapping/>
  </p:clrMapOvr>
</p:sld>
</file>

<file path=ppt/slides/slide3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80964674"/>
      </p:ext>
    </p:extLst>
  </p:cSld>
  <p:clrMapOvr>
    <a:masterClrMapping/>
  </p:clrMapOvr>
</p:sld>
</file>

<file path=ppt/slides/slide3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64203322"/>
      </p:ext>
    </p:extLst>
  </p:cSld>
  <p:clrMapOvr>
    <a:masterClrMapping/>
  </p:clrMapOvr>
</p:sld>
</file>

<file path=ppt/slides/slide3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41829138"/>
      </p:ext>
    </p:extLst>
  </p:cSld>
  <p:clrMapOvr>
    <a:masterClrMapping/>
  </p:clrMapOvr>
</p:sld>
</file>

<file path=ppt/slides/slide3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EH5 SERIES </a:t>
            </a:r>
          </a:p>
        </p:txBody>
      </p:sp>
    </p:spTree>
    <p:extLst>
      <p:ext uri="{BB962C8B-B14F-4D97-AF65-F5344CB8AC3E}">
        <p14:creationId xmlns:p14="http://schemas.microsoft.com/office/powerpoint/2010/main" val="299217189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85722508"/>
      </p:ext>
    </p:extLst>
  </p:cSld>
  <p:clrMapOvr>
    <a:masterClrMapping/>
  </p:clrMapOvr>
</p:sld>
</file>

<file path=ppt/slides/slide3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15033194"/>
      </p:ext>
    </p:extLst>
  </p:cSld>
  <p:clrMapOvr>
    <a:masterClrMapping/>
  </p:clrMapOvr>
</p:sld>
</file>

<file path=ppt/slides/slide3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95027860"/>
      </p:ext>
    </p:extLst>
  </p:cSld>
  <p:clrMapOvr>
    <a:masterClrMapping/>
  </p:clrMapOvr>
</p:sld>
</file>

<file path=ppt/slides/slide3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420963"/>
      </p:ext>
    </p:extLst>
  </p:cSld>
  <p:clrMapOvr>
    <a:masterClrMapping/>
  </p:clrMapOvr>
</p:sld>
</file>

<file path=ppt/slides/slide3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EH6 SERIES </a:t>
            </a:r>
          </a:p>
        </p:txBody>
      </p:sp>
    </p:spTree>
    <p:extLst>
      <p:ext uri="{BB962C8B-B14F-4D97-AF65-F5344CB8AC3E}">
        <p14:creationId xmlns:p14="http://schemas.microsoft.com/office/powerpoint/2010/main" val="2628742581"/>
      </p:ext>
    </p:extLst>
  </p:cSld>
  <p:clrMapOvr>
    <a:masterClrMapping/>
  </p:clrMapOvr>
</p:sld>
</file>

<file path=ppt/slides/slide3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65064725"/>
      </p:ext>
    </p:extLst>
  </p:cSld>
  <p:clrMapOvr>
    <a:masterClrMapping/>
  </p:clrMapOvr>
</p:sld>
</file>

<file path=ppt/slides/slide3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29965076"/>
      </p:ext>
    </p:extLst>
  </p:cSld>
  <p:clrMapOvr>
    <a:masterClrMapping/>
  </p:clrMapOvr>
</p:sld>
</file>

<file path=ppt/slides/slide3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96795239"/>
      </p:ext>
    </p:extLst>
  </p:cSld>
  <p:clrMapOvr>
    <a:masterClrMapping/>
  </p:clrMapOvr>
</p:sld>
</file>

<file path=ppt/slides/slide3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EH7 SERIES </a:t>
            </a:r>
          </a:p>
        </p:txBody>
      </p:sp>
    </p:spTree>
    <p:extLst>
      <p:ext uri="{BB962C8B-B14F-4D97-AF65-F5344CB8AC3E}">
        <p14:creationId xmlns:p14="http://schemas.microsoft.com/office/powerpoint/2010/main" val="1195959176"/>
      </p:ext>
    </p:extLst>
  </p:cSld>
  <p:clrMapOvr>
    <a:masterClrMapping/>
  </p:clrMapOvr>
</p:sld>
</file>

<file path=ppt/slides/slide3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21244245"/>
      </p:ext>
    </p:extLst>
  </p:cSld>
  <p:clrMapOvr>
    <a:masterClrMapping/>
  </p:clrMapOvr>
</p:sld>
</file>

<file path=ppt/slides/slide3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555113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5073090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265476353"/>
      </p:ext>
    </p:extLst>
  </p:cSld>
  <p:clrMapOvr>
    <a:masterClrMapping/>
  </p:clrMapOvr>
</p:sld>
</file>

<file path=ppt/slides/slide3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26314346"/>
      </p:ext>
    </p:extLst>
  </p:cSld>
  <p:clrMapOvr>
    <a:masterClrMapping/>
  </p:clrMapOvr>
</p:sld>
</file>

<file path=ppt/slides/slide3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EH8 SERIES </a:t>
            </a:r>
          </a:p>
        </p:txBody>
      </p:sp>
    </p:spTree>
    <p:extLst>
      <p:ext uri="{BB962C8B-B14F-4D97-AF65-F5344CB8AC3E}">
        <p14:creationId xmlns:p14="http://schemas.microsoft.com/office/powerpoint/2010/main" val="2355712614"/>
      </p:ext>
    </p:extLst>
  </p:cSld>
  <p:clrMapOvr>
    <a:masterClrMapping/>
  </p:clrMapOvr>
</p:sld>
</file>

<file path=ppt/slides/slide3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25023564"/>
      </p:ext>
    </p:extLst>
  </p:cSld>
  <p:clrMapOvr>
    <a:masterClrMapping/>
  </p:clrMapOvr>
</p:sld>
</file>

<file path=ppt/slides/slide3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46697217"/>
      </p:ext>
    </p:extLst>
  </p:cSld>
  <p:clrMapOvr>
    <a:masterClrMapping/>
  </p:clrMapOvr>
</p:sld>
</file>

<file path=ppt/slides/slide3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34574931"/>
      </p:ext>
    </p:extLst>
  </p:cSld>
  <p:clrMapOvr>
    <a:masterClrMapping/>
  </p:clrMapOvr>
</p:sld>
</file>

<file path=ppt/slides/slide3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EH9 SERIES </a:t>
            </a:r>
          </a:p>
        </p:txBody>
      </p:sp>
    </p:spTree>
    <p:extLst>
      <p:ext uri="{BB962C8B-B14F-4D97-AF65-F5344CB8AC3E}">
        <p14:creationId xmlns:p14="http://schemas.microsoft.com/office/powerpoint/2010/main" val="2347364120"/>
      </p:ext>
    </p:extLst>
  </p:cSld>
  <p:clrMapOvr>
    <a:masterClrMapping/>
  </p:clrMapOvr>
</p:sld>
</file>

<file path=ppt/slides/slide3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53795314"/>
      </p:ext>
    </p:extLst>
  </p:cSld>
  <p:clrMapOvr>
    <a:masterClrMapping/>
  </p:clrMapOvr>
</p:sld>
</file>

<file path=ppt/slides/slide3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94179792"/>
      </p:ext>
    </p:extLst>
  </p:cSld>
  <p:clrMapOvr>
    <a:masterClrMapping/>
  </p:clrMapOvr>
</p:sld>
</file>

<file path=ppt/slides/slide3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2583751"/>
      </p:ext>
    </p:extLst>
  </p:cSld>
  <p:clrMapOvr>
    <a:masterClrMapping/>
  </p:clrMapOvr>
</p:sld>
</file>

<file path=ppt/slides/slide3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EH10 SERIES </a:t>
            </a:r>
          </a:p>
        </p:txBody>
      </p:sp>
    </p:spTree>
    <p:extLst>
      <p:ext uri="{BB962C8B-B14F-4D97-AF65-F5344CB8AC3E}">
        <p14:creationId xmlns:p14="http://schemas.microsoft.com/office/powerpoint/2010/main" val="456676718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46396069"/>
      </p:ext>
    </p:extLst>
  </p:cSld>
  <p:clrMapOvr>
    <a:masterClrMapping/>
  </p:clrMapOvr>
</p:sld>
</file>

<file path=ppt/slides/slide3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90718873"/>
      </p:ext>
    </p:extLst>
  </p:cSld>
  <p:clrMapOvr>
    <a:masterClrMapping/>
  </p:clrMapOvr>
</p:sld>
</file>

<file path=ppt/slides/slide3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95574271"/>
      </p:ext>
    </p:extLst>
  </p:cSld>
  <p:clrMapOvr>
    <a:masterClrMapping/>
  </p:clrMapOvr>
</p:sld>
</file>

<file path=ppt/slides/slide3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44025523"/>
      </p:ext>
    </p:extLst>
  </p:cSld>
  <p:clrMapOvr>
    <a:masterClrMapping/>
  </p:clrMapOvr>
</p:sld>
</file>

<file path=ppt/slides/slide3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HLS SERIES</a:t>
            </a:r>
          </a:p>
        </p:txBody>
      </p:sp>
    </p:spTree>
    <p:extLst>
      <p:ext uri="{BB962C8B-B14F-4D97-AF65-F5344CB8AC3E}">
        <p14:creationId xmlns:p14="http://schemas.microsoft.com/office/powerpoint/2010/main" val="2532148627"/>
      </p:ext>
    </p:extLst>
  </p:cSld>
  <p:clrMapOvr>
    <a:masterClrMapping/>
  </p:clrMapOvr>
</p:sld>
</file>

<file path=ppt/slides/slide3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HLS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08440890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5808221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875642734"/>
      </p:ext>
    </p:extLst>
  </p:cSld>
  <p:clrMapOvr>
    <a:masterClrMapping/>
  </p:clrMapOvr>
</p:sld>
</file>

<file path=ppt/slides/slide3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465854228"/>
      </p:ext>
    </p:extLst>
  </p:cSld>
  <p:clrMapOvr>
    <a:masterClrMapping/>
  </p:clrMapOvr>
</p:sld>
</file>

<file path=ppt/slides/slide3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9235219"/>
      </p:ext>
    </p:extLst>
  </p:cSld>
  <p:clrMapOvr>
    <a:masterClrMapping/>
  </p:clrMapOvr>
</p:sld>
</file>

<file path=ppt/slides/slide3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9455830"/>
      </p:ext>
    </p:extLst>
  </p:cSld>
  <p:clrMapOvr>
    <a:masterClrMapping/>
  </p:clrMapOvr>
</p:sld>
</file>

<file path=ppt/slides/slide3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67446985"/>
      </p:ext>
    </p:extLst>
  </p:cSld>
  <p:clrMapOvr>
    <a:masterClrMapping/>
  </p:clrMapOvr>
</p:sld>
</file>

<file path=ppt/slides/slide3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22612265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53825786"/>
      </p:ext>
    </p:extLst>
  </p:cSld>
  <p:clrMapOvr>
    <a:masterClrMapping/>
  </p:clrMapOvr>
</p:sld>
</file>

<file path=ppt/slides/slide3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37566459"/>
      </p:ext>
    </p:extLst>
  </p:cSld>
  <p:clrMapOvr>
    <a:masterClrMapping/>
  </p:clrMapOvr>
</p:sld>
</file>

<file path=ppt/slides/slide3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73217832"/>
      </p:ext>
    </p:extLst>
  </p:cSld>
  <p:clrMapOvr>
    <a:masterClrMapping/>
  </p:clrMapOvr>
</p:sld>
</file>

<file path=ppt/slides/slide3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27988328"/>
      </p:ext>
    </p:extLst>
  </p:cSld>
  <p:clrMapOvr>
    <a:masterClrMapping/>
  </p:clrMapOvr>
</p:sld>
</file>

<file path=ppt/slides/slide3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99255566"/>
      </p:ext>
    </p:extLst>
  </p:cSld>
  <p:clrMapOvr>
    <a:masterClrMapping/>
  </p:clrMapOvr>
</p:sld>
</file>

<file path=ppt/slides/slide3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71012772"/>
      </p:ext>
    </p:extLst>
  </p:cSld>
  <p:clrMapOvr>
    <a:masterClrMapping/>
  </p:clrMapOvr>
</p:sld>
</file>

<file path=ppt/slides/slide3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68709262"/>
      </p:ext>
    </p:extLst>
  </p:cSld>
  <p:clrMapOvr>
    <a:masterClrMapping/>
  </p:clrMapOvr>
</p:sld>
</file>

<file path=ppt/slides/slide3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36412284"/>
      </p:ext>
    </p:extLst>
  </p:cSld>
  <p:clrMapOvr>
    <a:masterClrMapping/>
  </p:clrMapOvr>
</p:sld>
</file>

<file path=ppt/slides/slide3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02335931"/>
      </p:ext>
    </p:extLst>
  </p:cSld>
  <p:clrMapOvr>
    <a:masterClrMapping/>
  </p:clrMapOvr>
</p:sld>
</file>

<file path=ppt/slides/slide3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141533315"/>
      </p:ext>
    </p:extLst>
  </p:cSld>
  <p:clrMapOvr>
    <a:masterClrMapping/>
  </p:clrMapOvr>
</p:sld>
</file>

<file path=ppt/slides/slide3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0765555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32784274"/>
      </p:ext>
    </p:extLst>
  </p:cSld>
  <p:clrMapOvr>
    <a:masterClrMapping/>
  </p:clrMapOvr>
</p:sld>
</file>

<file path=ppt/slides/slide3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07259885"/>
      </p:ext>
    </p:extLst>
  </p:cSld>
  <p:clrMapOvr>
    <a:masterClrMapping/>
  </p:clrMapOvr>
</p:sld>
</file>

<file path=ppt/slides/slide3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06070748"/>
      </p:ext>
    </p:extLst>
  </p:cSld>
  <p:clrMapOvr>
    <a:masterClrMapping/>
  </p:clrMapOvr>
</p:sld>
</file>

<file path=ppt/slides/slide3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04503619"/>
      </p:ext>
    </p:extLst>
  </p:cSld>
  <p:clrMapOvr>
    <a:masterClrMapping/>
  </p:clrMapOvr>
</p:sld>
</file>

<file path=ppt/slides/slide3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98371364"/>
      </p:ext>
    </p:extLst>
  </p:cSld>
  <p:clrMapOvr>
    <a:masterClrMapping/>
  </p:clrMapOvr>
</p:sld>
</file>

<file path=ppt/slides/slide3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32626653"/>
      </p:ext>
    </p:extLst>
  </p:cSld>
  <p:clrMapOvr>
    <a:masterClrMapping/>
  </p:clrMapOvr>
</p:sld>
</file>

<file path=ppt/slides/slide3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38213696"/>
      </p:ext>
    </p:extLst>
  </p:cSld>
  <p:clrMapOvr>
    <a:masterClrMapping/>
  </p:clrMapOvr>
</p:sld>
</file>

<file path=ppt/slides/slide3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708672"/>
      </p:ext>
    </p:extLst>
  </p:cSld>
  <p:clrMapOvr>
    <a:masterClrMapping/>
  </p:clrMapOvr>
</p:sld>
</file>

<file path=ppt/slides/slide3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27356661"/>
      </p:ext>
    </p:extLst>
  </p:cSld>
  <p:clrMapOvr>
    <a:masterClrMapping/>
  </p:clrMapOvr>
</p:sld>
</file>

<file path=ppt/slides/slide3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31001760"/>
      </p:ext>
    </p:extLst>
  </p:cSld>
  <p:clrMapOvr>
    <a:masterClrMapping/>
  </p:clrMapOvr>
</p:sld>
</file>

<file path=ppt/slides/slide3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23409674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20049048"/>
      </p:ext>
    </p:extLst>
  </p:cSld>
  <p:clrMapOvr>
    <a:masterClrMapping/>
  </p:clrMapOvr>
</p:sld>
</file>

<file path=ppt/slides/slide3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6032201"/>
      </p:ext>
    </p:extLst>
  </p:cSld>
  <p:clrMapOvr>
    <a:masterClrMapping/>
  </p:clrMapOvr>
</p:sld>
</file>

<file path=ppt/slides/slide3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623291872"/>
      </p:ext>
    </p:extLst>
  </p:cSld>
  <p:clrMapOvr>
    <a:masterClrMapping/>
  </p:clrMapOvr>
</p:sld>
</file>

<file path=ppt/slides/slide3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856484"/>
      </p:ext>
    </p:extLst>
  </p:cSld>
  <p:clrMapOvr>
    <a:masterClrMapping/>
  </p:clrMapOvr>
</p:sld>
</file>

<file path=ppt/slides/slide3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65062185"/>
      </p:ext>
    </p:extLst>
  </p:cSld>
  <p:clrMapOvr>
    <a:masterClrMapping/>
  </p:clrMapOvr>
</p:sld>
</file>

<file path=ppt/slides/slide3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38991340"/>
      </p:ext>
    </p:extLst>
  </p:cSld>
  <p:clrMapOvr>
    <a:masterClrMapping/>
  </p:clrMapOvr>
</p:sld>
</file>

<file path=ppt/slides/slide3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9982898"/>
      </p:ext>
    </p:extLst>
  </p:cSld>
  <p:clrMapOvr>
    <a:masterClrMapping/>
  </p:clrMapOvr>
</p:sld>
</file>

<file path=ppt/slides/slide3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82094725"/>
      </p:ext>
    </p:extLst>
  </p:cSld>
  <p:clrMapOvr>
    <a:masterClrMapping/>
  </p:clrMapOvr>
</p:sld>
</file>

<file path=ppt/slides/slide3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55207415"/>
      </p:ext>
    </p:extLst>
  </p:cSld>
  <p:clrMapOvr>
    <a:masterClrMapping/>
  </p:clrMapOvr>
</p:sld>
</file>

<file path=ppt/slides/slide3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11594327"/>
      </p:ext>
    </p:extLst>
  </p:cSld>
  <p:clrMapOvr>
    <a:masterClrMapping/>
  </p:clrMapOvr>
</p:sld>
</file>

<file path=ppt/slides/slide3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71391436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81883629"/>
      </p:ext>
    </p:extLst>
  </p:cSld>
  <p:clrMapOvr>
    <a:masterClrMapping/>
  </p:clrMapOvr>
</p:sld>
</file>

<file path=ppt/slides/slide3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05007813"/>
      </p:ext>
    </p:extLst>
  </p:cSld>
  <p:clrMapOvr>
    <a:masterClrMapping/>
  </p:clrMapOvr>
</p:sld>
</file>

<file path=ppt/slides/slide3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43059964"/>
      </p:ext>
    </p:extLst>
  </p:cSld>
  <p:clrMapOvr>
    <a:masterClrMapping/>
  </p:clrMapOvr>
</p:sld>
</file>

<file path=ppt/slides/slide3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65146455"/>
      </p:ext>
    </p:extLst>
  </p:cSld>
  <p:clrMapOvr>
    <a:masterClrMapping/>
  </p:clrMapOvr>
</p:sld>
</file>

<file path=ppt/slides/slide3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08519190"/>
      </p:ext>
    </p:extLst>
  </p:cSld>
  <p:clrMapOvr>
    <a:masterClrMapping/>
  </p:clrMapOvr>
</p:sld>
</file>

<file path=ppt/slides/slide3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728780598"/>
      </p:ext>
    </p:extLst>
  </p:cSld>
  <p:clrMapOvr>
    <a:masterClrMapping/>
  </p:clrMapOvr>
</p:sld>
</file>

<file path=ppt/slides/slide3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8116210"/>
      </p:ext>
    </p:extLst>
  </p:cSld>
  <p:clrMapOvr>
    <a:masterClrMapping/>
  </p:clrMapOvr>
</p:sld>
</file>

<file path=ppt/slides/slide3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26779666"/>
      </p:ext>
    </p:extLst>
  </p:cSld>
  <p:clrMapOvr>
    <a:masterClrMapping/>
  </p:clrMapOvr>
</p:sld>
</file>

<file path=ppt/slides/slide3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14109652"/>
      </p:ext>
    </p:extLst>
  </p:cSld>
  <p:clrMapOvr>
    <a:masterClrMapping/>
  </p:clrMapOvr>
</p:sld>
</file>

<file path=ppt/slides/slide3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64669037"/>
      </p:ext>
    </p:extLst>
  </p:cSld>
  <p:clrMapOvr>
    <a:masterClrMapping/>
  </p:clrMapOvr>
</p:sld>
</file>

<file path=ppt/slides/slide3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37639407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62453734"/>
      </p:ext>
    </p:extLst>
  </p:cSld>
  <p:clrMapOvr>
    <a:masterClrMapping/>
  </p:clrMapOvr>
</p:sld>
</file>

<file path=ppt/slides/slide3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23000684"/>
      </p:ext>
    </p:extLst>
  </p:cSld>
  <p:clrMapOvr>
    <a:masterClrMapping/>
  </p:clrMapOvr>
</p:sld>
</file>

<file path=ppt/slides/slide3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68423935"/>
      </p:ext>
    </p:extLst>
  </p:cSld>
  <p:clrMapOvr>
    <a:masterClrMapping/>
  </p:clrMapOvr>
</p:sld>
</file>

<file path=ppt/slides/slide3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74358614"/>
      </p:ext>
    </p:extLst>
  </p:cSld>
  <p:clrMapOvr>
    <a:masterClrMapping/>
  </p:clrMapOvr>
</p:sld>
</file>

<file path=ppt/slides/slide3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40401804"/>
      </p:ext>
    </p:extLst>
  </p:cSld>
  <p:clrMapOvr>
    <a:masterClrMapping/>
  </p:clrMapOvr>
</p:sld>
</file>

<file path=ppt/slides/slide3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36234740"/>
      </p:ext>
    </p:extLst>
  </p:cSld>
  <p:clrMapOvr>
    <a:masterClrMapping/>
  </p:clrMapOvr>
</p:sld>
</file>

<file path=ppt/slides/slide3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99287265"/>
      </p:ext>
    </p:extLst>
  </p:cSld>
  <p:clrMapOvr>
    <a:masterClrMapping/>
  </p:clrMapOvr>
</p:sld>
</file>

<file path=ppt/slides/slide3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35528291"/>
      </p:ext>
    </p:extLst>
  </p:cSld>
  <p:clrMapOvr>
    <a:masterClrMapping/>
  </p:clrMapOvr>
</p:sld>
</file>

<file path=ppt/slides/slide3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720305552"/>
      </p:ext>
    </p:extLst>
  </p:cSld>
  <p:clrMapOvr>
    <a:masterClrMapping/>
  </p:clrMapOvr>
</p:sld>
</file>

<file path=ppt/slides/slide3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5799056"/>
      </p:ext>
    </p:extLst>
  </p:cSld>
  <p:clrMapOvr>
    <a:masterClrMapping/>
  </p:clrMapOvr>
</p:sld>
</file>

<file path=ppt/slides/slide3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97238494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01700233"/>
      </p:ext>
    </p:extLst>
  </p:cSld>
  <p:clrMapOvr>
    <a:masterClrMapping/>
  </p:clrMapOvr>
</p:sld>
</file>

<file path=ppt/slides/slide3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79828937"/>
      </p:ext>
    </p:extLst>
  </p:cSld>
  <p:clrMapOvr>
    <a:masterClrMapping/>
  </p:clrMapOvr>
</p:sld>
</file>

<file path=ppt/slides/slide3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73096795"/>
      </p:ext>
    </p:extLst>
  </p:cSld>
  <p:clrMapOvr>
    <a:masterClrMapping/>
  </p:clrMapOvr>
</p:sld>
</file>

<file path=ppt/slides/slide3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70639052"/>
      </p:ext>
    </p:extLst>
  </p:cSld>
  <p:clrMapOvr>
    <a:masterClrMapping/>
  </p:clrMapOvr>
</p:sld>
</file>

<file path=ppt/slides/slide3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56386414"/>
      </p:ext>
    </p:extLst>
  </p:cSld>
  <p:clrMapOvr>
    <a:masterClrMapping/>
  </p:clrMapOvr>
</p:sld>
</file>

<file path=ppt/slides/slide3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72037015"/>
      </p:ext>
    </p:extLst>
  </p:cSld>
  <p:clrMapOvr>
    <a:masterClrMapping/>
  </p:clrMapOvr>
</p:sld>
</file>

<file path=ppt/slides/slide3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97857116"/>
      </p:ext>
    </p:extLst>
  </p:cSld>
  <p:clrMapOvr>
    <a:masterClrMapping/>
  </p:clrMapOvr>
</p:sld>
</file>

<file path=ppt/slides/slide3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51043901"/>
      </p:ext>
    </p:extLst>
  </p:cSld>
  <p:clrMapOvr>
    <a:masterClrMapping/>
  </p:clrMapOvr>
</p:sld>
</file>

<file path=ppt/slides/slide3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87107594"/>
      </p:ext>
    </p:extLst>
  </p:cSld>
  <p:clrMapOvr>
    <a:masterClrMapping/>
  </p:clrMapOvr>
</p:sld>
</file>

<file path=ppt/slides/slide3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77572111"/>
      </p:ext>
    </p:extLst>
  </p:cSld>
  <p:clrMapOvr>
    <a:masterClrMapping/>
  </p:clrMapOvr>
</p:sld>
</file>

<file path=ppt/slides/slide3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79947414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54875909"/>
      </p:ext>
    </p:extLst>
  </p:cSld>
  <p:clrMapOvr>
    <a:masterClrMapping/>
  </p:clrMapOvr>
</p:sld>
</file>

<file path=ppt/slides/slide3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903732145"/>
      </p:ext>
    </p:extLst>
  </p:cSld>
  <p:clrMapOvr>
    <a:masterClrMapping/>
  </p:clrMapOvr>
</p:sld>
</file>

<file path=ppt/slides/slide3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0287086"/>
      </p:ext>
    </p:extLst>
  </p:cSld>
  <p:clrMapOvr>
    <a:masterClrMapping/>
  </p:clrMapOvr>
</p:sld>
</file>

<file path=ppt/slides/slide3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05978927"/>
      </p:ext>
    </p:extLst>
  </p:cSld>
  <p:clrMapOvr>
    <a:masterClrMapping/>
  </p:clrMapOvr>
</p:sld>
</file>

<file path=ppt/slides/slide3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81051344"/>
      </p:ext>
    </p:extLst>
  </p:cSld>
  <p:clrMapOvr>
    <a:masterClrMapping/>
  </p:clrMapOvr>
</p:sld>
</file>

<file path=ppt/slides/slide3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01345346"/>
      </p:ext>
    </p:extLst>
  </p:cSld>
  <p:clrMapOvr>
    <a:masterClrMapping/>
  </p:clrMapOvr>
</p:sld>
</file>

<file path=ppt/slides/slide3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91918199"/>
      </p:ext>
    </p:extLst>
  </p:cSld>
  <p:clrMapOvr>
    <a:masterClrMapping/>
  </p:clrMapOvr>
</p:sld>
</file>

<file path=ppt/slides/slide3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00776577"/>
      </p:ext>
    </p:extLst>
  </p:cSld>
  <p:clrMapOvr>
    <a:masterClrMapping/>
  </p:clrMapOvr>
</p:sld>
</file>

<file path=ppt/slides/slide3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62348006"/>
      </p:ext>
    </p:extLst>
  </p:cSld>
  <p:clrMapOvr>
    <a:masterClrMapping/>
  </p:clrMapOvr>
</p:sld>
</file>

<file path=ppt/slides/slide3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5423697"/>
      </p:ext>
    </p:extLst>
  </p:cSld>
  <p:clrMapOvr>
    <a:masterClrMapping/>
  </p:clrMapOvr>
</p:sld>
</file>

<file path=ppt/slides/slide3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35823096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21977561"/>
      </p:ext>
    </p:extLst>
  </p:cSld>
  <p:clrMapOvr>
    <a:masterClrMapping/>
  </p:clrMapOvr>
</p:sld>
</file>

<file path=ppt/slides/slide3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89342568"/>
      </p:ext>
    </p:extLst>
  </p:cSld>
  <p:clrMapOvr>
    <a:masterClrMapping/>
  </p:clrMapOvr>
</p:sld>
</file>

<file path=ppt/slides/slide3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34483149"/>
      </p:ext>
    </p:extLst>
  </p:cSld>
  <p:clrMapOvr>
    <a:masterClrMapping/>
  </p:clrMapOvr>
</p:sld>
</file>

<file path=ppt/slides/slide3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97832484"/>
      </p:ext>
    </p:extLst>
  </p:cSld>
  <p:clrMapOvr>
    <a:masterClrMapping/>
  </p:clrMapOvr>
</p:sld>
</file>

<file path=ppt/slides/slide3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352739444"/>
      </p:ext>
    </p:extLst>
  </p:cSld>
  <p:clrMapOvr>
    <a:masterClrMapping/>
  </p:clrMapOvr>
</p:sld>
</file>

<file path=ppt/slides/slide3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40232768"/>
      </p:ext>
    </p:extLst>
  </p:cSld>
  <p:clrMapOvr>
    <a:masterClrMapping/>
  </p:clrMapOvr>
</p:sld>
</file>

<file path=ppt/slides/slide3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05912954"/>
      </p:ext>
    </p:extLst>
  </p:cSld>
  <p:clrMapOvr>
    <a:masterClrMapping/>
  </p:clrMapOvr>
</p:sld>
</file>

<file path=ppt/slides/slide3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68646315"/>
      </p:ext>
    </p:extLst>
  </p:cSld>
  <p:clrMapOvr>
    <a:masterClrMapping/>
  </p:clrMapOvr>
</p:sld>
</file>

<file path=ppt/slides/slide3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93977698"/>
      </p:ext>
    </p:extLst>
  </p:cSld>
  <p:clrMapOvr>
    <a:masterClrMapping/>
  </p:clrMapOvr>
</p:sld>
</file>

<file path=ppt/slides/slide3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01632741"/>
      </p:ext>
    </p:extLst>
  </p:cSld>
  <p:clrMapOvr>
    <a:masterClrMapping/>
  </p:clrMapOvr>
</p:sld>
</file>

<file path=ppt/slides/slide3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056034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30199290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14329502"/>
      </p:ext>
    </p:extLst>
  </p:cSld>
  <p:clrMapOvr>
    <a:masterClrMapping/>
  </p:clrMapOvr>
</p:sld>
</file>

<file path=ppt/slides/slide3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00009986"/>
      </p:ext>
    </p:extLst>
  </p:cSld>
  <p:clrMapOvr>
    <a:masterClrMapping/>
  </p:clrMapOvr>
</p:sld>
</file>

<file path=ppt/slides/slide3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36756794"/>
      </p:ext>
    </p:extLst>
  </p:cSld>
  <p:clrMapOvr>
    <a:masterClrMapping/>
  </p:clrMapOvr>
</p:sld>
</file>

<file path=ppt/slides/slide3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62082220"/>
      </p:ext>
    </p:extLst>
  </p:cSld>
  <p:clrMapOvr>
    <a:masterClrMapping/>
  </p:clrMapOvr>
</p:sld>
</file>

<file path=ppt/slides/slide3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83011004"/>
      </p:ext>
    </p:extLst>
  </p:cSld>
  <p:clrMapOvr>
    <a:masterClrMapping/>
  </p:clrMapOvr>
</p:sld>
</file>

<file path=ppt/slides/slide3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76967183"/>
      </p:ext>
    </p:extLst>
  </p:cSld>
  <p:clrMapOvr>
    <a:masterClrMapping/>
  </p:clrMapOvr>
</p:sld>
</file>

<file path=ppt/slides/slide3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34498919"/>
      </p:ext>
    </p:extLst>
  </p:cSld>
  <p:clrMapOvr>
    <a:masterClrMapping/>
  </p:clrMapOvr>
</p:sld>
</file>

<file path=ppt/slides/slide3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871894685"/>
      </p:ext>
    </p:extLst>
  </p:cSld>
  <p:clrMapOvr>
    <a:masterClrMapping/>
  </p:clrMapOvr>
</p:sld>
</file>

<file path=ppt/slides/slide3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3601003"/>
      </p:ext>
    </p:extLst>
  </p:cSld>
  <p:clrMapOvr>
    <a:masterClrMapping/>
  </p:clrMapOvr>
</p:sld>
</file>

<file path=ppt/slides/slide3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14581603"/>
      </p:ext>
    </p:extLst>
  </p:cSld>
  <p:clrMapOvr>
    <a:masterClrMapping/>
  </p:clrMapOvr>
</p:sld>
</file>

<file path=ppt/slides/slide3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02870693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61306151"/>
      </p:ext>
    </p:extLst>
  </p:cSld>
  <p:clrMapOvr>
    <a:masterClrMapping/>
  </p:clrMapOvr>
</p:sld>
</file>

<file path=ppt/slides/slide3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94011852"/>
      </p:ext>
    </p:extLst>
  </p:cSld>
  <p:clrMapOvr>
    <a:masterClrMapping/>
  </p:clrMapOvr>
</p:sld>
</file>

<file path=ppt/slides/slide3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47494051"/>
      </p:ext>
    </p:extLst>
  </p:cSld>
  <p:clrMapOvr>
    <a:masterClrMapping/>
  </p:clrMapOvr>
</p:sld>
</file>

<file path=ppt/slides/slide3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70935530"/>
      </p:ext>
    </p:extLst>
  </p:cSld>
  <p:clrMapOvr>
    <a:masterClrMapping/>
  </p:clrMapOvr>
</p:sld>
</file>

<file path=ppt/slides/slide3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76558266"/>
      </p:ext>
    </p:extLst>
  </p:cSld>
  <p:clrMapOvr>
    <a:masterClrMapping/>
  </p:clrMapOvr>
</p:sld>
</file>

<file path=ppt/slides/slide3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13376550"/>
      </p:ext>
    </p:extLst>
  </p:cSld>
  <p:clrMapOvr>
    <a:masterClrMapping/>
  </p:clrMapOvr>
</p:sld>
</file>

<file path=ppt/slides/slide3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92446128"/>
      </p:ext>
    </p:extLst>
  </p:cSld>
  <p:clrMapOvr>
    <a:masterClrMapping/>
  </p:clrMapOvr>
</p:sld>
</file>

<file path=ppt/slides/slide3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06891110"/>
      </p:ext>
    </p:extLst>
  </p:cSld>
  <p:clrMapOvr>
    <a:masterClrMapping/>
  </p:clrMapOvr>
</p:sld>
</file>

<file path=ppt/slides/slide3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09159222"/>
      </p:ext>
    </p:extLst>
  </p:cSld>
  <p:clrMapOvr>
    <a:masterClrMapping/>
  </p:clrMapOvr>
</p:sld>
</file>

<file path=ppt/slides/slide3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78952146"/>
      </p:ext>
    </p:extLst>
  </p:cSld>
  <p:clrMapOvr>
    <a:masterClrMapping/>
  </p:clrMapOvr>
</p:sld>
</file>

<file path=ppt/slides/slide3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652042026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27150269"/>
      </p:ext>
    </p:extLst>
  </p:cSld>
  <p:clrMapOvr>
    <a:masterClrMapping/>
  </p:clrMapOvr>
</p:sld>
</file>

<file path=ppt/slides/slide3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9654828"/>
      </p:ext>
    </p:extLst>
  </p:cSld>
  <p:clrMapOvr>
    <a:masterClrMapping/>
  </p:clrMapOvr>
</p:sld>
</file>

<file path=ppt/slides/slide3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29973448"/>
      </p:ext>
    </p:extLst>
  </p:cSld>
  <p:clrMapOvr>
    <a:masterClrMapping/>
  </p:clrMapOvr>
</p:sld>
</file>

<file path=ppt/slides/slide3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14889440"/>
      </p:ext>
    </p:extLst>
  </p:cSld>
  <p:clrMapOvr>
    <a:masterClrMapping/>
  </p:clrMapOvr>
</p:sld>
</file>

<file path=ppt/slides/slide3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73137342"/>
      </p:ext>
    </p:extLst>
  </p:cSld>
  <p:clrMapOvr>
    <a:masterClrMapping/>
  </p:clrMapOvr>
</p:sld>
</file>

<file path=ppt/slides/slide3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24608908"/>
      </p:ext>
    </p:extLst>
  </p:cSld>
  <p:clrMapOvr>
    <a:masterClrMapping/>
  </p:clrMapOvr>
</p:sld>
</file>

<file path=ppt/slides/slide3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52826223"/>
      </p:ext>
    </p:extLst>
  </p:cSld>
  <p:clrMapOvr>
    <a:masterClrMapping/>
  </p:clrMapOvr>
</p:sld>
</file>

<file path=ppt/slides/slide3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94770181"/>
      </p:ext>
    </p:extLst>
  </p:cSld>
  <p:clrMapOvr>
    <a:masterClrMapping/>
  </p:clrMapOvr>
</p:sld>
</file>

<file path=ppt/slides/slide3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66743248"/>
      </p:ext>
    </p:extLst>
  </p:cSld>
  <p:clrMapOvr>
    <a:masterClrMapping/>
  </p:clrMapOvr>
</p:sld>
</file>

<file path=ppt/slides/slide3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44838871"/>
      </p:ext>
    </p:extLst>
  </p:cSld>
  <p:clrMapOvr>
    <a:masterClrMapping/>
  </p:clrMapOvr>
</p:sld>
</file>

<file path=ppt/slides/slide3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01039308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921923584"/>
      </p:ext>
    </p:extLst>
  </p:cSld>
  <p:clrMapOvr>
    <a:masterClrMapping/>
  </p:clrMapOvr>
</p:sld>
</file>

<file path=ppt/slides/slide3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44255996"/>
      </p:ext>
    </p:extLst>
  </p:cSld>
  <p:clrMapOvr>
    <a:masterClrMapping/>
  </p:clrMapOvr>
</p:sld>
</file>

<file path=ppt/slides/slide3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76820010"/>
      </p:ext>
    </p:extLst>
  </p:cSld>
  <p:clrMapOvr>
    <a:masterClrMapping/>
  </p:clrMapOvr>
</p:sld>
</file>

<file path=ppt/slides/slide3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258916368"/>
      </p:ext>
    </p:extLst>
  </p:cSld>
  <p:clrMapOvr>
    <a:masterClrMapping/>
  </p:clrMapOvr>
</p:sld>
</file>

<file path=ppt/slides/slide3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9690440"/>
      </p:ext>
    </p:extLst>
  </p:cSld>
  <p:clrMapOvr>
    <a:masterClrMapping/>
  </p:clrMapOvr>
</p:sld>
</file>

<file path=ppt/slides/slide3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00926254"/>
      </p:ext>
    </p:extLst>
  </p:cSld>
  <p:clrMapOvr>
    <a:masterClrMapping/>
  </p:clrMapOvr>
</p:sld>
</file>

<file path=ppt/slides/slide3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76643495"/>
      </p:ext>
    </p:extLst>
  </p:cSld>
  <p:clrMapOvr>
    <a:masterClrMapping/>
  </p:clrMapOvr>
</p:sld>
</file>

<file path=ppt/slides/slide3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78580334"/>
      </p:ext>
    </p:extLst>
  </p:cSld>
  <p:clrMapOvr>
    <a:masterClrMapping/>
  </p:clrMapOvr>
</p:sld>
</file>

<file path=ppt/slides/slide3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4304619"/>
      </p:ext>
    </p:extLst>
  </p:cSld>
  <p:clrMapOvr>
    <a:masterClrMapping/>
  </p:clrMapOvr>
</p:sld>
</file>

<file path=ppt/slides/slide3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00614206"/>
      </p:ext>
    </p:extLst>
  </p:cSld>
  <p:clrMapOvr>
    <a:masterClrMapping/>
  </p:clrMapOvr>
</p:sld>
</file>

<file path=ppt/slides/slide3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10880650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0006697"/>
      </p:ext>
    </p:extLst>
  </p:cSld>
  <p:clrMapOvr>
    <a:masterClrMapping/>
  </p:clrMapOvr>
</p:sld>
</file>

<file path=ppt/slides/slide3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95963300"/>
      </p:ext>
    </p:extLst>
  </p:cSld>
  <p:clrMapOvr>
    <a:masterClrMapping/>
  </p:clrMapOvr>
</p:sld>
</file>

<file path=ppt/slides/slide3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01496325"/>
      </p:ext>
    </p:extLst>
  </p:cSld>
  <p:clrMapOvr>
    <a:masterClrMapping/>
  </p:clrMapOvr>
</p:sld>
</file>

<file path=ppt/slides/slide3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2249404"/>
      </p:ext>
    </p:extLst>
  </p:cSld>
  <p:clrMapOvr>
    <a:masterClrMapping/>
  </p:clrMapOvr>
</p:sld>
</file>

<file path=ppt/slides/slide3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705843"/>
      </p:ext>
    </p:extLst>
  </p:cSld>
  <p:clrMapOvr>
    <a:masterClrMapping/>
  </p:clrMapOvr>
</p:sld>
</file>

<file path=ppt/slides/slide3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49446954"/>
      </p:ext>
    </p:extLst>
  </p:cSld>
  <p:clrMapOvr>
    <a:masterClrMapping/>
  </p:clrMapOvr>
</p:sld>
</file>

<file path=ppt/slides/slide3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HLS1 SERIES </a:t>
            </a:r>
          </a:p>
        </p:txBody>
      </p:sp>
    </p:spTree>
    <p:extLst>
      <p:ext uri="{BB962C8B-B14F-4D97-AF65-F5344CB8AC3E}">
        <p14:creationId xmlns:p14="http://schemas.microsoft.com/office/powerpoint/2010/main" val="754765644"/>
      </p:ext>
    </p:extLst>
  </p:cSld>
  <p:clrMapOvr>
    <a:masterClrMapping/>
  </p:clrMapOvr>
</p:sld>
</file>

<file path=ppt/slides/slide3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08069289"/>
      </p:ext>
    </p:extLst>
  </p:cSld>
  <p:clrMapOvr>
    <a:masterClrMapping/>
  </p:clrMapOvr>
</p:sld>
</file>

<file path=ppt/slides/slide3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76358949"/>
      </p:ext>
    </p:extLst>
  </p:cSld>
  <p:clrMapOvr>
    <a:masterClrMapping/>
  </p:clrMapOvr>
</p:sld>
</file>

<file path=ppt/slides/slide3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14169538"/>
      </p:ext>
    </p:extLst>
  </p:cSld>
  <p:clrMapOvr>
    <a:masterClrMapping/>
  </p:clrMapOvr>
</p:sld>
</file>

<file path=ppt/slides/slide3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HLS2 SERIES </a:t>
            </a:r>
          </a:p>
        </p:txBody>
      </p:sp>
    </p:spTree>
    <p:extLst>
      <p:ext uri="{BB962C8B-B14F-4D97-AF65-F5344CB8AC3E}">
        <p14:creationId xmlns:p14="http://schemas.microsoft.com/office/powerpoint/2010/main" val="1347678332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17729329"/>
      </p:ext>
    </p:extLst>
  </p:cSld>
  <p:clrMapOvr>
    <a:masterClrMapping/>
  </p:clrMapOvr>
</p:sld>
</file>

<file path=ppt/slides/slide3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63758227"/>
      </p:ext>
    </p:extLst>
  </p:cSld>
  <p:clrMapOvr>
    <a:masterClrMapping/>
  </p:clrMapOvr>
</p:sld>
</file>

<file path=ppt/slides/slide3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3081441"/>
      </p:ext>
    </p:extLst>
  </p:cSld>
  <p:clrMapOvr>
    <a:masterClrMapping/>
  </p:clrMapOvr>
</p:sld>
</file>

<file path=ppt/slides/slide3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31531726"/>
      </p:ext>
    </p:extLst>
  </p:cSld>
  <p:clrMapOvr>
    <a:masterClrMapping/>
  </p:clrMapOvr>
</p:sld>
</file>

<file path=ppt/slides/slide3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HLS3 SERIES </a:t>
            </a:r>
          </a:p>
        </p:txBody>
      </p:sp>
    </p:spTree>
    <p:extLst>
      <p:ext uri="{BB962C8B-B14F-4D97-AF65-F5344CB8AC3E}">
        <p14:creationId xmlns:p14="http://schemas.microsoft.com/office/powerpoint/2010/main" val="3358258528"/>
      </p:ext>
    </p:extLst>
  </p:cSld>
  <p:clrMapOvr>
    <a:masterClrMapping/>
  </p:clrMapOvr>
</p:sld>
</file>

<file path=ppt/slides/slide3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16602646"/>
      </p:ext>
    </p:extLst>
  </p:cSld>
  <p:clrMapOvr>
    <a:masterClrMapping/>
  </p:clrMapOvr>
</p:sld>
</file>

<file path=ppt/slides/slide3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4707239"/>
      </p:ext>
    </p:extLst>
  </p:cSld>
  <p:clrMapOvr>
    <a:masterClrMapping/>
  </p:clrMapOvr>
</p:sld>
</file>

<file path=ppt/slides/slide3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01466345"/>
      </p:ext>
    </p:extLst>
  </p:cSld>
  <p:clrMapOvr>
    <a:masterClrMapping/>
  </p:clrMapOvr>
</p:sld>
</file>

<file path=ppt/slides/slide3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HLS4 SERIES </a:t>
            </a:r>
          </a:p>
        </p:txBody>
      </p:sp>
    </p:spTree>
    <p:extLst>
      <p:ext uri="{BB962C8B-B14F-4D97-AF65-F5344CB8AC3E}">
        <p14:creationId xmlns:p14="http://schemas.microsoft.com/office/powerpoint/2010/main" val="2077568741"/>
      </p:ext>
    </p:extLst>
  </p:cSld>
  <p:clrMapOvr>
    <a:masterClrMapping/>
  </p:clrMapOvr>
</p:sld>
</file>

<file path=ppt/slides/slide3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42413100"/>
      </p:ext>
    </p:extLst>
  </p:cSld>
  <p:clrMapOvr>
    <a:masterClrMapping/>
  </p:clrMapOvr>
</p:sld>
</file>

<file path=ppt/slides/slide3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68849070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9278728"/>
      </p:ext>
    </p:extLst>
  </p:cSld>
  <p:clrMapOvr>
    <a:masterClrMapping/>
  </p:clrMapOvr>
</p:sld>
</file>

<file path=ppt/slides/slide3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49747119"/>
      </p:ext>
    </p:extLst>
  </p:cSld>
  <p:clrMapOvr>
    <a:masterClrMapping/>
  </p:clrMapOvr>
</p:sld>
</file>

<file path=ppt/slides/slide3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HLS5 SERIES </a:t>
            </a:r>
          </a:p>
        </p:txBody>
      </p:sp>
    </p:spTree>
    <p:extLst>
      <p:ext uri="{BB962C8B-B14F-4D97-AF65-F5344CB8AC3E}">
        <p14:creationId xmlns:p14="http://schemas.microsoft.com/office/powerpoint/2010/main" val="3150889670"/>
      </p:ext>
    </p:extLst>
  </p:cSld>
  <p:clrMapOvr>
    <a:masterClrMapping/>
  </p:clrMapOvr>
</p:sld>
</file>

<file path=ppt/slides/slide3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67692399"/>
      </p:ext>
    </p:extLst>
  </p:cSld>
  <p:clrMapOvr>
    <a:masterClrMapping/>
  </p:clrMapOvr>
</p:sld>
</file>

<file path=ppt/slides/slide3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60007720"/>
      </p:ext>
    </p:extLst>
  </p:cSld>
  <p:clrMapOvr>
    <a:masterClrMapping/>
  </p:clrMapOvr>
</p:sld>
</file>

<file path=ppt/slides/slide3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89353284"/>
      </p:ext>
    </p:extLst>
  </p:cSld>
  <p:clrMapOvr>
    <a:masterClrMapping/>
  </p:clrMapOvr>
</p:sld>
</file>

<file path=ppt/slides/slide3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HLS6 SERIES </a:t>
            </a:r>
          </a:p>
        </p:txBody>
      </p:sp>
    </p:spTree>
    <p:extLst>
      <p:ext uri="{BB962C8B-B14F-4D97-AF65-F5344CB8AC3E}">
        <p14:creationId xmlns:p14="http://schemas.microsoft.com/office/powerpoint/2010/main" val="2525365340"/>
      </p:ext>
    </p:extLst>
  </p:cSld>
  <p:clrMapOvr>
    <a:masterClrMapping/>
  </p:clrMapOvr>
</p:sld>
</file>

<file path=ppt/slides/slide3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38552241"/>
      </p:ext>
    </p:extLst>
  </p:cSld>
  <p:clrMapOvr>
    <a:masterClrMapping/>
  </p:clrMapOvr>
</p:sld>
</file>

<file path=ppt/slides/slide3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95837736"/>
      </p:ext>
    </p:extLst>
  </p:cSld>
  <p:clrMapOvr>
    <a:masterClrMapping/>
  </p:clrMapOvr>
</p:sld>
</file>

<file path=ppt/slides/slide3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6022929"/>
      </p:ext>
    </p:extLst>
  </p:cSld>
  <p:clrMapOvr>
    <a:masterClrMapping/>
  </p:clrMapOvr>
</p:sld>
</file>

<file path=ppt/slides/slide3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HLS7 SERIES </a:t>
            </a:r>
          </a:p>
        </p:txBody>
      </p:sp>
    </p:spTree>
    <p:extLst>
      <p:ext uri="{BB962C8B-B14F-4D97-AF65-F5344CB8AC3E}">
        <p14:creationId xmlns:p14="http://schemas.microsoft.com/office/powerpoint/2010/main" val="2700855687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69178054"/>
      </p:ext>
    </p:extLst>
  </p:cSld>
  <p:clrMapOvr>
    <a:masterClrMapping/>
  </p:clrMapOvr>
</p:sld>
</file>

<file path=ppt/slides/slide3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97020213"/>
      </p:ext>
    </p:extLst>
  </p:cSld>
  <p:clrMapOvr>
    <a:masterClrMapping/>
  </p:clrMapOvr>
</p:sld>
</file>

<file path=ppt/slides/slide3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49261150"/>
      </p:ext>
    </p:extLst>
  </p:cSld>
  <p:clrMapOvr>
    <a:masterClrMapping/>
  </p:clrMapOvr>
</p:sld>
</file>

<file path=ppt/slides/slide3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90981859"/>
      </p:ext>
    </p:extLst>
  </p:cSld>
  <p:clrMapOvr>
    <a:masterClrMapping/>
  </p:clrMapOvr>
</p:sld>
</file>

<file path=ppt/slides/slide3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HLS8 SERIES </a:t>
            </a:r>
          </a:p>
        </p:txBody>
      </p:sp>
    </p:spTree>
    <p:extLst>
      <p:ext uri="{BB962C8B-B14F-4D97-AF65-F5344CB8AC3E}">
        <p14:creationId xmlns:p14="http://schemas.microsoft.com/office/powerpoint/2010/main" val="1428822451"/>
      </p:ext>
    </p:extLst>
  </p:cSld>
  <p:clrMapOvr>
    <a:masterClrMapping/>
  </p:clrMapOvr>
</p:sld>
</file>

<file path=ppt/slides/slide3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87101404"/>
      </p:ext>
    </p:extLst>
  </p:cSld>
  <p:clrMapOvr>
    <a:masterClrMapping/>
  </p:clrMapOvr>
</p:sld>
</file>

<file path=ppt/slides/slide3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60696821"/>
      </p:ext>
    </p:extLst>
  </p:cSld>
  <p:clrMapOvr>
    <a:masterClrMapping/>
  </p:clrMapOvr>
</p:sld>
</file>

<file path=ppt/slides/slide3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8193491"/>
      </p:ext>
    </p:extLst>
  </p:cSld>
  <p:clrMapOvr>
    <a:masterClrMapping/>
  </p:clrMapOvr>
</p:sld>
</file>

<file path=ppt/slides/slide3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HLS9 SERIES </a:t>
            </a:r>
          </a:p>
        </p:txBody>
      </p:sp>
    </p:spTree>
    <p:extLst>
      <p:ext uri="{BB962C8B-B14F-4D97-AF65-F5344CB8AC3E}">
        <p14:creationId xmlns:p14="http://schemas.microsoft.com/office/powerpoint/2010/main" val="2994563345"/>
      </p:ext>
    </p:extLst>
  </p:cSld>
  <p:clrMapOvr>
    <a:masterClrMapping/>
  </p:clrMapOvr>
</p:sld>
</file>

<file path=ppt/slides/slide3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4752351"/>
      </p:ext>
    </p:extLst>
  </p:cSld>
  <p:clrMapOvr>
    <a:masterClrMapping/>
  </p:clrMapOvr>
</p:sld>
</file>

<file path=ppt/slides/slide3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51969521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54693668"/>
      </p:ext>
    </p:extLst>
  </p:cSld>
  <p:clrMapOvr>
    <a:masterClrMapping/>
  </p:clrMapOvr>
</p:sld>
</file>

<file path=ppt/slides/slide3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99639149"/>
      </p:ext>
    </p:extLst>
  </p:cSld>
  <p:clrMapOvr>
    <a:masterClrMapping/>
  </p:clrMapOvr>
</p:sld>
</file>

<file path=ppt/slides/slide3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HLS10 SERIES </a:t>
            </a:r>
          </a:p>
        </p:txBody>
      </p:sp>
    </p:spTree>
    <p:extLst>
      <p:ext uri="{BB962C8B-B14F-4D97-AF65-F5344CB8AC3E}">
        <p14:creationId xmlns:p14="http://schemas.microsoft.com/office/powerpoint/2010/main" val="2678254979"/>
      </p:ext>
    </p:extLst>
  </p:cSld>
  <p:clrMapOvr>
    <a:masterClrMapping/>
  </p:clrMapOvr>
</p:sld>
</file>

<file path=ppt/slides/slide3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98386619"/>
      </p:ext>
    </p:extLst>
  </p:cSld>
  <p:clrMapOvr>
    <a:masterClrMapping/>
  </p:clrMapOvr>
</p:sld>
</file>

<file path=ppt/slides/slide3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7453707"/>
      </p:ext>
    </p:extLst>
  </p:cSld>
  <p:clrMapOvr>
    <a:masterClrMapping/>
  </p:clrMapOvr>
</p:sld>
</file>

<file path=ppt/slides/slide3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11359304"/>
      </p:ext>
    </p:extLst>
  </p:cSld>
  <p:clrMapOvr>
    <a:masterClrMapping/>
  </p:clrMapOvr>
</p:sld>
</file>

<file path=ppt/slides/slide3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HCS SERIES</a:t>
            </a:r>
          </a:p>
        </p:txBody>
      </p:sp>
    </p:spTree>
    <p:extLst>
      <p:ext uri="{BB962C8B-B14F-4D97-AF65-F5344CB8AC3E}">
        <p14:creationId xmlns:p14="http://schemas.microsoft.com/office/powerpoint/2010/main" val="3908909985"/>
      </p:ext>
    </p:extLst>
  </p:cSld>
  <p:clrMapOvr>
    <a:masterClrMapping/>
  </p:clrMapOvr>
</p:sld>
</file>

<file path=ppt/slides/slide3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HCS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1296861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3873864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653380839"/>
      </p:ext>
    </p:extLst>
  </p:cSld>
  <p:clrMapOvr>
    <a:masterClrMapping/>
  </p:clrMapOvr>
</p:sld>
</file>

<file path=ppt/slides/slide3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463258303"/>
      </p:ext>
    </p:extLst>
  </p:cSld>
  <p:clrMapOvr>
    <a:masterClrMapping/>
  </p:clrMapOvr>
</p:sld>
</file>

<file path=ppt/slides/slide3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5379115"/>
      </p:ext>
    </p:extLst>
  </p:cSld>
  <p:clrMapOvr>
    <a:masterClrMapping/>
  </p:clrMapOvr>
</p:sld>
</file>

<file path=ppt/slides/slide3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17999178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5976071"/>
      </p:ext>
    </p:extLst>
  </p:cSld>
  <p:clrMapOvr>
    <a:masterClrMapping/>
  </p:clrMapOvr>
</p:sld>
</file>

<file path=ppt/slides/slide3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9199596"/>
      </p:ext>
    </p:extLst>
  </p:cSld>
  <p:clrMapOvr>
    <a:masterClrMapping/>
  </p:clrMapOvr>
</p:sld>
</file>

<file path=ppt/slides/slide3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74577441"/>
      </p:ext>
    </p:extLst>
  </p:cSld>
  <p:clrMapOvr>
    <a:masterClrMapping/>
  </p:clrMapOvr>
</p:sld>
</file>

<file path=ppt/slides/slide3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812751"/>
      </p:ext>
    </p:extLst>
  </p:cSld>
  <p:clrMapOvr>
    <a:masterClrMapping/>
  </p:clrMapOvr>
</p:sld>
</file>

<file path=ppt/slides/slide3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79905263"/>
      </p:ext>
    </p:extLst>
  </p:cSld>
  <p:clrMapOvr>
    <a:masterClrMapping/>
  </p:clrMapOvr>
</p:sld>
</file>

<file path=ppt/slides/slide3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10732416"/>
      </p:ext>
    </p:extLst>
  </p:cSld>
  <p:clrMapOvr>
    <a:masterClrMapping/>
  </p:clrMapOvr>
</p:sld>
</file>

<file path=ppt/slides/slide3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48442508"/>
      </p:ext>
    </p:extLst>
  </p:cSld>
  <p:clrMapOvr>
    <a:masterClrMapping/>
  </p:clrMapOvr>
</p:sld>
</file>

<file path=ppt/slides/slide3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73178587"/>
      </p:ext>
    </p:extLst>
  </p:cSld>
  <p:clrMapOvr>
    <a:masterClrMapping/>
  </p:clrMapOvr>
</p:sld>
</file>

<file path=ppt/slides/slide3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29863099"/>
      </p:ext>
    </p:extLst>
  </p:cSld>
  <p:clrMapOvr>
    <a:masterClrMapping/>
  </p:clrMapOvr>
</p:sld>
</file>

<file path=ppt/slides/slide3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07472583"/>
      </p:ext>
    </p:extLst>
  </p:cSld>
  <p:clrMapOvr>
    <a:masterClrMapping/>
  </p:clrMapOvr>
</p:sld>
</file>

<file path=ppt/slides/slide3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050476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75640574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4482612"/>
      </p:ext>
    </p:extLst>
  </p:cSld>
  <p:clrMapOvr>
    <a:masterClrMapping/>
  </p:clrMapOvr>
</p:sld>
</file>

<file path=ppt/slides/slide3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56579225"/>
      </p:ext>
    </p:extLst>
  </p:cSld>
  <p:clrMapOvr>
    <a:masterClrMapping/>
  </p:clrMapOvr>
</p:sld>
</file>

<file path=ppt/slides/slide3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23122749"/>
      </p:ext>
    </p:extLst>
  </p:cSld>
  <p:clrMapOvr>
    <a:masterClrMapping/>
  </p:clrMapOvr>
</p:sld>
</file>

<file path=ppt/slides/slide3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68847062"/>
      </p:ext>
    </p:extLst>
  </p:cSld>
  <p:clrMapOvr>
    <a:masterClrMapping/>
  </p:clrMapOvr>
</p:sld>
</file>

<file path=ppt/slides/slide3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79341455"/>
      </p:ext>
    </p:extLst>
  </p:cSld>
  <p:clrMapOvr>
    <a:masterClrMapping/>
  </p:clrMapOvr>
</p:sld>
</file>

<file path=ppt/slides/slide3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17397190"/>
      </p:ext>
    </p:extLst>
  </p:cSld>
  <p:clrMapOvr>
    <a:masterClrMapping/>
  </p:clrMapOvr>
</p:sld>
</file>

<file path=ppt/slides/slide3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45485704"/>
      </p:ext>
    </p:extLst>
  </p:cSld>
  <p:clrMapOvr>
    <a:masterClrMapping/>
  </p:clrMapOvr>
</p:sld>
</file>

<file path=ppt/slides/slide3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76022455"/>
      </p:ext>
    </p:extLst>
  </p:cSld>
  <p:clrMapOvr>
    <a:masterClrMapping/>
  </p:clrMapOvr>
</p:sld>
</file>

<file path=ppt/slides/slide3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49709855"/>
      </p:ext>
    </p:extLst>
  </p:cSld>
  <p:clrMapOvr>
    <a:masterClrMapping/>
  </p:clrMapOvr>
</p:sld>
</file>

<file path=ppt/slides/slide3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90235849"/>
      </p:ext>
    </p:extLst>
  </p:cSld>
  <p:clrMapOvr>
    <a:masterClrMapping/>
  </p:clrMapOvr>
</p:sld>
</file>

<file path=ppt/slides/slide3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75681750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73237340"/>
      </p:ext>
    </p:extLst>
  </p:cSld>
  <p:clrMapOvr>
    <a:masterClrMapping/>
  </p:clrMapOvr>
</p:sld>
</file>

<file path=ppt/slides/slide3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6410845"/>
      </p:ext>
    </p:extLst>
  </p:cSld>
  <p:clrMapOvr>
    <a:masterClrMapping/>
  </p:clrMapOvr>
</p:sld>
</file>

<file path=ppt/slides/slide3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52458101"/>
      </p:ext>
    </p:extLst>
  </p:cSld>
  <p:clrMapOvr>
    <a:masterClrMapping/>
  </p:clrMapOvr>
</p:sld>
</file>

<file path=ppt/slides/slide3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73655683"/>
      </p:ext>
    </p:extLst>
  </p:cSld>
  <p:clrMapOvr>
    <a:masterClrMapping/>
  </p:clrMapOvr>
</p:sld>
</file>

<file path=ppt/slides/slide3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287985684"/>
      </p:ext>
    </p:extLst>
  </p:cSld>
  <p:clrMapOvr>
    <a:masterClrMapping/>
  </p:clrMapOvr>
</p:sld>
</file>

<file path=ppt/slides/slide3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2757606"/>
      </p:ext>
    </p:extLst>
  </p:cSld>
  <p:clrMapOvr>
    <a:masterClrMapping/>
  </p:clrMapOvr>
</p:sld>
</file>

<file path=ppt/slides/slide3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20866789"/>
      </p:ext>
    </p:extLst>
  </p:cSld>
  <p:clrMapOvr>
    <a:masterClrMapping/>
  </p:clrMapOvr>
</p:sld>
</file>

<file path=ppt/slides/slide3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77730694"/>
      </p:ext>
    </p:extLst>
  </p:cSld>
  <p:clrMapOvr>
    <a:masterClrMapping/>
  </p:clrMapOvr>
</p:sld>
</file>

<file path=ppt/slides/slide3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58028865"/>
      </p:ext>
    </p:extLst>
  </p:cSld>
  <p:clrMapOvr>
    <a:masterClrMapping/>
  </p:clrMapOvr>
</p:sld>
</file>

<file path=ppt/slides/slide3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88235905"/>
      </p:ext>
    </p:extLst>
  </p:cSld>
  <p:clrMapOvr>
    <a:masterClrMapping/>
  </p:clrMapOvr>
</p:sld>
</file>

<file path=ppt/slides/slide3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90591503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01179892"/>
      </p:ext>
    </p:extLst>
  </p:cSld>
  <p:clrMapOvr>
    <a:masterClrMapping/>
  </p:clrMapOvr>
</p:sld>
</file>

<file path=ppt/slides/slide3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46008351"/>
      </p:ext>
    </p:extLst>
  </p:cSld>
  <p:clrMapOvr>
    <a:masterClrMapping/>
  </p:clrMapOvr>
</p:sld>
</file>

<file path=ppt/slides/slide3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82440598"/>
      </p:ext>
    </p:extLst>
  </p:cSld>
  <p:clrMapOvr>
    <a:masterClrMapping/>
  </p:clrMapOvr>
</p:sld>
</file>

<file path=ppt/slides/slide3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80068616"/>
      </p:ext>
    </p:extLst>
  </p:cSld>
  <p:clrMapOvr>
    <a:masterClrMapping/>
  </p:clrMapOvr>
</p:sld>
</file>

<file path=ppt/slides/slide3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76125623"/>
      </p:ext>
    </p:extLst>
  </p:cSld>
  <p:clrMapOvr>
    <a:masterClrMapping/>
  </p:clrMapOvr>
</p:sld>
</file>

<file path=ppt/slides/slide3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38936130"/>
      </p:ext>
    </p:extLst>
  </p:cSld>
  <p:clrMapOvr>
    <a:masterClrMapping/>
  </p:clrMapOvr>
</p:sld>
</file>

<file path=ppt/slides/slide3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07204245"/>
      </p:ext>
    </p:extLst>
  </p:cSld>
  <p:clrMapOvr>
    <a:masterClrMapping/>
  </p:clrMapOvr>
</p:sld>
</file>

<file path=ppt/slides/slide3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170403681"/>
      </p:ext>
    </p:extLst>
  </p:cSld>
  <p:clrMapOvr>
    <a:masterClrMapping/>
  </p:clrMapOvr>
</p:sld>
</file>

<file path=ppt/slides/slide3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21968355"/>
      </p:ext>
    </p:extLst>
  </p:cSld>
  <p:clrMapOvr>
    <a:masterClrMapping/>
  </p:clrMapOvr>
</p:sld>
</file>

<file path=ppt/slides/slide3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22498597"/>
      </p:ext>
    </p:extLst>
  </p:cSld>
  <p:clrMapOvr>
    <a:masterClrMapping/>
  </p:clrMapOvr>
</p:sld>
</file>

<file path=ppt/slides/slide3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73354153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07763636"/>
      </p:ext>
    </p:extLst>
  </p:cSld>
  <p:clrMapOvr>
    <a:masterClrMapping/>
  </p:clrMapOvr>
</p:sld>
</file>

<file path=ppt/slides/slide3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32119806"/>
      </p:ext>
    </p:extLst>
  </p:cSld>
  <p:clrMapOvr>
    <a:masterClrMapping/>
  </p:clrMapOvr>
</p:sld>
</file>

<file path=ppt/slides/slide3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31701136"/>
      </p:ext>
    </p:extLst>
  </p:cSld>
  <p:clrMapOvr>
    <a:masterClrMapping/>
  </p:clrMapOvr>
</p:sld>
</file>

<file path=ppt/slides/slide3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46303964"/>
      </p:ext>
    </p:extLst>
  </p:cSld>
  <p:clrMapOvr>
    <a:masterClrMapping/>
  </p:clrMapOvr>
</p:sld>
</file>

<file path=ppt/slides/slide3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93083045"/>
      </p:ext>
    </p:extLst>
  </p:cSld>
  <p:clrMapOvr>
    <a:masterClrMapping/>
  </p:clrMapOvr>
</p:sld>
</file>

<file path=ppt/slides/slide3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39984250"/>
      </p:ext>
    </p:extLst>
  </p:cSld>
  <p:clrMapOvr>
    <a:masterClrMapping/>
  </p:clrMapOvr>
</p:sld>
</file>

<file path=ppt/slides/slide3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80787000"/>
      </p:ext>
    </p:extLst>
  </p:cSld>
  <p:clrMapOvr>
    <a:masterClrMapping/>
  </p:clrMapOvr>
</p:sld>
</file>

<file path=ppt/slides/slide3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15680887"/>
      </p:ext>
    </p:extLst>
  </p:cSld>
  <p:clrMapOvr>
    <a:masterClrMapping/>
  </p:clrMapOvr>
</p:sld>
</file>

<file path=ppt/slides/slide3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80424524"/>
      </p:ext>
    </p:extLst>
  </p:cSld>
  <p:clrMapOvr>
    <a:masterClrMapping/>
  </p:clrMapOvr>
</p:sld>
</file>

<file path=ppt/slides/slide3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56517570"/>
      </p:ext>
    </p:extLst>
  </p:cSld>
  <p:clrMapOvr>
    <a:masterClrMapping/>
  </p:clrMapOvr>
</p:sld>
</file>

<file path=ppt/slides/slide3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1492147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55177824"/>
      </p:ext>
    </p:extLst>
  </p:cSld>
  <p:clrMapOvr>
    <a:masterClrMapping/>
  </p:clrMapOvr>
</p:sld>
</file>

<file path=ppt/slides/slide3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884994"/>
      </p:ext>
    </p:extLst>
  </p:cSld>
  <p:clrMapOvr>
    <a:masterClrMapping/>
  </p:clrMapOvr>
</p:sld>
</file>

<file path=ppt/slides/slide3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30795306"/>
      </p:ext>
    </p:extLst>
  </p:cSld>
  <p:clrMapOvr>
    <a:masterClrMapping/>
  </p:clrMapOvr>
</p:sld>
</file>

<file path=ppt/slides/slide3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82102865"/>
      </p:ext>
    </p:extLst>
  </p:cSld>
  <p:clrMapOvr>
    <a:masterClrMapping/>
  </p:clrMapOvr>
</p:sld>
</file>

<file path=ppt/slides/slide3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68887410"/>
      </p:ext>
    </p:extLst>
  </p:cSld>
  <p:clrMapOvr>
    <a:masterClrMapping/>
  </p:clrMapOvr>
</p:sld>
</file>

<file path=ppt/slides/slide3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33617301"/>
      </p:ext>
    </p:extLst>
  </p:cSld>
  <p:clrMapOvr>
    <a:masterClrMapping/>
  </p:clrMapOvr>
</p:sld>
</file>

<file path=ppt/slides/slide3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59067876"/>
      </p:ext>
    </p:extLst>
  </p:cSld>
  <p:clrMapOvr>
    <a:masterClrMapping/>
  </p:clrMapOvr>
</p:sld>
</file>

<file path=ppt/slides/slide3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35240980"/>
      </p:ext>
    </p:extLst>
  </p:cSld>
  <p:clrMapOvr>
    <a:masterClrMapping/>
  </p:clrMapOvr>
</p:sld>
</file>

<file path=ppt/slides/slide3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15039662"/>
      </p:ext>
    </p:extLst>
  </p:cSld>
  <p:clrMapOvr>
    <a:masterClrMapping/>
  </p:clrMapOvr>
</p:sld>
</file>

<file path=ppt/slides/slide3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44132099"/>
      </p:ext>
    </p:extLst>
  </p:cSld>
  <p:clrMapOvr>
    <a:masterClrMapping/>
  </p:clrMapOvr>
</p:sld>
</file>

<file path=ppt/slides/slide3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23443735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7807051"/>
      </p:ext>
    </p:extLst>
  </p:cSld>
  <p:clrMapOvr>
    <a:masterClrMapping/>
  </p:clrMapOvr>
</p:sld>
</file>

<file path=ppt/slides/slide3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06832144"/>
      </p:ext>
    </p:extLst>
  </p:cSld>
  <p:clrMapOvr>
    <a:masterClrMapping/>
  </p:clrMapOvr>
</p:sld>
</file>

<file path=ppt/slides/slide3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49264076"/>
      </p:ext>
    </p:extLst>
  </p:cSld>
  <p:clrMapOvr>
    <a:masterClrMapping/>
  </p:clrMapOvr>
</p:sld>
</file>

<file path=ppt/slides/slide3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597901550"/>
      </p:ext>
    </p:extLst>
  </p:cSld>
  <p:clrMapOvr>
    <a:masterClrMapping/>
  </p:clrMapOvr>
</p:sld>
</file>

<file path=ppt/slides/slide3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4870310"/>
      </p:ext>
    </p:extLst>
  </p:cSld>
  <p:clrMapOvr>
    <a:masterClrMapping/>
  </p:clrMapOvr>
</p:sld>
</file>

<file path=ppt/slides/slide3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93164374"/>
      </p:ext>
    </p:extLst>
  </p:cSld>
  <p:clrMapOvr>
    <a:masterClrMapping/>
  </p:clrMapOvr>
</p:sld>
</file>

<file path=ppt/slides/slide3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22659636"/>
      </p:ext>
    </p:extLst>
  </p:cSld>
  <p:clrMapOvr>
    <a:masterClrMapping/>
  </p:clrMapOvr>
</p:sld>
</file>

<file path=ppt/slides/slide3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914119"/>
      </p:ext>
    </p:extLst>
  </p:cSld>
  <p:clrMapOvr>
    <a:masterClrMapping/>
  </p:clrMapOvr>
</p:sld>
</file>

<file path=ppt/slides/slide3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62389025"/>
      </p:ext>
    </p:extLst>
  </p:cSld>
  <p:clrMapOvr>
    <a:masterClrMapping/>
  </p:clrMapOvr>
</p:sld>
</file>

<file path=ppt/slides/slide3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8915783"/>
      </p:ext>
    </p:extLst>
  </p:cSld>
  <p:clrMapOvr>
    <a:masterClrMapping/>
  </p:clrMapOvr>
</p:sld>
</file>

<file path=ppt/slides/slide3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04640278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111515250"/>
      </p:ext>
    </p:extLst>
  </p:cSld>
  <p:clrMapOvr>
    <a:masterClrMapping/>
  </p:clrMapOvr>
</p:sld>
</file>

<file path=ppt/slides/slide3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67491712"/>
      </p:ext>
    </p:extLst>
  </p:cSld>
  <p:clrMapOvr>
    <a:masterClrMapping/>
  </p:clrMapOvr>
</p:sld>
</file>

<file path=ppt/slides/slide3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83786889"/>
      </p:ext>
    </p:extLst>
  </p:cSld>
  <p:clrMapOvr>
    <a:masterClrMapping/>
  </p:clrMapOvr>
</p:sld>
</file>

<file path=ppt/slides/slide3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3048286"/>
      </p:ext>
    </p:extLst>
  </p:cSld>
  <p:clrMapOvr>
    <a:masterClrMapping/>
  </p:clrMapOvr>
</p:sld>
</file>

<file path=ppt/slides/slide3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86910710"/>
      </p:ext>
    </p:extLst>
  </p:cSld>
  <p:clrMapOvr>
    <a:masterClrMapping/>
  </p:clrMapOvr>
</p:sld>
</file>

<file path=ppt/slides/slide3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54432727"/>
      </p:ext>
    </p:extLst>
  </p:cSld>
  <p:clrMapOvr>
    <a:masterClrMapping/>
  </p:clrMapOvr>
</p:sld>
</file>

<file path=ppt/slides/slide3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081617019"/>
      </p:ext>
    </p:extLst>
  </p:cSld>
  <p:clrMapOvr>
    <a:masterClrMapping/>
  </p:clrMapOvr>
</p:sld>
</file>

<file path=ppt/slides/slide3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5930215"/>
      </p:ext>
    </p:extLst>
  </p:cSld>
  <p:clrMapOvr>
    <a:masterClrMapping/>
  </p:clrMapOvr>
</p:sld>
</file>

<file path=ppt/slides/slide3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77621876"/>
      </p:ext>
    </p:extLst>
  </p:cSld>
  <p:clrMapOvr>
    <a:masterClrMapping/>
  </p:clrMapOvr>
</p:sld>
</file>

<file path=ppt/slides/slide3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21095750"/>
      </p:ext>
    </p:extLst>
  </p:cSld>
  <p:clrMapOvr>
    <a:masterClrMapping/>
  </p:clrMapOvr>
</p:sld>
</file>

<file path=ppt/slides/slide3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36895248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6632069"/>
      </p:ext>
    </p:extLst>
  </p:cSld>
  <p:clrMapOvr>
    <a:masterClrMapping/>
  </p:clrMapOvr>
</p:sld>
</file>

<file path=ppt/slides/slide3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21805937"/>
      </p:ext>
    </p:extLst>
  </p:cSld>
  <p:clrMapOvr>
    <a:masterClrMapping/>
  </p:clrMapOvr>
</p:sld>
</file>

<file path=ppt/slides/slide3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26638080"/>
      </p:ext>
    </p:extLst>
  </p:cSld>
  <p:clrMapOvr>
    <a:masterClrMapping/>
  </p:clrMapOvr>
</p:sld>
</file>

<file path=ppt/slides/slide3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49669477"/>
      </p:ext>
    </p:extLst>
  </p:cSld>
  <p:clrMapOvr>
    <a:masterClrMapping/>
  </p:clrMapOvr>
</p:sld>
</file>

<file path=ppt/slides/slide3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68138498"/>
      </p:ext>
    </p:extLst>
  </p:cSld>
  <p:clrMapOvr>
    <a:masterClrMapping/>
  </p:clrMapOvr>
</p:sld>
</file>

<file path=ppt/slides/slide3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84564389"/>
      </p:ext>
    </p:extLst>
  </p:cSld>
  <p:clrMapOvr>
    <a:masterClrMapping/>
  </p:clrMapOvr>
</p:sld>
</file>

<file path=ppt/slides/slide3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54798776"/>
      </p:ext>
    </p:extLst>
  </p:cSld>
  <p:clrMapOvr>
    <a:masterClrMapping/>
  </p:clrMapOvr>
</p:sld>
</file>

<file path=ppt/slides/slide3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15584450"/>
      </p:ext>
    </p:extLst>
  </p:cSld>
  <p:clrMapOvr>
    <a:masterClrMapping/>
  </p:clrMapOvr>
</p:sld>
</file>

<file path=ppt/slides/slide3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35208549"/>
      </p:ext>
    </p:extLst>
  </p:cSld>
  <p:clrMapOvr>
    <a:masterClrMapping/>
  </p:clrMapOvr>
</p:sld>
</file>

<file path=ppt/slides/slide3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287256221"/>
      </p:ext>
    </p:extLst>
  </p:cSld>
  <p:clrMapOvr>
    <a:masterClrMapping/>
  </p:clrMapOvr>
</p:sld>
</file>

<file path=ppt/slides/slide3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5854075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0212224"/>
      </p:ext>
    </p:extLst>
  </p:cSld>
  <p:clrMapOvr>
    <a:masterClrMapping/>
  </p:clrMapOvr>
</p:sld>
</file>

<file path=ppt/slides/slide3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88702226"/>
      </p:ext>
    </p:extLst>
  </p:cSld>
  <p:clrMapOvr>
    <a:masterClrMapping/>
  </p:clrMapOvr>
</p:sld>
</file>

<file path=ppt/slides/slide3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90733624"/>
      </p:ext>
    </p:extLst>
  </p:cSld>
  <p:clrMapOvr>
    <a:masterClrMapping/>
  </p:clrMapOvr>
</p:sld>
</file>

<file path=ppt/slides/slide3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46828837"/>
      </p:ext>
    </p:extLst>
  </p:cSld>
  <p:clrMapOvr>
    <a:masterClrMapping/>
  </p:clrMapOvr>
</p:sld>
</file>

<file path=ppt/slides/slide3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72412716"/>
      </p:ext>
    </p:extLst>
  </p:cSld>
  <p:clrMapOvr>
    <a:masterClrMapping/>
  </p:clrMapOvr>
</p:sld>
</file>

<file path=ppt/slides/slide3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21293661"/>
      </p:ext>
    </p:extLst>
  </p:cSld>
  <p:clrMapOvr>
    <a:masterClrMapping/>
  </p:clrMapOvr>
</p:sld>
</file>

<file path=ppt/slides/slide3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5124673"/>
      </p:ext>
    </p:extLst>
  </p:cSld>
  <p:clrMapOvr>
    <a:masterClrMapping/>
  </p:clrMapOvr>
</p:sld>
</file>

<file path=ppt/slides/slide3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3134596"/>
      </p:ext>
    </p:extLst>
  </p:cSld>
  <p:clrMapOvr>
    <a:masterClrMapping/>
  </p:clrMapOvr>
</p:sld>
</file>

<file path=ppt/slides/slide3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59142505"/>
      </p:ext>
    </p:extLst>
  </p:cSld>
  <p:clrMapOvr>
    <a:masterClrMapping/>
  </p:clrMapOvr>
</p:sld>
</file>

<file path=ppt/slides/slide3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72321495"/>
      </p:ext>
    </p:extLst>
  </p:cSld>
  <p:clrMapOvr>
    <a:masterClrMapping/>
  </p:clrMapOvr>
</p:sld>
</file>

<file path=ppt/slides/slide3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56061090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12638004"/>
      </p:ext>
    </p:extLst>
  </p:cSld>
  <p:clrMapOvr>
    <a:masterClrMapping/>
  </p:clrMapOvr>
</p:sld>
</file>

<file path=ppt/slides/slide3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5539081"/>
      </p:ext>
    </p:extLst>
  </p:cSld>
  <p:clrMapOvr>
    <a:masterClrMapping/>
  </p:clrMapOvr>
</p:sld>
</file>

<file path=ppt/slides/slide3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043479408"/>
      </p:ext>
    </p:extLst>
  </p:cSld>
  <p:clrMapOvr>
    <a:masterClrMapping/>
  </p:clrMapOvr>
</p:sld>
</file>

<file path=ppt/slides/slide3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7280233"/>
      </p:ext>
    </p:extLst>
  </p:cSld>
  <p:clrMapOvr>
    <a:masterClrMapping/>
  </p:clrMapOvr>
</p:sld>
</file>

<file path=ppt/slides/slide3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49406912"/>
      </p:ext>
    </p:extLst>
  </p:cSld>
  <p:clrMapOvr>
    <a:masterClrMapping/>
  </p:clrMapOvr>
</p:sld>
</file>

<file path=ppt/slides/slide3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60146014"/>
      </p:ext>
    </p:extLst>
  </p:cSld>
  <p:clrMapOvr>
    <a:masterClrMapping/>
  </p:clrMapOvr>
</p:sld>
</file>

<file path=ppt/slides/slide3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86945543"/>
      </p:ext>
    </p:extLst>
  </p:cSld>
  <p:clrMapOvr>
    <a:masterClrMapping/>
  </p:clrMapOvr>
</p:sld>
</file>

<file path=ppt/slides/slide3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78658662"/>
      </p:ext>
    </p:extLst>
  </p:cSld>
  <p:clrMapOvr>
    <a:masterClrMapping/>
  </p:clrMapOvr>
</p:sld>
</file>

<file path=ppt/slides/slide3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79439379"/>
      </p:ext>
    </p:extLst>
  </p:cSld>
  <p:clrMapOvr>
    <a:masterClrMapping/>
  </p:clrMapOvr>
</p:sld>
</file>

<file path=ppt/slides/slide3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12077151"/>
      </p:ext>
    </p:extLst>
  </p:cSld>
  <p:clrMapOvr>
    <a:masterClrMapping/>
  </p:clrMapOvr>
</p:sld>
</file>

<file path=ppt/slides/slide3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922133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87108543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19178411"/>
      </p:ext>
    </p:extLst>
  </p:cSld>
  <p:clrMapOvr>
    <a:masterClrMapping/>
  </p:clrMapOvr>
</p:sld>
</file>

<file path=ppt/slides/slide3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82008523"/>
      </p:ext>
    </p:extLst>
  </p:cSld>
  <p:clrMapOvr>
    <a:masterClrMapping/>
  </p:clrMapOvr>
</p:sld>
</file>

<file path=ppt/slides/slide3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09991475"/>
      </p:ext>
    </p:extLst>
  </p:cSld>
  <p:clrMapOvr>
    <a:masterClrMapping/>
  </p:clrMapOvr>
</p:sld>
</file>

<file path=ppt/slides/slide3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01085702"/>
      </p:ext>
    </p:extLst>
  </p:cSld>
  <p:clrMapOvr>
    <a:masterClrMapping/>
  </p:clrMapOvr>
</p:sld>
</file>

<file path=ppt/slides/slide3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87957193"/>
      </p:ext>
    </p:extLst>
  </p:cSld>
  <p:clrMapOvr>
    <a:masterClrMapping/>
  </p:clrMapOvr>
</p:sld>
</file>

<file path=ppt/slides/slide3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062999209"/>
      </p:ext>
    </p:extLst>
  </p:cSld>
  <p:clrMapOvr>
    <a:masterClrMapping/>
  </p:clrMapOvr>
</p:sld>
</file>

<file path=ppt/slides/slide3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9478366"/>
      </p:ext>
    </p:extLst>
  </p:cSld>
  <p:clrMapOvr>
    <a:masterClrMapping/>
  </p:clrMapOvr>
</p:sld>
</file>

<file path=ppt/slides/slide3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30475490"/>
      </p:ext>
    </p:extLst>
  </p:cSld>
  <p:clrMapOvr>
    <a:masterClrMapping/>
  </p:clrMapOvr>
</p:sld>
</file>

<file path=ppt/slides/slide3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4933669"/>
      </p:ext>
    </p:extLst>
  </p:cSld>
  <p:clrMapOvr>
    <a:masterClrMapping/>
  </p:clrMapOvr>
</p:sld>
</file>

<file path=ppt/slides/slide3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29672951"/>
      </p:ext>
    </p:extLst>
  </p:cSld>
  <p:clrMapOvr>
    <a:masterClrMapping/>
  </p:clrMapOvr>
</p:sld>
</file>

<file path=ppt/slides/slide3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58626658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43268291"/>
      </p:ext>
    </p:extLst>
  </p:cSld>
  <p:clrMapOvr>
    <a:masterClrMapping/>
  </p:clrMapOvr>
</p:sld>
</file>

<file path=ppt/slides/slide3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00508520"/>
      </p:ext>
    </p:extLst>
  </p:cSld>
  <p:clrMapOvr>
    <a:masterClrMapping/>
  </p:clrMapOvr>
</p:sld>
</file>

<file path=ppt/slides/slide3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10037983"/>
      </p:ext>
    </p:extLst>
  </p:cSld>
  <p:clrMapOvr>
    <a:masterClrMapping/>
  </p:clrMapOvr>
</p:sld>
</file>

<file path=ppt/slides/slide3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32958711"/>
      </p:ext>
    </p:extLst>
  </p:cSld>
  <p:clrMapOvr>
    <a:masterClrMapping/>
  </p:clrMapOvr>
</p:sld>
</file>

<file path=ppt/slides/slide3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04061580"/>
      </p:ext>
    </p:extLst>
  </p:cSld>
  <p:clrMapOvr>
    <a:masterClrMapping/>
  </p:clrMapOvr>
</p:sld>
</file>

<file path=ppt/slides/slide3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00113563"/>
      </p:ext>
    </p:extLst>
  </p:cSld>
  <p:clrMapOvr>
    <a:masterClrMapping/>
  </p:clrMapOvr>
</p:sld>
</file>

<file path=ppt/slides/slide3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48503192"/>
      </p:ext>
    </p:extLst>
  </p:cSld>
  <p:clrMapOvr>
    <a:masterClrMapping/>
  </p:clrMapOvr>
</p:sld>
</file>

<file path=ppt/slides/slide3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64390559"/>
      </p:ext>
    </p:extLst>
  </p:cSld>
  <p:clrMapOvr>
    <a:masterClrMapping/>
  </p:clrMapOvr>
</p:sld>
</file>

<file path=ppt/slides/slide3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HCS1 SERIES </a:t>
            </a:r>
          </a:p>
        </p:txBody>
      </p:sp>
    </p:spTree>
    <p:extLst>
      <p:ext uri="{BB962C8B-B14F-4D97-AF65-F5344CB8AC3E}">
        <p14:creationId xmlns:p14="http://schemas.microsoft.com/office/powerpoint/2010/main" val="2347752467"/>
      </p:ext>
    </p:extLst>
  </p:cSld>
  <p:clrMapOvr>
    <a:masterClrMapping/>
  </p:clrMapOvr>
</p:sld>
</file>

<file path=ppt/slides/slide3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84283907"/>
      </p:ext>
    </p:extLst>
  </p:cSld>
  <p:clrMapOvr>
    <a:masterClrMapping/>
  </p:clrMapOvr>
</p:sld>
</file>

<file path=ppt/slides/slide3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83904900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2041715"/>
      </p:ext>
    </p:extLst>
  </p:cSld>
  <p:clrMapOvr>
    <a:masterClrMapping/>
  </p:clrMapOvr>
</p:sld>
</file>

<file path=ppt/slides/slide3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09085378"/>
      </p:ext>
    </p:extLst>
  </p:cSld>
  <p:clrMapOvr>
    <a:masterClrMapping/>
  </p:clrMapOvr>
</p:sld>
</file>

<file path=ppt/slides/slide3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HCS2 SERIES </a:t>
            </a:r>
          </a:p>
        </p:txBody>
      </p:sp>
    </p:spTree>
    <p:extLst>
      <p:ext uri="{BB962C8B-B14F-4D97-AF65-F5344CB8AC3E}">
        <p14:creationId xmlns:p14="http://schemas.microsoft.com/office/powerpoint/2010/main" val="4182164577"/>
      </p:ext>
    </p:extLst>
  </p:cSld>
  <p:clrMapOvr>
    <a:masterClrMapping/>
  </p:clrMapOvr>
</p:sld>
</file>

<file path=ppt/slides/slide3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45699757"/>
      </p:ext>
    </p:extLst>
  </p:cSld>
  <p:clrMapOvr>
    <a:masterClrMapping/>
  </p:clrMapOvr>
</p:sld>
</file>

<file path=ppt/slides/slide3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67753551"/>
      </p:ext>
    </p:extLst>
  </p:cSld>
  <p:clrMapOvr>
    <a:masterClrMapping/>
  </p:clrMapOvr>
</p:sld>
</file>

<file path=ppt/slides/slide3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61635180"/>
      </p:ext>
    </p:extLst>
  </p:cSld>
  <p:clrMapOvr>
    <a:masterClrMapping/>
  </p:clrMapOvr>
</p:sld>
</file>

<file path=ppt/slides/slide3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HCS3 SERIES </a:t>
            </a:r>
          </a:p>
        </p:txBody>
      </p:sp>
    </p:spTree>
    <p:extLst>
      <p:ext uri="{BB962C8B-B14F-4D97-AF65-F5344CB8AC3E}">
        <p14:creationId xmlns:p14="http://schemas.microsoft.com/office/powerpoint/2010/main" val="2948367053"/>
      </p:ext>
    </p:extLst>
  </p:cSld>
  <p:clrMapOvr>
    <a:masterClrMapping/>
  </p:clrMapOvr>
</p:sld>
</file>

<file path=ppt/slides/slide3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53405226"/>
      </p:ext>
    </p:extLst>
  </p:cSld>
  <p:clrMapOvr>
    <a:masterClrMapping/>
  </p:clrMapOvr>
</p:sld>
</file>

<file path=ppt/slides/slide3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66723135"/>
      </p:ext>
    </p:extLst>
  </p:cSld>
  <p:clrMapOvr>
    <a:masterClrMapping/>
  </p:clrMapOvr>
</p:sld>
</file>

<file path=ppt/slides/slide3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49598752"/>
      </p:ext>
    </p:extLst>
  </p:cSld>
  <p:clrMapOvr>
    <a:masterClrMapping/>
  </p:clrMapOvr>
</p:sld>
</file>

<file path=ppt/slides/slide3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HCS4 SERIES </a:t>
            </a:r>
          </a:p>
        </p:txBody>
      </p:sp>
    </p:spTree>
    <p:extLst>
      <p:ext uri="{BB962C8B-B14F-4D97-AF65-F5344CB8AC3E}">
        <p14:creationId xmlns:p14="http://schemas.microsoft.com/office/powerpoint/2010/main" val="3296611044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65867386"/>
      </p:ext>
    </p:extLst>
  </p:cSld>
  <p:clrMapOvr>
    <a:masterClrMapping/>
  </p:clrMapOvr>
</p:sld>
</file>

<file path=ppt/slides/slide3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86335100"/>
      </p:ext>
    </p:extLst>
  </p:cSld>
  <p:clrMapOvr>
    <a:masterClrMapping/>
  </p:clrMapOvr>
</p:sld>
</file>

<file path=ppt/slides/slide3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79780689"/>
      </p:ext>
    </p:extLst>
  </p:cSld>
  <p:clrMapOvr>
    <a:masterClrMapping/>
  </p:clrMapOvr>
</p:sld>
</file>

<file path=ppt/slides/slide3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34692198"/>
      </p:ext>
    </p:extLst>
  </p:cSld>
  <p:clrMapOvr>
    <a:masterClrMapping/>
  </p:clrMapOvr>
</p:sld>
</file>

<file path=ppt/slides/slide3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HCS5 SERIES </a:t>
            </a:r>
          </a:p>
        </p:txBody>
      </p:sp>
    </p:spTree>
    <p:extLst>
      <p:ext uri="{BB962C8B-B14F-4D97-AF65-F5344CB8AC3E}">
        <p14:creationId xmlns:p14="http://schemas.microsoft.com/office/powerpoint/2010/main" val="4018651242"/>
      </p:ext>
    </p:extLst>
  </p:cSld>
  <p:clrMapOvr>
    <a:masterClrMapping/>
  </p:clrMapOvr>
</p:sld>
</file>

<file path=ppt/slides/slide3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14412300"/>
      </p:ext>
    </p:extLst>
  </p:cSld>
  <p:clrMapOvr>
    <a:masterClrMapping/>
  </p:clrMapOvr>
</p:sld>
</file>

<file path=ppt/slides/slide3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22213453"/>
      </p:ext>
    </p:extLst>
  </p:cSld>
  <p:clrMapOvr>
    <a:masterClrMapping/>
  </p:clrMapOvr>
</p:sld>
</file>

<file path=ppt/slides/slide3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6777678"/>
      </p:ext>
    </p:extLst>
  </p:cSld>
  <p:clrMapOvr>
    <a:masterClrMapping/>
  </p:clrMapOvr>
</p:sld>
</file>

<file path=ppt/slides/slide3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HCS6 SERIES </a:t>
            </a:r>
          </a:p>
        </p:txBody>
      </p:sp>
    </p:spTree>
    <p:extLst>
      <p:ext uri="{BB962C8B-B14F-4D97-AF65-F5344CB8AC3E}">
        <p14:creationId xmlns:p14="http://schemas.microsoft.com/office/powerpoint/2010/main" val="1774958798"/>
      </p:ext>
    </p:extLst>
  </p:cSld>
  <p:clrMapOvr>
    <a:masterClrMapping/>
  </p:clrMapOvr>
</p:sld>
</file>

<file path=ppt/slides/slide3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73312551"/>
      </p:ext>
    </p:extLst>
  </p:cSld>
  <p:clrMapOvr>
    <a:masterClrMapping/>
  </p:clrMapOvr>
</p:sld>
</file>

<file path=ppt/slides/slide3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64241955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96902652"/>
      </p:ext>
    </p:extLst>
  </p:cSld>
  <p:clrMapOvr>
    <a:masterClrMapping/>
  </p:clrMapOvr>
</p:sld>
</file>

<file path=ppt/slides/slide3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78811261"/>
      </p:ext>
    </p:extLst>
  </p:cSld>
  <p:clrMapOvr>
    <a:masterClrMapping/>
  </p:clrMapOvr>
</p:sld>
</file>

<file path=ppt/slides/slide3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HCS7 SERIES </a:t>
            </a:r>
          </a:p>
        </p:txBody>
      </p:sp>
    </p:spTree>
    <p:extLst>
      <p:ext uri="{BB962C8B-B14F-4D97-AF65-F5344CB8AC3E}">
        <p14:creationId xmlns:p14="http://schemas.microsoft.com/office/powerpoint/2010/main" val="3822481142"/>
      </p:ext>
    </p:extLst>
  </p:cSld>
  <p:clrMapOvr>
    <a:masterClrMapping/>
  </p:clrMapOvr>
</p:sld>
</file>

<file path=ppt/slides/slide3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4920497"/>
      </p:ext>
    </p:extLst>
  </p:cSld>
  <p:clrMapOvr>
    <a:masterClrMapping/>
  </p:clrMapOvr>
</p:sld>
</file>

<file path=ppt/slides/slide3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71843487"/>
      </p:ext>
    </p:extLst>
  </p:cSld>
  <p:clrMapOvr>
    <a:masterClrMapping/>
  </p:clrMapOvr>
</p:sld>
</file>

<file path=ppt/slides/slide3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45856143"/>
      </p:ext>
    </p:extLst>
  </p:cSld>
  <p:clrMapOvr>
    <a:masterClrMapping/>
  </p:clrMapOvr>
</p:sld>
</file>

<file path=ppt/slides/slide3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HCS8 SERIES </a:t>
            </a:r>
          </a:p>
        </p:txBody>
      </p:sp>
    </p:spTree>
    <p:extLst>
      <p:ext uri="{BB962C8B-B14F-4D97-AF65-F5344CB8AC3E}">
        <p14:creationId xmlns:p14="http://schemas.microsoft.com/office/powerpoint/2010/main" val="542791107"/>
      </p:ext>
    </p:extLst>
  </p:cSld>
  <p:clrMapOvr>
    <a:masterClrMapping/>
  </p:clrMapOvr>
</p:sld>
</file>

<file path=ppt/slides/slide3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9447476"/>
      </p:ext>
    </p:extLst>
  </p:cSld>
  <p:clrMapOvr>
    <a:masterClrMapping/>
  </p:clrMapOvr>
</p:sld>
</file>

<file path=ppt/slides/slide3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55063598"/>
      </p:ext>
    </p:extLst>
  </p:cSld>
  <p:clrMapOvr>
    <a:masterClrMapping/>
  </p:clrMapOvr>
</p:sld>
</file>

<file path=ppt/slides/slide3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28583288"/>
      </p:ext>
    </p:extLst>
  </p:cSld>
  <p:clrMapOvr>
    <a:masterClrMapping/>
  </p:clrMapOvr>
</p:sld>
</file>

<file path=ppt/slides/slide3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HCS9 SERIES </a:t>
            </a:r>
          </a:p>
        </p:txBody>
      </p:sp>
    </p:spTree>
    <p:extLst>
      <p:ext uri="{BB962C8B-B14F-4D97-AF65-F5344CB8AC3E}">
        <p14:creationId xmlns:p14="http://schemas.microsoft.com/office/powerpoint/2010/main" val="2822021750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54561"/>
      </p:ext>
    </p:extLst>
  </p:cSld>
  <p:clrMapOvr>
    <a:masterClrMapping/>
  </p:clrMapOvr>
</p:sld>
</file>

<file path=ppt/slides/slide3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01987411"/>
      </p:ext>
    </p:extLst>
  </p:cSld>
  <p:clrMapOvr>
    <a:masterClrMapping/>
  </p:clrMapOvr>
</p:sld>
</file>

<file path=ppt/slides/slide3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15458563"/>
      </p:ext>
    </p:extLst>
  </p:cSld>
  <p:clrMapOvr>
    <a:masterClrMapping/>
  </p:clrMapOvr>
</p:sld>
</file>

<file path=ppt/slides/slide3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05362963"/>
      </p:ext>
    </p:extLst>
  </p:cSld>
  <p:clrMapOvr>
    <a:masterClrMapping/>
  </p:clrMapOvr>
</p:sld>
</file>

<file path=ppt/slides/slide3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HCS10 SERIES </a:t>
            </a:r>
          </a:p>
        </p:txBody>
      </p:sp>
    </p:spTree>
    <p:extLst>
      <p:ext uri="{BB962C8B-B14F-4D97-AF65-F5344CB8AC3E}">
        <p14:creationId xmlns:p14="http://schemas.microsoft.com/office/powerpoint/2010/main" val="4262284257"/>
      </p:ext>
    </p:extLst>
  </p:cSld>
  <p:clrMapOvr>
    <a:masterClrMapping/>
  </p:clrMapOvr>
</p:sld>
</file>

<file path=ppt/slides/slide3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88440295"/>
      </p:ext>
    </p:extLst>
  </p:cSld>
  <p:clrMapOvr>
    <a:masterClrMapping/>
  </p:clrMapOvr>
</p:sld>
</file>

<file path=ppt/slides/slide3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91827258"/>
      </p:ext>
    </p:extLst>
  </p:cSld>
  <p:clrMapOvr>
    <a:masterClrMapping/>
  </p:clrMapOvr>
</p:sld>
</file>

<file path=ppt/slides/slide3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15113192"/>
      </p:ext>
    </p:extLst>
  </p:cSld>
  <p:clrMapOvr>
    <a:masterClrMapping/>
  </p:clrMapOvr>
</p:sld>
</file>

<file path=ppt/slides/slide3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HL SERIES</a:t>
            </a:r>
          </a:p>
        </p:txBody>
      </p:sp>
    </p:spTree>
    <p:extLst>
      <p:ext uri="{BB962C8B-B14F-4D97-AF65-F5344CB8AC3E}">
        <p14:creationId xmlns:p14="http://schemas.microsoft.com/office/powerpoint/2010/main" val="2327885225"/>
      </p:ext>
    </p:extLst>
  </p:cSld>
  <p:clrMapOvr>
    <a:masterClrMapping/>
  </p:clrMapOvr>
</p:sld>
</file>

<file path=ppt/slides/slide3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HL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0431564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8016545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861802122"/>
      </p:ext>
    </p:extLst>
  </p:cSld>
  <p:clrMapOvr>
    <a:masterClrMapping/>
  </p:clrMapOvr>
</p:sld>
</file>

<file path=ppt/slides/slide3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08626733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45920374"/>
      </p:ext>
    </p:extLst>
  </p:cSld>
  <p:clrMapOvr>
    <a:masterClrMapping/>
  </p:clrMapOvr>
</p:sld>
</file>

<file path=ppt/slides/slide3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72884203"/>
      </p:ext>
    </p:extLst>
  </p:cSld>
  <p:clrMapOvr>
    <a:masterClrMapping/>
  </p:clrMapOvr>
</p:sld>
</file>

<file path=ppt/slides/slide3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60251971"/>
      </p:ext>
    </p:extLst>
  </p:cSld>
  <p:clrMapOvr>
    <a:masterClrMapping/>
  </p:clrMapOvr>
</p:sld>
</file>

<file path=ppt/slides/slide3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7329911"/>
      </p:ext>
    </p:extLst>
  </p:cSld>
  <p:clrMapOvr>
    <a:masterClrMapping/>
  </p:clrMapOvr>
</p:sld>
</file>

<file path=ppt/slides/slide3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25218171"/>
      </p:ext>
    </p:extLst>
  </p:cSld>
  <p:clrMapOvr>
    <a:masterClrMapping/>
  </p:clrMapOvr>
</p:sld>
</file>

<file path=ppt/slides/slide3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26942864"/>
      </p:ext>
    </p:extLst>
  </p:cSld>
  <p:clrMapOvr>
    <a:masterClrMapping/>
  </p:clrMapOvr>
</p:sld>
</file>

<file path=ppt/slides/slide3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4321956"/>
      </p:ext>
    </p:extLst>
  </p:cSld>
  <p:clrMapOvr>
    <a:masterClrMapping/>
  </p:clrMapOvr>
</p:sld>
</file>

<file path=ppt/slides/slide3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35817422"/>
      </p:ext>
    </p:extLst>
  </p:cSld>
  <p:clrMapOvr>
    <a:masterClrMapping/>
  </p:clrMapOvr>
</p:sld>
</file>

<file path=ppt/slides/slide3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48711478"/>
      </p:ext>
    </p:extLst>
  </p:cSld>
  <p:clrMapOvr>
    <a:masterClrMapping/>
  </p:clrMapOvr>
</p:sld>
</file>

<file path=ppt/slides/slide3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96893380"/>
      </p:ext>
    </p:extLst>
  </p:cSld>
  <p:clrMapOvr>
    <a:masterClrMapping/>
  </p:clrMapOvr>
</p:sld>
</file>

<file path=ppt/slides/slide3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82321983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37920153"/>
      </p:ext>
    </p:extLst>
  </p:cSld>
  <p:clrMapOvr>
    <a:masterClrMapping/>
  </p:clrMapOvr>
</p:sld>
</file>

<file path=ppt/slides/slide3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98322886"/>
      </p:ext>
    </p:extLst>
  </p:cSld>
  <p:clrMapOvr>
    <a:masterClrMapping/>
  </p:clrMapOvr>
</p:sld>
</file>

<file path=ppt/slides/slide3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4282416"/>
      </p:ext>
    </p:extLst>
  </p:cSld>
  <p:clrMapOvr>
    <a:masterClrMapping/>
  </p:clrMapOvr>
</p:sld>
</file>

<file path=ppt/slides/slide3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48923983"/>
      </p:ext>
    </p:extLst>
  </p:cSld>
  <p:clrMapOvr>
    <a:masterClrMapping/>
  </p:clrMapOvr>
</p:sld>
</file>

<file path=ppt/slides/slide3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2688424"/>
      </p:ext>
    </p:extLst>
  </p:cSld>
  <p:clrMapOvr>
    <a:masterClrMapping/>
  </p:clrMapOvr>
</p:sld>
</file>

<file path=ppt/slides/slide3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3220468"/>
      </p:ext>
    </p:extLst>
  </p:cSld>
  <p:clrMapOvr>
    <a:masterClrMapping/>
  </p:clrMapOvr>
</p:sld>
</file>

<file path=ppt/slides/slide3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90941155"/>
      </p:ext>
    </p:extLst>
  </p:cSld>
  <p:clrMapOvr>
    <a:masterClrMapping/>
  </p:clrMapOvr>
</p:sld>
</file>

<file path=ppt/slides/slide3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99474269"/>
      </p:ext>
    </p:extLst>
  </p:cSld>
  <p:clrMapOvr>
    <a:masterClrMapping/>
  </p:clrMapOvr>
</p:sld>
</file>

<file path=ppt/slides/slide3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18961183"/>
      </p:ext>
    </p:extLst>
  </p:cSld>
  <p:clrMapOvr>
    <a:masterClrMapping/>
  </p:clrMapOvr>
</p:sld>
</file>

<file path=ppt/slides/slide3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78485760"/>
      </p:ext>
    </p:extLst>
  </p:cSld>
  <p:clrMapOvr>
    <a:masterClrMapping/>
  </p:clrMapOvr>
</p:sld>
</file>

<file path=ppt/slides/slide3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54332154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64439847"/>
      </p:ext>
    </p:extLst>
  </p:cSld>
  <p:clrMapOvr>
    <a:masterClrMapping/>
  </p:clrMapOvr>
</p:sld>
</file>

<file path=ppt/slides/slide3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05257786"/>
      </p:ext>
    </p:extLst>
  </p:cSld>
  <p:clrMapOvr>
    <a:masterClrMapping/>
  </p:clrMapOvr>
</p:sld>
</file>

<file path=ppt/slides/slide3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9121201"/>
      </p:ext>
    </p:extLst>
  </p:cSld>
  <p:clrMapOvr>
    <a:masterClrMapping/>
  </p:clrMapOvr>
</p:sld>
</file>

<file path=ppt/slides/slide3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28537950"/>
      </p:ext>
    </p:extLst>
  </p:cSld>
  <p:clrMapOvr>
    <a:masterClrMapping/>
  </p:clrMapOvr>
</p:sld>
</file>

<file path=ppt/slides/slide3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89729719"/>
      </p:ext>
    </p:extLst>
  </p:cSld>
  <p:clrMapOvr>
    <a:masterClrMapping/>
  </p:clrMapOvr>
</p:sld>
</file>

<file path=ppt/slides/slide3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18688249"/>
      </p:ext>
    </p:extLst>
  </p:cSld>
  <p:clrMapOvr>
    <a:masterClrMapping/>
  </p:clrMapOvr>
</p:sld>
</file>

<file path=ppt/slides/slide3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266687894"/>
      </p:ext>
    </p:extLst>
  </p:cSld>
  <p:clrMapOvr>
    <a:masterClrMapping/>
  </p:clrMapOvr>
</p:sld>
</file>

<file path=ppt/slides/slide3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1738447"/>
      </p:ext>
    </p:extLst>
  </p:cSld>
  <p:clrMapOvr>
    <a:masterClrMapping/>
  </p:clrMapOvr>
</p:sld>
</file>

<file path=ppt/slides/slide3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02245832"/>
      </p:ext>
    </p:extLst>
  </p:cSld>
  <p:clrMapOvr>
    <a:masterClrMapping/>
  </p:clrMapOvr>
</p:sld>
</file>

<file path=ppt/slides/slide3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29331128"/>
      </p:ext>
    </p:extLst>
  </p:cSld>
  <p:clrMapOvr>
    <a:masterClrMapping/>
  </p:clrMapOvr>
</p:sld>
</file>

<file path=ppt/slides/slide3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05946923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268738518"/>
      </p:ext>
    </p:extLst>
  </p:cSld>
  <p:clrMapOvr>
    <a:masterClrMapping/>
  </p:clrMapOvr>
</p:sld>
</file>

<file path=ppt/slides/slide3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70542080"/>
      </p:ext>
    </p:extLst>
  </p:cSld>
  <p:clrMapOvr>
    <a:masterClrMapping/>
  </p:clrMapOvr>
</p:sld>
</file>

<file path=ppt/slides/slide3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95169792"/>
      </p:ext>
    </p:extLst>
  </p:cSld>
  <p:clrMapOvr>
    <a:masterClrMapping/>
  </p:clrMapOvr>
</p:sld>
</file>

<file path=ppt/slides/slide3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63024141"/>
      </p:ext>
    </p:extLst>
  </p:cSld>
  <p:clrMapOvr>
    <a:masterClrMapping/>
  </p:clrMapOvr>
</p:sld>
</file>

<file path=ppt/slides/slide3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60662060"/>
      </p:ext>
    </p:extLst>
  </p:cSld>
  <p:clrMapOvr>
    <a:masterClrMapping/>
  </p:clrMapOvr>
</p:sld>
</file>

<file path=ppt/slides/slide3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05437661"/>
      </p:ext>
    </p:extLst>
  </p:cSld>
  <p:clrMapOvr>
    <a:masterClrMapping/>
  </p:clrMapOvr>
</p:sld>
</file>

<file path=ppt/slides/slide3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64588743"/>
      </p:ext>
    </p:extLst>
  </p:cSld>
  <p:clrMapOvr>
    <a:masterClrMapping/>
  </p:clrMapOvr>
</p:sld>
</file>

<file path=ppt/slides/slide3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27834556"/>
      </p:ext>
    </p:extLst>
  </p:cSld>
  <p:clrMapOvr>
    <a:masterClrMapping/>
  </p:clrMapOvr>
</p:sld>
</file>

<file path=ppt/slides/slide3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62277465"/>
      </p:ext>
    </p:extLst>
  </p:cSld>
  <p:clrMapOvr>
    <a:masterClrMapping/>
  </p:clrMapOvr>
</p:sld>
</file>

<file path=ppt/slides/slide3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66314021"/>
      </p:ext>
    </p:extLst>
  </p:cSld>
  <p:clrMapOvr>
    <a:masterClrMapping/>
  </p:clrMapOvr>
</p:sld>
</file>

<file path=ppt/slides/slide3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0521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13166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56633240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1199086"/>
      </p:ext>
    </p:extLst>
  </p:cSld>
  <p:clrMapOvr>
    <a:masterClrMapping/>
  </p:clrMapOvr>
</p:sld>
</file>

<file path=ppt/slides/slide4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05506587"/>
      </p:ext>
    </p:extLst>
  </p:cSld>
  <p:clrMapOvr>
    <a:masterClrMapping/>
  </p:clrMapOvr>
</p:sld>
</file>

<file path=ppt/slides/slide4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90058083"/>
      </p:ext>
    </p:extLst>
  </p:cSld>
  <p:clrMapOvr>
    <a:masterClrMapping/>
  </p:clrMapOvr>
</p:sld>
</file>

<file path=ppt/slides/slide4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36751970"/>
      </p:ext>
    </p:extLst>
  </p:cSld>
  <p:clrMapOvr>
    <a:masterClrMapping/>
  </p:clrMapOvr>
</p:sld>
</file>

<file path=ppt/slides/slide4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40597548"/>
      </p:ext>
    </p:extLst>
  </p:cSld>
  <p:clrMapOvr>
    <a:masterClrMapping/>
  </p:clrMapOvr>
</p:sld>
</file>

<file path=ppt/slides/slide4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60732113"/>
      </p:ext>
    </p:extLst>
  </p:cSld>
  <p:clrMapOvr>
    <a:masterClrMapping/>
  </p:clrMapOvr>
</p:sld>
</file>

<file path=ppt/slides/slide4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52437286"/>
      </p:ext>
    </p:extLst>
  </p:cSld>
  <p:clrMapOvr>
    <a:masterClrMapping/>
  </p:clrMapOvr>
</p:sld>
</file>

<file path=ppt/slides/slide4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78950192"/>
      </p:ext>
    </p:extLst>
  </p:cSld>
  <p:clrMapOvr>
    <a:masterClrMapping/>
  </p:clrMapOvr>
</p:sld>
</file>

<file path=ppt/slides/slide4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98785024"/>
      </p:ext>
    </p:extLst>
  </p:cSld>
  <p:clrMapOvr>
    <a:masterClrMapping/>
  </p:clrMapOvr>
</p:sld>
</file>

<file path=ppt/slides/slide4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13296538"/>
      </p:ext>
    </p:extLst>
  </p:cSld>
  <p:clrMapOvr>
    <a:masterClrMapping/>
  </p:clrMapOvr>
</p:sld>
</file>

<file path=ppt/slides/slide4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2072183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54678684"/>
      </p:ext>
    </p:extLst>
  </p:cSld>
  <p:clrMapOvr>
    <a:masterClrMapping/>
  </p:clrMapOvr>
</p:sld>
</file>

<file path=ppt/slides/slide4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9330505"/>
      </p:ext>
    </p:extLst>
  </p:cSld>
  <p:clrMapOvr>
    <a:masterClrMapping/>
  </p:clrMapOvr>
</p:sld>
</file>

<file path=ppt/slides/slide4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097421082"/>
      </p:ext>
    </p:extLst>
  </p:cSld>
  <p:clrMapOvr>
    <a:masterClrMapping/>
  </p:clrMapOvr>
</p:sld>
</file>

<file path=ppt/slides/slide4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5975688"/>
      </p:ext>
    </p:extLst>
  </p:cSld>
  <p:clrMapOvr>
    <a:masterClrMapping/>
  </p:clrMapOvr>
</p:sld>
</file>

<file path=ppt/slides/slide4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39682083"/>
      </p:ext>
    </p:extLst>
  </p:cSld>
  <p:clrMapOvr>
    <a:masterClrMapping/>
  </p:clrMapOvr>
</p:sld>
</file>

<file path=ppt/slides/slide4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42072446"/>
      </p:ext>
    </p:extLst>
  </p:cSld>
  <p:clrMapOvr>
    <a:masterClrMapping/>
  </p:clrMapOvr>
</p:sld>
</file>

<file path=ppt/slides/slide4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81673502"/>
      </p:ext>
    </p:extLst>
  </p:cSld>
  <p:clrMapOvr>
    <a:masterClrMapping/>
  </p:clrMapOvr>
</p:sld>
</file>

<file path=ppt/slides/slide4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79466029"/>
      </p:ext>
    </p:extLst>
  </p:cSld>
  <p:clrMapOvr>
    <a:masterClrMapping/>
  </p:clrMapOvr>
</p:sld>
</file>

<file path=ppt/slides/slide4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06957929"/>
      </p:ext>
    </p:extLst>
  </p:cSld>
  <p:clrMapOvr>
    <a:masterClrMapping/>
  </p:clrMapOvr>
</p:sld>
</file>

<file path=ppt/slides/slide4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93458443"/>
      </p:ext>
    </p:extLst>
  </p:cSld>
  <p:clrMapOvr>
    <a:masterClrMapping/>
  </p:clrMapOvr>
</p:sld>
</file>

<file path=ppt/slides/slide4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22371956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5776038"/>
      </p:ext>
    </p:extLst>
  </p:cSld>
  <p:clrMapOvr>
    <a:masterClrMapping/>
  </p:clrMapOvr>
</p:sld>
</file>

<file path=ppt/slides/slide4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58021320"/>
      </p:ext>
    </p:extLst>
  </p:cSld>
  <p:clrMapOvr>
    <a:masterClrMapping/>
  </p:clrMapOvr>
</p:sld>
</file>

<file path=ppt/slides/slide4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63704873"/>
      </p:ext>
    </p:extLst>
  </p:cSld>
  <p:clrMapOvr>
    <a:masterClrMapping/>
  </p:clrMapOvr>
</p:sld>
</file>

<file path=ppt/slides/slide4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16440676"/>
      </p:ext>
    </p:extLst>
  </p:cSld>
  <p:clrMapOvr>
    <a:masterClrMapping/>
  </p:clrMapOvr>
</p:sld>
</file>

<file path=ppt/slides/slide4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37160721"/>
      </p:ext>
    </p:extLst>
  </p:cSld>
  <p:clrMapOvr>
    <a:masterClrMapping/>
  </p:clrMapOvr>
</p:sld>
</file>

<file path=ppt/slides/slide4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158428676"/>
      </p:ext>
    </p:extLst>
  </p:cSld>
  <p:clrMapOvr>
    <a:masterClrMapping/>
  </p:clrMapOvr>
</p:sld>
</file>

<file path=ppt/slides/slide4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1090991"/>
      </p:ext>
    </p:extLst>
  </p:cSld>
  <p:clrMapOvr>
    <a:masterClrMapping/>
  </p:clrMapOvr>
</p:sld>
</file>

<file path=ppt/slides/slide4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83610600"/>
      </p:ext>
    </p:extLst>
  </p:cSld>
  <p:clrMapOvr>
    <a:masterClrMapping/>
  </p:clrMapOvr>
</p:sld>
</file>

<file path=ppt/slides/slide4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77716243"/>
      </p:ext>
    </p:extLst>
  </p:cSld>
  <p:clrMapOvr>
    <a:masterClrMapping/>
  </p:clrMapOvr>
</p:sld>
</file>

<file path=ppt/slides/slide4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20951518"/>
      </p:ext>
    </p:extLst>
  </p:cSld>
  <p:clrMapOvr>
    <a:masterClrMapping/>
  </p:clrMapOvr>
</p:sld>
</file>

<file path=ppt/slides/slide4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48219097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04925486"/>
      </p:ext>
    </p:extLst>
  </p:cSld>
  <p:clrMapOvr>
    <a:masterClrMapping/>
  </p:clrMapOvr>
</p:sld>
</file>

<file path=ppt/slides/slide4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49765565"/>
      </p:ext>
    </p:extLst>
  </p:cSld>
  <p:clrMapOvr>
    <a:masterClrMapping/>
  </p:clrMapOvr>
</p:sld>
</file>

<file path=ppt/slides/slide4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84830347"/>
      </p:ext>
    </p:extLst>
  </p:cSld>
  <p:clrMapOvr>
    <a:masterClrMapping/>
  </p:clrMapOvr>
</p:sld>
</file>

<file path=ppt/slides/slide4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16645920"/>
      </p:ext>
    </p:extLst>
  </p:cSld>
  <p:clrMapOvr>
    <a:masterClrMapping/>
  </p:clrMapOvr>
</p:sld>
</file>

<file path=ppt/slides/slide4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72650710"/>
      </p:ext>
    </p:extLst>
  </p:cSld>
  <p:clrMapOvr>
    <a:masterClrMapping/>
  </p:clrMapOvr>
</p:sld>
</file>

<file path=ppt/slides/slide4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59442191"/>
      </p:ext>
    </p:extLst>
  </p:cSld>
  <p:clrMapOvr>
    <a:masterClrMapping/>
  </p:clrMapOvr>
</p:sld>
</file>

<file path=ppt/slides/slide4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83163217"/>
      </p:ext>
    </p:extLst>
  </p:cSld>
  <p:clrMapOvr>
    <a:masterClrMapping/>
  </p:clrMapOvr>
</p:sld>
</file>

<file path=ppt/slides/slide4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02663774"/>
      </p:ext>
    </p:extLst>
  </p:cSld>
  <p:clrMapOvr>
    <a:masterClrMapping/>
  </p:clrMapOvr>
</p:sld>
</file>

<file path=ppt/slides/slide4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41248650"/>
      </p:ext>
    </p:extLst>
  </p:cSld>
  <p:clrMapOvr>
    <a:masterClrMapping/>
  </p:clrMapOvr>
</p:sld>
</file>

<file path=ppt/slides/slide4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2330910"/>
      </p:ext>
    </p:extLst>
  </p:cSld>
  <p:clrMapOvr>
    <a:masterClrMapping/>
  </p:clrMapOvr>
</p:sld>
</file>

<file path=ppt/slides/slide4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41948119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85675839"/>
      </p:ext>
    </p:extLst>
  </p:cSld>
  <p:clrMapOvr>
    <a:masterClrMapping/>
  </p:clrMapOvr>
</p:sld>
</file>

<file path=ppt/slides/slide4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84899295"/>
      </p:ext>
    </p:extLst>
  </p:cSld>
  <p:clrMapOvr>
    <a:masterClrMapping/>
  </p:clrMapOvr>
</p:sld>
</file>

<file path=ppt/slides/slide4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6730201"/>
      </p:ext>
    </p:extLst>
  </p:cSld>
  <p:clrMapOvr>
    <a:masterClrMapping/>
  </p:clrMapOvr>
</p:sld>
</file>

<file path=ppt/slides/slide4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43415080"/>
      </p:ext>
    </p:extLst>
  </p:cSld>
  <p:clrMapOvr>
    <a:masterClrMapping/>
  </p:clrMapOvr>
</p:sld>
</file>

<file path=ppt/slides/slide4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20660187"/>
      </p:ext>
    </p:extLst>
  </p:cSld>
  <p:clrMapOvr>
    <a:masterClrMapping/>
  </p:clrMapOvr>
</p:sld>
</file>

<file path=ppt/slides/slide4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21198183"/>
      </p:ext>
    </p:extLst>
  </p:cSld>
  <p:clrMapOvr>
    <a:masterClrMapping/>
  </p:clrMapOvr>
</p:sld>
</file>

<file path=ppt/slides/slide4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89344923"/>
      </p:ext>
    </p:extLst>
  </p:cSld>
  <p:clrMapOvr>
    <a:masterClrMapping/>
  </p:clrMapOvr>
</p:sld>
</file>

<file path=ppt/slides/slide4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25153937"/>
      </p:ext>
    </p:extLst>
  </p:cSld>
  <p:clrMapOvr>
    <a:masterClrMapping/>
  </p:clrMapOvr>
</p:sld>
</file>

<file path=ppt/slides/slide4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94711678"/>
      </p:ext>
    </p:extLst>
  </p:cSld>
  <p:clrMapOvr>
    <a:masterClrMapping/>
  </p:clrMapOvr>
</p:sld>
</file>

<file path=ppt/slides/slide4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71412244"/>
      </p:ext>
    </p:extLst>
  </p:cSld>
  <p:clrMapOvr>
    <a:masterClrMapping/>
  </p:clrMapOvr>
</p:sld>
</file>

<file path=ppt/slides/slide4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8949957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39032914"/>
      </p:ext>
    </p:extLst>
  </p:cSld>
  <p:clrMapOvr>
    <a:masterClrMapping/>
  </p:clrMapOvr>
</p:sld>
</file>

<file path=ppt/slides/slide4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52789378"/>
      </p:ext>
    </p:extLst>
  </p:cSld>
  <p:clrMapOvr>
    <a:masterClrMapping/>
  </p:clrMapOvr>
</p:sld>
</file>

<file path=ppt/slides/slide4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87664679"/>
      </p:ext>
    </p:extLst>
  </p:cSld>
  <p:clrMapOvr>
    <a:masterClrMapping/>
  </p:clrMapOvr>
</p:sld>
</file>

<file path=ppt/slides/slide4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18090974"/>
      </p:ext>
    </p:extLst>
  </p:cSld>
  <p:clrMapOvr>
    <a:masterClrMapping/>
  </p:clrMapOvr>
</p:sld>
</file>

<file path=ppt/slides/slide4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57204240"/>
      </p:ext>
    </p:extLst>
  </p:cSld>
  <p:clrMapOvr>
    <a:masterClrMapping/>
  </p:clrMapOvr>
</p:sld>
</file>

<file path=ppt/slides/slide4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66276686"/>
      </p:ext>
    </p:extLst>
  </p:cSld>
  <p:clrMapOvr>
    <a:masterClrMapping/>
  </p:clrMapOvr>
</p:sld>
</file>

<file path=ppt/slides/slide4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70918984"/>
      </p:ext>
    </p:extLst>
  </p:cSld>
  <p:clrMapOvr>
    <a:masterClrMapping/>
  </p:clrMapOvr>
</p:sld>
</file>

<file path=ppt/slides/slide4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78247697"/>
      </p:ext>
    </p:extLst>
  </p:cSld>
  <p:clrMapOvr>
    <a:masterClrMapping/>
  </p:clrMapOvr>
</p:sld>
</file>

<file path=ppt/slides/slide4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7597512"/>
      </p:ext>
    </p:extLst>
  </p:cSld>
  <p:clrMapOvr>
    <a:masterClrMapping/>
  </p:clrMapOvr>
</p:sld>
</file>

<file path=ppt/slides/slide4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43378970"/>
      </p:ext>
    </p:extLst>
  </p:cSld>
  <p:clrMapOvr>
    <a:masterClrMapping/>
  </p:clrMapOvr>
</p:sld>
</file>

<file path=ppt/slides/slide4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1549790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37408751"/>
      </p:ext>
    </p:extLst>
  </p:cSld>
  <p:clrMapOvr>
    <a:masterClrMapping/>
  </p:clrMapOvr>
</p:sld>
</file>

<file path=ppt/slides/slide4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09325242"/>
      </p:ext>
    </p:extLst>
  </p:cSld>
  <p:clrMapOvr>
    <a:masterClrMapping/>
  </p:clrMapOvr>
</p:sld>
</file>

<file path=ppt/slides/slide4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40283685"/>
      </p:ext>
    </p:extLst>
  </p:cSld>
  <p:clrMapOvr>
    <a:masterClrMapping/>
  </p:clrMapOvr>
</p:sld>
</file>

<file path=ppt/slides/slide4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5269659"/>
      </p:ext>
    </p:extLst>
  </p:cSld>
  <p:clrMapOvr>
    <a:masterClrMapping/>
  </p:clrMapOvr>
</p:sld>
</file>

<file path=ppt/slides/slide4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648001439"/>
      </p:ext>
    </p:extLst>
  </p:cSld>
  <p:clrMapOvr>
    <a:masterClrMapping/>
  </p:clrMapOvr>
</p:sld>
</file>

<file path=ppt/slides/slide4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9562461"/>
      </p:ext>
    </p:extLst>
  </p:cSld>
  <p:clrMapOvr>
    <a:masterClrMapping/>
  </p:clrMapOvr>
</p:sld>
</file>

<file path=ppt/slides/slide4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46986409"/>
      </p:ext>
    </p:extLst>
  </p:cSld>
  <p:clrMapOvr>
    <a:masterClrMapping/>
  </p:clrMapOvr>
</p:sld>
</file>

<file path=ppt/slides/slide4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70052428"/>
      </p:ext>
    </p:extLst>
  </p:cSld>
  <p:clrMapOvr>
    <a:masterClrMapping/>
  </p:clrMapOvr>
</p:sld>
</file>

<file path=ppt/slides/slide4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58257198"/>
      </p:ext>
    </p:extLst>
  </p:cSld>
  <p:clrMapOvr>
    <a:masterClrMapping/>
  </p:clrMapOvr>
</p:sld>
</file>

<file path=ppt/slides/slide4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73593473"/>
      </p:ext>
    </p:extLst>
  </p:cSld>
  <p:clrMapOvr>
    <a:masterClrMapping/>
  </p:clrMapOvr>
</p:sld>
</file>

<file path=ppt/slides/slide4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96686272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62988654"/>
      </p:ext>
    </p:extLst>
  </p:cSld>
  <p:clrMapOvr>
    <a:masterClrMapping/>
  </p:clrMapOvr>
</p:sld>
</file>

<file path=ppt/slides/slide4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24959974"/>
      </p:ext>
    </p:extLst>
  </p:cSld>
  <p:clrMapOvr>
    <a:masterClrMapping/>
  </p:clrMapOvr>
</p:sld>
</file>

<file path=ppt/slides/slide4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24061604"/>
      </p:ext>
    </p:extLst>
  </p:cSld>
  <p:clrMapOvr>
    <a:masterClrMapping/>
  </p:clrMapOvr>
</p:sld>
</file>

<file path=ppt/slides/slide4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48093020"/>
      </p:ext>
    </p:extLst>
  </p:cSld>
  <p:clrMapOvr>
    <a:masterClrMapping/>
  </p:clrMapOvr>
</p:sld>
</file>

<file path=ppt/slides/slide4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00356693"/>
      </p:ext>
    </p:extLst>
  </p:cSld>
  <p:clrMapOvr>
    <a:masterClrMapping/>
  </p:clrMapOvr>
</p:sld>
</file>

<file path=ppt/slides/slide4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8113151"/>
      </p:ext>
    </p:extLst>
  </p:cSld>
  <p:clrMapOvr>
    <a:masterClrMapping/>
  </p:clrMapOvr>
</p:sld>
</file>

<file path=ppt/slides/slide4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68829073"/>
      </p:ext>
    </p:extLst>
  </p:cSld>
  <p:clrMapOvr>
    <a:masterClrMapping/>
  </p:clrMapOvr>
</p:sld>
</file>

<file path=ppt/slides/slide4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890483772"/>
      </p:ext>
    </p:extLst>
  </p:cSld>
  <p:clrMapOvr>
    <a:masterClrMapping/>
  </p:clrMapOvr>
</p:sld>
</file>

<file path=ppt/slides/slide4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1683021"/>
      </p:ext>
    </p:extLst>
  </p:cSld>
  <p:clrMapOvr>
    <a:masterClrMapping/>
  </p:clrMapOvr>
</p:sld>
</file>

<file path=ppt/slides/slide4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80938027"/>
      </p:ext>
    </p:extLst>
  </p:cSld>
  <p:clrMapOvr>
    <a:masterClrMapping/>
  </p:clrMapOvr>
</p:sld>
</file>

<file path=ppt/slides/slide4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45373560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44774382"/>
      </p:ext>
    </p:extLst>
  </p:cSld>
  <p:clrMapOvr>
    <a:masterClrMapping/>
  </p:clrMapOvr>
</p:sld>
</file>

<file path=ppt/slides/slide4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43438284"/>
      </p:ext>
    </p:extLst>
  </p:cSld>
  <p:clrMapOvr>
    <a:masterClrMapping/>
  </p:clrMapOvr>
</p:sld>
</file>

<file path=ppt/slides/slide4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79784193"/>
      </p:ext>
    </p:extLst>
  </p:cSld>
  <p:clrMapOvr>
    <a:masterClrMapping/>
  </p:clrMapOvr>
</p:sld>
</file>

<file path=ppt/slides/slide4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33855848"/>
      </p:ext>
    </p:extLst>
  </p:cSld>
  <p:clrMapOvr>
    <a:masterClrMapping/>
  </p:clrMapOvr>
</p:sld>
</file>

<file path=ppt/slides/slide4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51496946"/>
      </p:ext>
    </p:extLst>
  </p:cSld>
  <p:clrMapOvr>
    <a:masterClrMapping/>
  </p:clrMapOvr>
</p:sld>
</file>

<file path=ppt/slides/slide4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61894670"/>
      </p:ext>
    </p:extLst>
  </p:cSld>
  <p:clrMapOvr>
    <a:masterClrMapping/>
  </p:clrMapOvr>
</p:sld>
</file>

<file path=ppt/slides/slide4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77447484"/>
      </p:ext>
    </p:extLst>
  </p:cSld>
  <p:clrMapOvr>
    <a:masterClrMapping/>
  </p:clrMapOvr>
</p:sld>
</file>

<file path=ppt/slides/slide4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66550888"/>
      </p:ext>
    </p:extLst>
  </p:cSld>
  <p:clrMapOvr>
    <a:masterClrMapping/>
  </p:clrMapOvr>
</p:sld>
</file>

<file path=ppt/slides/slide4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13879646"/>
      </p:ext>
    </p:extLst>
  </p:cSld>
  <p:clrMapOvr>
    <a:masterClrMapping/>
  </p:clrMapOvr>
</p:sld>
</file>

<file path=ppt/slides/slide4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92855773"/>
      </p:ext>
    </p:extLst>
  </p:cSld>
  <p:clrMapOvr>
    <a:masterClrMapping/>
  </p:clrMapOvr>
</p:sld>
</file>

<file path=ppt/slides/slide4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HL1 SERIES </a:t>
            </a:r>
          </a:p>
        </p:txBody>
      </p:sp>
    </p:spTree>
    <p:extLst>
      <p:ext uri="{BB962C8B-B14F-4D97-AF65-F5344CB8AC3E}">
        <p14:creationId xmlns:p14="http://schemas.microsoft.com/office/powerpoint/2010/main" val="4084501745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92585125"/>
      </p:ext>
    </p:extLst>
  </p:cSld>
  <p:clrMapOvr>
    <a:masterClrMapping/>
  </p:clrMapOvr>
</p:sld>
</file>

<file path=ppt/slides/slide4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19033701"/>
      </p:ext>
    </p:extLst>
  </p:cSld>
  <p:clrMapOvr>
    <a:masterClrMapping/>
  </p:clrMapOvr>
</p:sld>
</file>

<file path=ppt/slides/slide4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46239351"/>
      </p:ext>
    </p:extLst>
  </p:cSld>
  <p:clrMapOvr>
    <a:masterClrMapping/>
  </p:clrMapOvr>
</p:sld>
</file>

<file path=ppt/slides/slide4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08945427"/>
      </p:ext>
    </p:extLst>
  </p:cSld>
  <p:clrMapOvr>
    <a:masterClrMapping/>
  </p:clrMapOvr>
</p:sld>
</file>

<file path=ppt/slides/slide4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HL2 SERIES </a:t>
            </a:r>
          </a:p>
        </p:txBody>
      </p:sp>
    </p:spTree>
    <p:extLst>
      <p:ext uri="{BB962C8B-B14F-4D97-AF65-F5344CB8AC3E}">
        <p14:creationId xmlns:p14="http://schemas.microsoft.com/office/powerpoint/2010/main" val="2078562085"/>
      </p:ext>
    </p:extLst>
  </p:cSld>
  <p:clrMapOvr>
    <a:masterClrMapping/>
  </p:clrMapOvr>
</p:sld>
</file>

<file path=ppt/slides/slide4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49117873"/>
      </p:ext>
    </p:extLst>
  </p:cSld>
  <p:clrMapOvr>
    <a:masterClrMapping/>
  </p:clrMapOvr>
</p:sld>
</file>

<file path=ppt/slides/slide4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90008219"/>
      </p:ext>
    </p:extLst>
  </p:cSld>
  <p:clrMapOvr>
    <a:masterClrMapping/>
  </p:clrMapOvr>
</p:sld>
</file>

<file path=ppt/slides/slide4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24060950"/>
      </p:ext>
    </p:extLst>
  </p:cSld>
  <p:clrMapOvr>
    <a:masterClrMapping/>
  </p:clrMapOvr>
</p:sld>
</file>

<file path=ppt/slides/slide4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HL3 SERIES </a:t>
            </a:r>
          </a:p>
        </p:txBody>
      </p:sp>
    </p:spTree>
    <p:extLst>
      <p:ext uri="{BB962C8B-B14F-4D97-AF65-F5344CB8AC3E}">
        <p14:creationId xmlns:p14="http://schemas.microsoft.com/office/powerpoint/2010/main" val="4106295894"/>
      </p:ext>
    </p:extLst>
  </p:cSld>
  <p:clrMapOvr>
    <a:masterClrMapping/>
  </p:clrMapOvr>
</p:sld>
</file>

<file path=ppt/slides/slide4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96904218"/>
      </p:ext>
    </p:extLst>
  </p:cSld>
  <p:clrMapOvr>
    <a:masterClrMapping/>
  </p:clrMapOvr>
</p:sld>
</file>

<file path=ppt/slides/slide4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65084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48514237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61911214"/>
      </p:ext>
    </p:extLst>
  </p:cSld>
  <p:clrMapOvr>
    <a:masterClrMapping/>
  </p:clrMapOvr>
</p:sld>
</file>

<file path=ppt/slides/slide4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38793677"/>
      </p:ext>
    </p:extLst>
  </p:cSld>
  <p:clrMapOvr>
    <a:masterClrMapping/>
  </p:clrMapOvr>
</p:sld>
</file>

<file path=ppt/slides/slide4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HL4 SERIES </a:t>
            </a:r>
          </a:p>
        </p:txBody>
      </p:sp>
    </p:spTree>
    <p:extLst>
      <p:ext uri="{BB962C8B-B14F-4D97-AF65-F5344CB8AC3E}">
        <p14:creationId xmlns:p14="http://schemas.microsoft.com/office/powerpoint/2010/main" val="3138135020"/>
      </p:ext>
    </p:extLst>
  </p:cSld>
  <p:clrMapOvr>
    <a:masterClrMapping/>
  </p:clrMapOvr>
</p:sld>
</file>

<file path=ppt/slides/slide4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27408501"/>
      </p:ext>
    </p:extLst>
  </p:cSld>
  <p:clrMapOvr>
    <a:masterClrMapping/>
  </p:clrMapOvr>
</p:sld>
</file>

<file path=ppt/slides/slide4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26163406"/>
      </p:ext>
    </p:extLst>
  </p:cSld>
  <p:clrMapOvr>
    <a:masterClrMapping/>
  </p:clrMapOvr>
</p:sld>
</file>

<file path=ppt/slides/slide4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75359434"/>
      </p:ext>
    </p:extLst>
  </p:cSld>
  <p:clrMapOvr>
    <a:masterClrMapping/>
  </p:clrMapOvr>
</p:sld>
</file>

<file path=ppt/slides/slide4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HL5 SERIES </a:t>
            </a:r>
          </a:p>
        </p:txBody>
      </p:sp>
    </p:spTree>
    <p:extLst>
      <p:ext uri="{BB962C8B-B14F-4D97-AF65-F5344CB8AC3E}">
        <p14:creationId xmlns:p14="http://schemas.microsoft.com/office/powerpoint/2010/main" val="929924289"/>
      </p:ext>
    </p:extLst>
  </p:cSld>
  <p:clrMapOvr>
    <a:masterClrMapping/>
  </p:clrMapOvr>
</p:sld>
</file>

<file path=ppt/slides/slide4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50532652"/>
      </p:ext>
    </p:extLst>
  </p:cSld>
  <p:clrMapOvr>
    <a:masterClrMapping/>
  </p:clrMapOvr>
</p:sld>
</file>

<file path=ppt/slides/slide4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28926442"/>
      </p:ext>
    </p:extLst>
  </p:cSld>
  <p:clrMapOvr>
    <a:masterClrMapping/>
  </p:clrMapOvr>
</p:sld>
</file>

<file path=ppt/slides/slide4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34983137"/>
      </p:ext>
    </p:extLst>
  </p:cSld>
  <p:clrMapOvr>
    <a:masterClrMapping/>
  </p:clrMapOvr>
</p:sld>
</file>

<file path=ppt/slides/slide4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HL6 SERIES </a:t>
            </a:r>
          </a:p>
        </p:txBody>
      </p:sp>
    </p:spTree>
    <p:extLst>
      <p:ext uri="{BB962C8B-B14F-4D97-AF65-F5344CB8AC3E}">
        <p14:creationId xmlns:p14="http://schemas.microsoft.com/office/powerpoint/2010/main" val="1071380416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31465926"/>
      </p:ext>
    </p:extLst>
  </p:cSld>
  <p:clrMapOvr>
    <a:masterClrMapping/>
  </p:clrMapOvr>
</p:sld>
</file>

<file path=ppt/slides/slide4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76684817"/>
      </p:ext>
    </p:extLst>
  </p:cSld>
  <p:clrMapOvr>
    <a:masterClrMapping/>
  </p:clrMapOvr>
</p:sld>
</file>

<file path=ppt/slides/slide4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28436976"/>
      </p:ext>
    </p:extLst>
  </p:cSld>
  <p:clrMapOvr>
    <a:masterClrMapping/>
  </p:clrMapOvr>
</p:sld>
</file>

<file path=ppt/slides/slide4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94187580"/>
      </p:ext>
    </p:extLst>
  </p:cSld>
  <p:clrMapOvr>
    <a:masterClrMapping/>
  </p:clrMapOvr>
</p:sld>
</file>

<file path=ppt/slides/slide4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HL7 SERIES </a:t>
            </a:r>
          </a:p>
        </p:txBody>
      </p:sp>
    </p:spTree>
    <p:extLst>
      <p:ext uri="{BB962C8B-B14F-4D97-AF65-F5344CB8AC3E}">
        <p14:creationId xmlns:p14="http://schemas.microsoft.com/office/powerpoint/2010/main" val="3505266777"/>
      </p:ext>
    </p:extLst>
  </p:cSld>
  <p:clrMapOvr>
    <a:masterClrMapping/>
  </p:clrMapOvr>
</p:sld>
</file>

<file path=ppt/slides/slide4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97282921"/>
      </p:ext>
    </p:extLst>
  </p:cSld>
  <p:clrMapOvr>
    <a:masterClrMapping/>
  </p:clrMapOvr>
</p:sld>
</file>

<file path=ppt/slides/slide4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6285838"/>
      </p:ext>
    </p:extLst>
  </p:cSld>
  <p:clrMapOvr>
    <a:masterClrMapping/>
  </p:clrMapOvr>
</p:sld>
</file>

<file path=ppt/slides/slide4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86709430"/>
      </p:ext>
    </p:extLst>
  </p:cSld>
  <p:clrMapOvr>
    <a:masterClrMapping/>
  </p:clrMapOvr>
</p:sld>
</file>

<file path=ppt/slides/slide4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HL8 SERIES </a:t>
            </a:r>
          </a:p>
        </p:txBody>
      </p:sp>
    </p:spTree>
    <p:extLst>
      <p:ext uri="{BB962C8B-B14F-4D97-AF65-F5344CB8AC3E}">
        <p14:creationId xmlns:p14="http://schemas.microsoft.com/office/powerpoint/2010/main" val="812482864"/>
      </p:ext>
    </p:extLst>
  </p:cSld>
  <p:clrMapOvr>
    <a:masterClrMapping/>
  </p:clrMapOvr>
</p:sld>
</file>

<file path=ppt/slides/slide4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13722000"/>
      </p:ext>
    </p:extLst>
  </p:cSld>
  <p:clrMapOvr>
    <a:masterClrMapping/>
  </p:clrMapOvr>
</p:sld>
</file>

<file path=ppt/slides/slide4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28061732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67619508"/>
      </p:ext>
    </p:extLst>
  </p:cSld>
  <p:clrMapOvr>
    <a:masterClrMapping/>
  </p:clrMapOvr>
</p:sld>
</file>

<file path=ppt/slides/slide4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99204824"/>
      </p:ext>
    </p:extLst>
  </p:cSld>
  <p:clrMapOvr>
    <a:masterClrMapping/>
  </p:clrMapOvr>
</p:sld>
</file>

<file path=ppt/slides/slide4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HL9 SERIES </a:t>
            </a:r>
          </a:p>
        </p:txBody>
      </p:sp>
    </p:spTree>
    <p:extLst>
      <p:ext uri="{BB962C8B-B14F-4D97-AF65-F5344CB8AC3E}">
        <p14:creationId xmlns:p14="http://schemas.microsoft.com/office/powerpoint/2010/main" val="4232846726"/>
      </p:ext>
    </p:extLst>
  </p:cSld>
  <p:clrMapOvr>
    <a:masterClrMapping/>
  </p:clrMapOvr>
</p:sld>
</file>

<file path=ppt/slides/slide4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2814210"/>
      </p:ext>
    </p:extLst>
  </p:cSld>
  <p:clrMapOvr>
    <a:masterClrMapping/>
  </p:clrMapOvr>
</p:sld>
</file>

<file path=ppt/slides/slide4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55579951"/>
      </p:ext>
    </p:extLst>
  </p:cSld>
  <p:clrMapOvr>
    <a:masterClrMapping/>
  </p:clrMapOvr>
</p:sld>
</file>

<file path=ppt/slides/slide4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55547234"/>
      </p:ext>
    </p:extLst>
  </p:cSld>
  <p:clrMapOvr>
    <a:masterClrMapping/>
  </p:clrMapOvr>
</p:sld>
</file>

<file path=ppt/slides/slide4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HL10 SERIES </a:t>
            </a:r>
          </a:p>
        </p:txBody>
      </p:sp>
    </p:spTree>
    <p:extLst>
      <p:ext uri="{BB962C8B-B14F-4D97-AF65-F5344CB8AC3E}">
        <p14:creationId xmlns:p14="http://schemas.microsoft.com/office/powerpoint/2010/main" val="2537801729"/>
      </p:ext>
    </p:extLst>
  </p:cSld>
  <p:clrMapOvr>
    <a:masterClrMapping/>
  </p:clrMapOvr>
</p:sld>
</file>

<file path=ppt/slides/slide4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64827557"/>
      </p:ext>
    </p:extLst>
  </p:cSld>
  <p:clrMapOvr>
    <a:masterClrMapping/>
  </p:clrMapOvr>
</p:sld>
</file>

<file path=ppt/slides/slide4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52377738"/>
      </p:ext>
    </p:extLst>
  </p:cSld>
  <p:clrMapOvr>
    <a:masterClrMapping/>
  </p:clrMapOvr>
</p:sld>
</file>

<file path=ppt/slides/slide4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61855459"/>
      </p:ext>
    </p:extLst>
  </p:cSld>
  <p:clrMapOvr>
    <a:masterClrMapping/>
  </p:clrMapOvr>
</p:sld>
</file>

<file path=ppt/slides/slide4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 SERIES</a:t>
            </a:r>
          </a:p>
        </p:txBody>
      </p:sp>
    </p:spTree>
    <p:extLst>
      <p:ext uri="{BB962C8B-B14F-4D97-AF65-F5344CB8AC3E}">
        <p14:creationId xmlns:p14="http://schemas.microsoft.com/office/powerpoint/2010/main" val="2328673193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1540325"/>
      </p:ext>
    </p:extLst>
  </p:cSld>
  <p:clrMapOvr>
    <a:masterClrMapping/>
  </p:clrMapOvr>
</p:sld>
</file>

<file path=ppt/slides/slide4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CR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4706898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5050495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355755034"/>
      </p:ext>
    </p:extLst>
  </p:cSld>
  <p:clrMapOvr>
    <a:masterClrMapping/>
  </p:clrMapOvr>
</p:sld>
</file>

<file path=ppt/slides/slide4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706592165"/>
      </p:ext>
    </p:extLst>
  </p:cSld>
  <p:clrMapOvr>
    <a:masterClrMapping/>
  </p:clrMapOvr>
</p:sld>
</file>

<file path=ppt/slides/slide4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0467089"/>
      </p:ext>
    </p:extLst>
  </p:cSld>
  <p:clrMapOvr>
    <a:masterClrMapping/>
  </p:clrMapOvr>
</p:sld>
</file>

<file path=ppt/slides/slide4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15066269"/>
      </p:ext>
    </p:extLst>
  </p:cSld>
  <p:clrMapOvr>
    <a:masterClrMapping/>
  </p:clrMapOvr>
</p:sld>
</file>

<file path=ppt/slides/slide4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99752132"/>
      </p:ext>
    </p:extLst>
  </p:cSld>
  <p:clrMapOvr>
    <a:masterClrMapping/>
  </p:clrMapOvr>
</p:sld>
</file>

<file path=ppt/slides/slide4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1568022"/>
      </p:ext>
    </p:extLst>
  </p:cSld>
  <p:clrMapOvr>
    <a:masterClrMapping/>
  </p:clrMapOvr>
</p:sld>
</file>

<file path=ppt/slides/slide4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39120106"/>
      </p:ext>
    </p:extLst>
  </p:cSld>
  <p:clrMapOvr>
    <a:masterClrMapping/>
  </p:clrMapOvr>
</p:sld>
</file>

<file path=ppt/slides/slide4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12361422"/>
      </p:ext>
    </p:extLst>
  </p:cSld>
  <p:clrMapOvr>
    <a:masterClrMapping/>
  </p:clrMapOvr>
</p:sld>
</file>

<file path=ppt/slides/slide4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05130663"/>
      </p:ext>
    </p:extLst>
  </p:cSld>
  <p:clrMapOvr>
    <a:masterClrMapping/>
  </p:clrMapOvr>
</p:sld>
</file>

<file path=ppt/slides/slide4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11884734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46496941"/>
      </p:ext>
    </p:extLst>
  </p:cSld>
  <p:clrMapOvr>
    <a:masterClrMapping/>
  </p:clrMapOvr>
</p:sld>
</file>

<file path=ppt/slides/slide4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77472457"/>
      </p:ext>
    </p:extLst>
  </p:cSld>
  <p:clrMapOvr>
    <a:masterClrMapping/>
  </p:clrMapOvr>
</p:sld>
</file>

<file path=ppt/slides/slide4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75415827"/>
      </p:ext>
    </p:extLst>
  </p:cSld>
  <p:clrMapOvr>
    <a:masterClrMapping/>
  </p:clrMapOvr>
</p:sld>
</file>

<file path=ppt/slides/slide4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15638056"/>
      </p:ext>
    </p:extLst>
  </p:cSld>
  <p:clrMapOvr>
    <a:masterClrMapping/>
  </p:clrMapOvr>
</p:sld>
</file>

<file path=ppt/slides/slide4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75710418"/>
      </p:ext>
    </p:extLst>
  </p:cSld>
  <p:clrMapOvr>
    <a:masterClrMapping/>
  </p:clrMapOvr>
</p:sld>
</file>

<file path=ppt/slides/slide4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028247256"/>
      </p:ext>
    </p:extLst>
  </p:cSld>
  <p:clrMapOvr>
    <a:masterClrMapping/>
  </p:clrMapOvr>
</p:sld>
</file>

<file path=ppt/slides/slide4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3535870"/>
      </p:ext>
    </p:extLst>
  </p:cSld>
  <p:clrMapOvr>
    <a:masterClrMapping/>
  </p:clrMapOvr>
</p:sld>
</file>

<file path=ppt/slides/slide4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82204360"/>
      </p:ext>
    </p:extLst>
  </p:cSld>
  <p:clrMapOvr>
    <a:masterClrMapping/>
  </p:clrMapOvr>
</p:sld>
</file>

<file path=ppt/slides/slide4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81388442"/>
      </p:ext>
    </p:extLst>
  </p:cSld>
  <p:clrMapOvr>
    <a:masterClrMapping/>
  </p:clrMapOvr>
</p:sld>
</file>

<file path=ppt/slides/slide4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31440525"/>
      </p:ext>
    </p:extLst>
  </p:cSld>
  <p:clrMapOvr>
    <a:masterClrMapping/>
  </p:clrMapOvr>
</p:sld>
</file>

<file path=ppt/slides/slide4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53660912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87073449"/>
      </p:ext>
    </p:extLst>
  </p:cSld>
  <p:clrMapOvr>
    <a:masterClrMapping/>
  </p:clrMapOvr>
</p:sld>
</file>

<file path=ppt/slides/slide4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79947275"/>
      </p:ext>
    </p:extLst>
  </p:cSld>
  <p:clrMapOvr>
    <a:masterClrMapping/>
  </p:clrMapOvr>
</p:sld>
</file>

<file path=ppt/slides/slide4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48904110"/>
      </p:ext>
    </p:extLst>
  </p:cSld>
  <p:clrMapOvr>
    <a:masterClrMapping/>
  </p:clrMapOvr>
</p:sld>
</file>

<file path=ppt/slides/slide4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30586882"/>
      </p:ext>
    </p:extLst>
  </p:cSld>
  <p:clrMapOvr>
    <a:masterClrMapping/>
  </p:clrMapOvr>
</p:sld>
</file>

<file path=ppt/slides/slide4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4127077"/>
      </p:ext>
    </p:extLst>
  </p:cSld>
  <p:clrMapOvr>
    <a:masterClrMapping/>
  </p:clrMapOvr>
</p:sld>
</file>

<file path=ppt/slides/slide4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3510383"/>
      </p:ext>
    </p:extLst>
  </p:cSld>
  <p:clrMapOvr>
    <a:masterClrMapping/>
  </p:clrMapOvr>
</p:sld>
</file>

<file path=ppt/slides/slide4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74269704"/>
      </p:ext>
    </p:extLst>
  </p:cSld>
  <p:clrMapOvr>
    <a:masterClrMapping/>
  </p:clrMapOvr>
</p:sld>
</file>

<file path=ppt/slides/slide4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29627916"/>
      </p:ext>
    </p:extLst>
  </p:cSld>
  <p:clrMapOvr>
    <a:masterClrMapping/>
  </p:clrMapOvr>
</p:sld>
</file>

<file path=ppt/slides/slide4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333791256"/>
      </p:ext>
    </p:extLst>
  </p:cSld>
  <p:clrMapOvr>
    <a:masterClrMapping/>
  </p:clrMapOvr>
</p:sld>
</file>

<file path=ppt/slides/slide4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776374"/>
      </p:ext>
    </p:extLst>
  </p:cSld>
  <p:clrMapOvr>
    <a:masterClrMapping/>
  </p:clrMapOvr>
</p:sld>
</file>

<file path=ppt/slides/slide4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7212971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94731808"/>
      </p:ext>
    </p:extLst>
  </p:cSld>
  <p:clrMapOvr>
    <a:masterClrMapping/>
  </p:clrMapOvr>
</p:sld>
</file>

<file path=ppt/slides/slide4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85054047"/>
      </p:ext>
    </p:extLst>
  </p:cSld>
  <p:clrMapOvr>
    <a:masterClrMapping/>
  </p:clrMapOvr>
</p:sld>
</file>

<file path=ppt/slides/slide4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97144057"/>
      </p:ext>
    </p:extLst>
  </p:cSld>
  <p:clrMapOvr>
    <a:masterClrMapping/>
  </p:clrMapOvr>
</p:sld>
</file>

<file path=ppt/slides/slide4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54823695"/>
      </p:ext>
    </p:extLst>
  </p:cSld>
  <p:clrMapOvr>
    <a:masterClrMapping/>
  </p:clrMapOvr>
</p:sld>
</file>

<file path=ppt/slides/slide4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28223550"/>
      </p:ext>
    </p:extLst>
  </p:cSld>
  <p:clrMapOvr>
    <a:masterClrMapping/>
  </p:clrMapOvr>
</p:sld>
</file>

<file path=ppt/slides/slide4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35639536"/>
      </p:ext>
    </p:extLst>
  </p:cSld>
  <p:clrMapOvr>
    <a:masterClrMapping/>
  </p:clrMapOvr>
</p:sld>
</file>

<file path=ppt/slides/slide4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26091336"/>
      </p:ext>
    </p:extLst>
  </p:cSld>
  <p:clrMapOvr>
    <a:masterClrMapping/>
  </p:clrMapOvr>
</p:sld>
</file>

<file path=ppt/slides/slide4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96527963"/>
      </p:ext>
    </p:extLst>
  </p:cSld>
  <p:clrMapOvr>
    <a:masterClrMapping/>
  </p:clrMapOvr>
</p:sld>
</file>

<file path=ppt/slides/slide4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03126919"/>
      </p:ext>
    </p:extLst>
  </p:cSld>
  <p:clrMapOvr>
    <a:masterClrMapping/>
  </p:clrMapOvr>
</p:sld>
</file>

<file path=ppt/slides/slide4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48767387"/>
      </p:ext>
    </p:extLst>
  </p:cSld>
  <p:clrMapOvr>
    <a:masterClrMapping/>
  </p:clrMapOvr>
</p:sld>
</file>

<file path=ppt/slides/slide4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17932520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92623945"/>
      </p:ext>
    </p:extLst>
  </p:cSld>
  <p:clrMapOvr>
    <a:masterClrMapping/>
  </p:clrMapOvr>
</p:sld>
</file>

<file path=ppt/slides/slide4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526280865"/>
      </p:ext>
    </p:extLst>
  </p:cSld>
  <p:clrMapOvr>
    <a:masterClrMapping/>
  </p:clrMapOvr>
</p:sld>
</file>

<file path=ppt/slides/slide4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8652156"/>
      </p:ext>
    </p:extLst>
  </p:cSld>
  <p:clrMapOvr>
    <a:masterClrMapping/>
  </p:clrMapOvr>
</p:sld>
</file>

<file path=ppt/slides/slide4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37303568"/>
      </p:ext>
    </p:extLst>
  </p:cSld>
  <p:clrMapOvr>
    <a:masterClrMapping/>
  </p:clrMapOvr>
</p:sld>
</file>

<file path=ppt/slides/slide4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68675016"/>
      </p:ext>
    </p:extLst>
  </p:cSld>
  <p:clrMapOvr>
    <a:masterClrMapping/>
  </p:clrMapOvr>
</p:sld>
</file>

<file path=ppt/slides/slide4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00203984"/>
      </p:ext>
    </p:extLst>
  </p:cSld>
  <p:clrMapOvr>
    <a:masterClrMapping/>
  </p:clrMapOvr>
</p:sld>
</file>

<file path=ppt/slides/slide4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10168290"/>
      </p:ext>
    </p:extLst>
  </p:cSld>
  <p:clrMapOvr>
    <a:masterClrMapping/>
  </p:clrMapOvr>
</p:sld>
</file>

<file path=ppt/slides/slide4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91065977"/>
      </p:ext>
    </p:extLst>
  </p:cSld>
  <p:clrMapOvr>
    <a:masterClrMapping/>
  </p:clrMapOvr>
</p:sld>
</file>

<file path=ppt/slides/slide4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07906594"/>
      </p:ext>
    </p:extLst>
  </p:cSld>
  <p:clrMapOvr>
    <a:masterClrMapping/>
  </p:clrMapOvr>
</p:sld>
</file>

<file path=ppt/slides/slide4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62000799"/>
      </p:ext>
    </p:extLst>
  </p:cSld>
  <p:clrMapOvr>
    <a:masterClrMapping/>
  </p:clrMapOvr>
</p:sld>
</file>

<file path=ppt/slides/slide4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26407525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58366726"/>
      </p:ext>
    </p:extLst>
  </p:cSld>
  <p:clrMapOvr>
    <a:masterClrMapping/>
  </p:clrMapOvr>
</p:sld>
</file>

<file path=ppt/slides/slide4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35629867"/>
      </p:ext>
    </p:extLst>
  </p:cSld>
  <p:clrMapOvr>
    <a:masterClrMapping/>
  </p:clrMapOvr>
</p:sld>
</file>

<file path=ppt/slides/slide4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95000984"/>
      </p:ext>
    </p:extLst>
  </p:cSld>
  <p:clrMapOvr>
    <a:masterClrMapping/>
  </p:clrMapOvr>
</p:sld>
</file>

<file path=ppt/slides/slide4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8282353"/>
      </p:ext>
    </p:extLst>
  </p:cSld>
  <p:clrMapOvr>
    <a:masterClrMapping/>
  </p:clrMapOvr>
</p:sld>
</file>

<file path=ppt/slides/slide4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709842604"/>
      </p:ext>
    </p:extLst>
  </p:cSld>
  <p:clrMapOvr>
    <a:masterClrMapping/>
  </p:clrMapOvr>
</p:sld>
</file>

<file path=ppt/slides/slide4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8950966"/>
      </p:ext>
    </p:extLst>
  </p:cSld>
  <p:clrMapOvr>
    <a:masterClrMapping/>
  </p:clrMapOvr>
</p:sld>
</file>

<file path=ppt/slides/slide4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91544444"/>
      </p:ext>
    </p:extLst>
  </p:cSld>
  <p:clrMapOvr>
    <a:masterClrMapping/>
  </p:clrMapOvr>
</p:sld>
</file>

<file path=ppt/slides/slide4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59362132"/>
      </p:ext>
    </p:extLst>
  </p:cSld>
  <p:clrMapOvr>
    <a:masterClrMapping/>
  </p:clrMapOvr>
</p:sld>
</file>

<file path=ppt/slides/slide4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87135957"/>
      </p:ext>
    </p:extLst>
  </p:cSld>
  <p:clrMapOvr>
    <a:masterClrMapping/>
  </p:clrMapOvr>
</p:sld>
</file>

<file path=ppt/slides/slide4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93520758"/>
      </p:ext>
    </p:extLst>
  </p:cSld>
  <p:clrMapOvr>
    <a:masterClrMapping/>
  </p:clrMapOvr>
</p:sld>
</file>

<file path=ppt/slides/slide4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14907777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27929722"/>
      </p:ext>
    </p:extLst>
  </p:cSld>
  <p:clrMapOvr>
    <a:masterClrMapping/>
  </p:clrMapOvr>
</p:sld>
</file>

<file path=ppt/slides/slide4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14959325"/>
      </p:ext>
    </p:extLst>
  </p:cSld>
  <p:clrMapOvr>
    <a:masterClrMapping/>
  </p:clrMapOvr>
</p:sld>
</file>

<file path=ppt/slides/slide4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88220461"/>
      </p:ext>
    </p:extLst>
  </p:cSld>
  <p:clrMapOvr>
    <a:masterClrMapping/>
  </p:clrMapOvr>
</p:sld>
</file>

<file path=ppt/slides/slide4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446079"/>
      </p:ext>
    </p:extLst>
  </p:cSld>
  <p:clrMapOvr>
    <a:masterClrMapping/>
  </p:clrMapOvr>
</p:sld>
</file>

<file path=ppt/slides/slide4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2420990"/>
      </p:ext>
    </p:extLst>
  </p:cSld>
  <p:clrMapOvr>
    <a:masterClrMapping/>
  </p:clrMapOvr>
</p:sld>
</file>

<file path=ppt/slides/slide4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3057783"/>
      </p:ext>
    </p:extLst>
  </p:cSld>
  <p:clrMapOvr>
    <a:masterClrMapping/>
  </p:clrMapOvr>
</p:sld>
</file>

<file path=ppt/slides/slide4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85758385"/>
      </p:ext>
    </p:extLst>
  </p:cSld>
  <p:clrMapOvr>
    <a:masterClrMapping/>
  </p:clrMapOvr>
</p:sld>
</file>

<file path=ppt/slides/slide4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072492140"/>
      </p:ext>
    </p:extLst>
  </p:cSld>
  <p:clrMapOvr>
    <a:masterClrMapping/>
  </p:clrMapOvr>
</p:sld>
</file>

<file path=ppt/slides/slide4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9565920"/>
      </p:ext>
    </p:extLst>
  </p:cSld>
  <p:clrMapOvr>
    <a:masterClrMapping/>
  </p:clrMapOvr>
</p:sld>
</file>

<file path=ppt/slides/slide4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40600586"/>
      </p:ext>
    </p:extLst>
  </p:cSld>
  <p:clrMapOvr>
    <a:masterClrMapping/>
  </p:clrMapOvr>
</p:sld>
</file>

<file path=ppt/slides/slide4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948809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627153859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24234252"/>
      </p:ext>
    </p:extLst>
  </p:cSld>
  <p:clrMapOvr>
    <a:masterClrMapping/>
  </p:clrMapOvr>
</p:sld>
</file>

<file path=ppt/slides/slide4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80512065"/>
      </p:ext>
    </p:extLst>
  </p:cSld>
  <p:clrMapOvr>
    <a:masterClrMapping/>
  </p:clrMapOvr>
</p:sld>
</file>

<file path=ppt/slides/slide4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8368778"/>
      </p:ext>
    </p:extLst>
  </p:cSld>
  <p:clrMapOvr>
    <a:masterClrMapping/>
  </p:clrMapOvr>
</p:sld>
</file>

<file path=ppt/slides/slide4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16399572"/>
      </p:ext>
    </p:extLst>
  </p:cSld>
  <p:clrMapOvr>
    <a:masterClrMapping/>
  </p:clrMapOvr>
</p:sld>
</file>

<file path=ppt/slides/slide4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87685857"/>
      </p:ext>
    </p:extLst>
  </p:cSld>
  <p:clrMapOvr>
    <a:masterClrMapping/>
  </p:clrMapOvr>
</p:sld>
</file>

<file path=ppt/slides/slide4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76184015"/>
      </p:ext>
    </p:extLst>
  </p:cSld>
  <p:clrMapOvr>
    <a:masterClrMapping/>
  </p:clrMapOvr>
</p:sld>
</file>

<file path=ppt/slides/slide4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61811350"/>
      </p:ext>
    </p:extLst>
  </p:cSld>
  <p:clrMapOvr>
    <a:masterClrMapping/>
  </p:clrMapOvr>
</p:sld>
</file>

<file path=ppt/slides/slide4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65200407"/>
      </p:ext>
    </p:extLst>
  </p:cSld>
  <p:clrMapOvr>
    <a:masterClrMapping/>
  </p:clrMapOvr>
</p:sld>
</file>

<file path=ppt/slides/slide4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45549735"/>
      </p:ext>
    </p:extLst>
  </p:cSld>
  <p:clrMapOvr>
    <a:masterClrMapping/>
  </p:clrMapOvr>
</p:sld>
</file>

<file path=ppt/slides/slide4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56850824"/>
      </p:ext>
    </p:extLst>
  </p:cSld>
  <p:clrMapOvr>
    <a:masterClrMapping/>
  </p:clrMapOvr>
</p:sld>
</file>

<file path=ppt/slides/slide4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924433090"/>
      </p:ext>
    </p:extLst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58439445"/>
      </p:ext>
    </p:extLst>
  </p:cSld>
  <p:clrMapOvr>
    <a:masterClrMapping/>
  </p:clrMapOvr>
</p:sld>
</file>

<file path=ppt/slides/slide4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0357162"/>
      </p:ext>
    </p:extLst>
  </p:cSld>
  <p:clrMapOvr>
    <a:masterClrMapping/>
  </p:clrMapOvr>
</p:sld>
</file>

<file path=ppt/slides/slide4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43532608"/>
      </p:ext>
    </p:extLst>
  </p:cSld>
  <p:clrMapOvr>
    <a:masterClrMapping/>
  </p:clrMapOvr>
</p:sld>
</file>

<file path=ppt/slides/slide4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82549378"/>
      </p:ext>
    </p:extLst>
  </p:cSld>
  <p:clrMapOvr>
    <a:masterClrMapping/>
  </p:clrMapOvr>
</p:sld>
</file>

<file path=ppt/slides/slide4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65295797"/>
      </p:ext>
    </p:extLst>
  </p:cSld>
  <p:clrMapOvr>
    <a:masterClrMapping/>
  </p:clrMapOvr>
</p:sld>
</file>

<file path=ppt/slides/slide4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31209342"/>
      </p:ext>
    </p:extLst>
  </p:cSld>
  <p:clrMapOvr>
    <a:masterClrMapping/>
  </p:clrMapOvr>
</p:sld>
</file>

<file path=ppt/slides/slide4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29404675"/>
      </p:ext>
    </p:extLst>
  </p:cSld>
  <p:clrMapOvr>
    <a:masterClrMapping/>
  </p:clrMapOvr>
</p:sld>
</file>

<file path=ppt/slides/slide4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75928054"/>
      </p:ext>
    </p:extLst>
  </p:cSld>
  <p:clrMapOvr>
    <a:masterClrMapping/>
  </p:clrMapOvr>
</p:sld>
</file>

<file path=ppt/slides/slide4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90891498"/>
      </p:ext>
    </p:extLst>
  </p:cSld>
  <p:clrMapOvr>
    <a:masterClrMapping/>
  </p:clrMapOvr>
</p:sld>
</file>

<file path=ppt/slides/slide4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73808250"/>
      </p:ext>
    </p:extLst>
  </p:cSld>
  <p:clrMapOvr>
    <a:masterClrMapping/>
  </p:clrMapOvr>
</p:sld>
</file>

<file path=ppt/slides/slide4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41111982"/>
      </p:ext>
    </p:extLst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51918231"/>
      </p:ext>
    </p:extLst>
  </p:cSld>
  <p:clrMapOvr>
    <a:masterClrMapping/>
  </p:clrMapOvr>
</p:sld>
</file>

<file path=ppt/slides/slide4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52778415"/>
      </p:ext>
    </p:extLst>
  </p:cSld>
  <p:clrMapOvr>
    <a:masterClrMapping/>
  </p:clrMapOvr>
</p:sld>
</file>

<file path=ppt/slides/slide4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13295926"/>
      </p:ext>
    </p:extLst>
  </p:cSld>
  <p:clrMapOvr>
    <a:masterClrMapping/>
  </p:clrMapOvr>
</p:sld>
</file>

<file path=ppt/slides/slide4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116355537"/>
      </p:ext>
    </p:extLst>
  </p:cSld>
  <p:clrMapOvr>
    <a:masterClrMapping/>
  </p:clrMapOvr>
</p:sld>
</file>

<file path=ppt/slides/slide4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0050836"/>
      </p:ext>
    </p:extLst>
  </p:cSld>
  <p:clrMapOvr>
    <a:masterClrMapping/>
  </p:clrMapOvr>
</p:sld>
</file>

<file path=ppt/slides/slide4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27454481"/>
      </p:ext>
    </p:extLst>
  </p:cSld>
  <p:clrMapOvr>
    <a:masterClrMapping/>
  </p:clrMapOvr>
</p:sld>
</file>

<file path=ppt/slides/slide4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80985847"/>
      </p:ext>
    </p:extLst>
  </p:cSld>
  <p:clrMapOvr>
    <a:masterClrMapping/>
  </p:clrMapOvr>
</p:sld>
</file>

<file path=ppt/slides/slide4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34025204"/>
      </p:ext>
    </p:extLst>
  </p:cSld>
  <p:clrMapOvr>
    <a:masterClrMapping/>
  </p:clrMapOvr>
</p:sld>
</file>

<file path=ppt/slides/slide4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38734597"/>
      </p:ext>
    </p:extLst>
  </p:cSld>
  <p:clrMapOvr>
    <a:masterClrMapping/>
  </p:clrMapOvr>
</p:sld>
</file>

<file path=ppt/slides/slide4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47717194"/>
      </p:ext>
    </p:extLst>
  </p:cSld>
  <p:clrMapOvr>
    <a:masterClrMapping/>
  </p:clrMapOvr>
</p:sld>
</file>

<file path=ppt/slides/slide4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5827603"/>
      </p:ext>
    </p:extLst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86480529"/>
      </p:ext>
    </p:extLst>
  </p:cSld>
  <p:clrMapOvr>
    <a:masterClrMapping/>
  </p:clrMapOvr>
</p:sld>
</file>

<file path=ppt/slides/slide4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83537955"/>
      </p:ext>
    </p:extLst>
  </p:cSld>
  <p:clrMapOvr>
    <a:masterClrMapping/>
  </p:clrMapOvr>
</p:sld>
</file>

<file path=ppt/slides/slide4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82587842"/>
      </p:ext>
    </p:extLst>
  </p:cSld>
  <p:clrMapOvr>
    <a:masterClrMapping/>
  </p:clrMapOvr>
</p:sld>
</file>

<file path=ppt/slides/slide4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82147720"/>
      </p:ext>
    </p:extLst>
  </p:cSld>
  <p:clrMapOvr>
    <a:masterClrMapping/>
  </p:clrMapOvr>
</p:sld>
</file>

<file path=ppt/slides/slide4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77868264"/>
      </p:ext>
    </p:extLst>
  </p:cSld>
  <p:clrMapOvr>
    <a:masterClrMapping/>
  </p:clrMapOvr>
</p:sld>
</file>

<file path=ppt/slides/slide4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28031388"/>
      </p:ext>
    </p:extLst>
  </p:cSld>
  <p:clrMapOvr>
    <a:masterClrMapping/>
  </p:clrMapOvr>
</p:sld>
</file>

<file path=ppt/slides/slide4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156729831"/>
      </p:ext>
    </p:extLst>
  </p:cSld>
  <p:clrMapOvr>
    <a:masterClrMapping/>
  </p:clrMapOvr>
</p:sld>
</file>

<file path=ppt/slides/slide4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3847863"/>
      </p:ext>
    </p:extLst>
  </p:cSld>
  <p:clrMapOvr>
    <a:masterClrMapping/>
  </p:clrMapOvr>
</p:sld>
</file>

<file path=ppt/slides/slide4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45826829"/>
      </p:ext>
    </p:extLst>
  </p:cSld>
  <p:clrMapOvr>
    <a:masterClrMapping/>
  </p:clrMapOvr>
</p:sld>
</file>

<file path=ppt/slides/slide4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5284930"/>
      </p:ext>
    </p:extLst>
  </p:cSld>
  <p:clrMapOvr>
    <a:masterClrMapping/>
  </p:clrMapOvr>
</p:sld>
</file>

<file path=ppt/slides/slide4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13981881"/>
      </p:ext>
    </p:extLst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2813572"/>
      </p:ext>
    </p:extLst>
  </p:cSld>
  <p:clrMapOvr>
    <a:masterClrMapping/>
  </p:clrMapOvr>
</p:sld>
</file>

<file path=ppt/slides/slide4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57048439"/>
      </p:ext>
    </p:extLst>
  </p:cSld>
  <p:clrMapOvr>
    <a:masterClrMapping/>
  </p:clrMapOvr>
</p:sld>
</file>

<file path=ppt/slides/slide4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38614131"/>
      </p:ext>
    </p:extLst>
  </p:cSld>
  <p:clrMapOvr>
    <a:masterClrMapping/>
  </p:clrMapOvr>
</p:sld>
</file>

<file path=ppt/slides/slide4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85326911"/>
      </p:ext>
    </p:extLst>
  </p:cSld>
  <p:clrMapOvr>
    <a:masterClrMapping/>
  </p:clrMapOvr>
</p:sld>
</file>

<file path=ppt/slides/slide4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06301868"/>
      </p:ext>
    </p:extLst>
  </p:cSld>
  <p:clrMapOvr>
    <a:masterClrMapping/>
  </p:clrMapOvr>
</p:sld>
</file>

<file path=ppt/slides/slide4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54024499"/>
      </p:ext>
    </p:extLst>
  </p:cSld>
  <p:clrMapOvr>
    <a:masterClrMapping/>
  </p:clrMapOvr>
</p:sld>
</file>

<file path=ppt/slides/slide4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73516243"/>
      </p:ext>
    </p:extLst>
  </p:cSld>
  <p:clrMapOvr>
    <a:masterClrMapping/>
  </p:clrMapOvr>
</p:sld>
</file>

<file path=ppt/slides/slide4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78421879"/>
      </p:ext>
    </p:extLst>
  </p:cSld>
  <p:clrMapOvr>
    <a:masterClrMapping/>
  </p:clrMapOvr>
</p:sld>
</file>

<file path=ppt/slides/slide4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13161786"/>
      </p:ext>
    </p:extLst>
  </p:cSld>
  <p:clrMapOvr>
    <a:masterClrMapping/>
  </p:clrMapOvr>
</p:sld>
</file>

<file path=ppt/slides/slide4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102769479"/>
      </p:ext>
    </p:extLst>
  </p:cSld>
  <p:clrMapOvr>
    <a:masterClrMapping/>
  </p:clrMapOvr>
</p:sld>
</file>

<file path=ppt/slides/slide4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36116361"/>
      </p:ext>
    </p:extLst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737970772"/>
      </p:ext>
    </p:extLst>
  </p:cSld>
  <p:clrMapOvr>
    <a:masterClrMapping/>
  </p:clrMapOvr>
</p:sld>
</file>

<file path=ppt/slides/slide4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33581026"/>
      </p:ext>
    </p:extLst>
  </p:cSld>
  <p:clrMapOvr>
    <a:masterClrMapping/>
  </p:clrMapOvr>
</p:sld>
</file>

<file path=ppt/slides/slide4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35923227"/>
      </p:ext>
    </p:extLst>
  </p:cSld>
  <p:clrMapOvr>
    <a:masterClrMapping/>
  </p:clrMapOvr>
</p:sld>
</file>

<file path=ppt/slides/slide4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14646402"/>
      </p:ext>
    </p:extLst>
  </p:cSld>
  <p:clrMapOvr>
    <a:masterClrMapping/>
  </p:clrMapOvr>
</p:sld>
</file>

<file path=ppt/slides/slide4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01098759"/>
      </p:ext>
    </p:extLst>
  </p:cSld>
  <p:clrMapOvr>
    <a:masterClrMapping/>
  </p:clrMapOvr>
</p:sld>
</file>

<file path=ppt/slides/slide4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2075916"/>
      </p:ext>
    </p:extLst>
  </p:cSld>
  <p:clrMapOvr>
    <a:masterClrMapping/>
  </p:clrMapOvr>
</p:sld>
</file>

<file path=ppt/slides/slide4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70491306"/>
      </p:ext>
    </p:extLst>
  </p:cSld>
  <p:clrMapOvr>
    <a:masterClrMapping/>
  </p:clrMapOvr>
</p:sld>
</file>

<file path=ppt/slides/slide4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72280221"/>
      </p:ext>
    </p:extLst>
  </p:cSld>
  <p:clrMapOvr>
    <a:masterClrMapping/>
  </p:clrMapOvr>
</p:sld>
</file>

<file path=ppt/slides/slide4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34326105"/>
      </p:ext>
    </p:extLst>
  </p:cSld>
  <p:clrMapOvr>
    <a:masterClrMapping/>
  </p:clrMapOvr>
</p:sld>
</file>

<file path=ppt/slides/slide4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04766769"/>
      </p:ext>
    </p:extLst>
  </p:cSld>
  <p:clrMapOvr>
    <a:masterClrMapping/>
  </p:clrMapOvr>
</p:sld>
</file>

<file path=ppt/slides/slide4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42543202"/>
      </p:ext>
    </p:extLst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8708693"/>
      </p:ext>
    </p:extLst>
  </p:cSld>
  <p:clrMapOvr>
    <a:masterClrMapping/>
  </p:clrMapOvr>
</p:sld>
</file>

<file path=ppt/slides/slide4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46275185"/>
      </p:ext>
    </p:extLst>
  </p:cSld>
  <p:clrMapOvr>
    <a:masterClrMapping/>
  </p:clrMapOvr>
</p:sld>
</file>

<file path=ppt/slides/slide4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CR1 SERIES </a:t>
            </a:r>
          </a:p>
        </p:txBody>
      </p:sp>
    </p:spTree>
    <p:extLst>
      <p:ext uri="{BB962C8B-B14F-4D97-AF65-F5344CB8AC3E}">
        <p14:creationId xmlns:p14="http://schemas.microsoft.com/office/powerpoint/2010/main" val="2373076173"/>
      </p:ext>
    </p:extLst>
  </p:cSld>
  <p:clrMapOvr>
    <a:masterClrMapping/>
  </p:clrMapOvr>
</p:sld>
</file>

<file path=ppt/slides/slide4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28724957"/>
      </p:ext>
    </p:extLst>
  </p:cSld>
  <p:clrMapOvr>
    <a:masterClrMapping/>
  </p:clrMapOvr>
</p:sld>
</file>

<file path=ppt/slides/slide4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85401234"/>
      </p:ext>
    </p:extLst>
  </p:cSld>
  <p:clrMapOvr>
    <a:masterClrMapping/>
  </p:clrMapOvr>
</p:sld>
</file>

<file path=ppt/slides/slide4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37109814"/>
      </p:ext>
    </p:extLst>
  </p:cSld>
  <p:clrMapOvr>
    <a:masterClrMapping/>
  </p:clrMapOvr>
</p:sld>
</file>

<file path=ppt/slides/slide4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CR2 SERIES </a:t>
            </a:r>
          </a:p>
        </p:txBody>
      </p:sp>
    </p:spTree>
    <p:extLst>
      <p:ext uri="{BB962C8B-B14F-4D97-AF65-F5344CB8AC3E}">
        <p14:creationId xmlns:p14="http://schemas.microsoft.com/office/powerpoint/2010/main" val="3165347061"/>
      </p:ext>
    </p:extLst>
  </p:cSld>
  <p:clrMapOvr>
    <a:masterClrMapping/>
  </p:clrMapOvr>
</p:sld>
</file>

<file path=ppt/slides/slide4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86002507"/>
      </p:ext>
    </p:extLst>
  </p:cSld>
  <p:clrMapOvr>
    <a:masterClrMapping/>
  </p:clrMapOvr>
</p:sld>
</file>

<file path=ppt/slides/slide4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19248638"/>
      </p:ext>
    </p:extLst>
  </p:cSld>
  <p:clrMapOvr>
    <a:masterClrMapping/>
  </p:clrMapOvr>
</p:sld>
</file>

<file path=ppt/slides/slide4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09817892"/>
      </p:ext>
    </p:extLst>
  </p:cSld>
  <p:clrMapOvr>
    <a:masterClrMapping/>
  </p:clrMapOvr>
</p:sld>
</file>

<file path=ppt/slides/slide4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CR3 SERIES </a:t>
            </a:r>
          </a:p>
        </p:txBody>
      </p:sp>
    </p:spTree>
    <p:extLst>
      <p:ext uri="{BB962C8B-B14F-4D97-AF65-F5344CB8AC3E}">
        <p14:creationId xmlns:p14="http://schemas.microsoft.com/office/powerpoint/2010/main" val="111950221"/>
      </p:ext>
    </p:extLst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56078921"/>
      </p:ext>
    </p:extLst>
  </p:cSld>
  <p:clrMapOvr>
    <a:masterClrMapping/>
  </p:clrMapOvr>
</p:sld>
</file>

<file path=ppt/slides/slide4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0097396"/>
      </p:ext>
    </p:extLst>
  </p:cSld>
  <p:clrMapOvr>
    <a:masterClrMapping/>
  </p:clrMapOvr>
</p:sld>
</file>

<file path=ppt/slides/slide4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72280056"/>
      </p:ext>
    </p:extLst>
  </p:cSld>
  <p:clrMapOvr>
    <a:masterClrMapping/>
  </p:clrMapOvr>
</p:sld>
</file>

<file path=ppt/slides/slide4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67686690"/>
      </p:ext>
    </p:extLst>
  </p:cSld>
  <p:clrMapOvr>
    <a:masterClrMapping/>
  </p:clrMapOvr>
</p:sld>
</file>

<file path=ppt/slides/slide4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CR4 SERIES </a:t>
            </a:r>
          </a:p>
        </p:txBody>
      </p:sp>
    </p:spTree>
    <p:extLst>
      <p:ext uri="{BB962C8B-B14F-4D97-AF65-F5344CB8AC3E}">
        <p14:creationId xmlns:p14="http://schemas.microsoft.com/office/powerpoint/2010/main" val="3251389257"/>
      </p:ext>
    </p:extLst>
  </p:cSld>
  <p:clrMapOvr>
    <a:masterClrMapping/>
  </p:clrMapOvr>
</p:sld>
</file>

<file path=ppt/slides/slide4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07834978"/>
      </p:ext>
    </p:extLst>
  </p:cSld>
  <p:clrMapOvr>
    <a:masterClrMapping/>
  </p:clrMapOvr>
</p:sld>
</file>

<file path=ppt/slides/slide4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03696679"/>
      </p:ext>
    </p:extLst>
  </p:cSld>
  <p:clrMapOvr>
    <a:masterClrMapping/>
  </p:clrMapOvr>
</p:sld>
</file>

<file path=ppt/slides/slide4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29566526"/>
      </p:ext>
    </p:extLst>
  </p:cSld>
  <p:clrMapOvr>
    <a:masterClrMapping/>
  </p:clrMapOvr>
</p:sld>
</file>

<file path=ppt/slides/slide4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CR5 SERIES </a:t>
            </a:r>
          </a:p>
        </p:txBody>
      </p:sp>
    </p:spTree>
    <p:extLst>
      <p:ext uri="{BB962C8B-B14F-4D97-AF65-F5344CB8AC3E}">
        <p14:creationId xmlns:p14="http://schemas.microsoft.com/office/powerpoint/2010/main" val="2834064808"/>
      </p:ext>
    </p:extLst>
  </p:cSld>
  <p:clrMapOvr>
    <a:masterClrMapping/>
  </p:clrMapOvr>
</p:sld>
</file>

<file path=ppt/slides/slide4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12730121"/>
      </p:ext>
    </p:extLst>
  </p:cSld>
  <p:clrMapOvr>
    <a:masterClrMapping/>
  </p:clrMapOvr>
</p:sld>
</file>

<file path=ppt/slides/slide4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6162334"/>
      </p:ext>
    </p:extLst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05928419"/>
      </p:ext>
    </p:extLst>
  </p:cSld>
  <p:clrMapOvr>
    <a:masterClrMapping/>
  </p:clrMapOvr>
</p:sld>
</file>

<file path=ppt/slides/slide4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45897082"/>
      </p:ext>
    </p:extLst>
  </p:cSld>
  <p:clrMapOvr>
    <a:masterClrMapping/>
  </p:clrMapOvr>
</p:sld>
</file>

<file path=ppt/slides/slide4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CR6 SERIES </a:t>
            </a:r>
          </a:p>
        </p:txBody>
      </p:sp>
    </p:spTree>
    <p:extLst>
      <p:ext uri="{BB962C8B-B14F-4D97-AF65-F5344CB8AC3E}">
        <p14:creationId xmlns:p14="http://schemas.microsoft.com/office/powerpoint/2010/main" val="1991159327"/>
      </p:ext>
    </p:extLst>
  </p:cSld>
  <p:clrMapOvr>
    <a:masterClrMapping/>
  </p:clrMapOvr>
</p:sld>
</file>

<file path=ppt/slides/slide4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99531199"/>
      </p:ext>
    </p:extLst>
  </p:cSld>
  <p:clrMapOvr>
    <a:masterClrMapping/>
  </p:clrMapOvr>
</p:sld>
</file>

<file path=ppt/slides/slide4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72955184"/>
      </p:ext>
    </p:extLst>
  </p:cSld>
  <p:clrMapOvr>
    <a:masterClrMapping/>
  </p:clrMapOvr>
</p:sld>
</file>

<file path=ppt/slides/slide4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37719926"/>
      </p:ext>
    </p:extLst>
  </p:cSld>
  <p:clrMapOvr>
    <a:masterClrMapping/>
  </p:clrMapOvr>
</p:sld>
</file>

<file path=ppt/slides/slide4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CR7 SERIES </a:t>
            </a:r>
          </a:p>
        </p:txBody>
      </p:sp>
    </p:spTree>
    <p:extLst>
      <p:ext uri="{BB962C8B-B14F-4D97-AF65-F5344CB8AC3E}">
        <p14:creationId xmlns:p14="http://schemas.microsoft.com/office/powerpoint/2010/main" val="2792604367"/>
      </p:ext>
    </p:extLst>
  </p:cSld>
  <p:clrMapOvr>
    <a:masterClrMapping/>
  </p:clrMapOvr>
</p:sld>
</file>

<file path=ppt/slides/slide4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135777"/>
      </p:ext>
    </p:extLst>
  </p:cSld>
  <p:clrMapOvr>
    <a:masterClrMapping/>
  </p:clrMapOvr>
</p:sld>
</file>

<file path=ppt/slides/slide4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88779616"/>
      </p:ext>
    </p:extLst>
  </p:cSld>
  <p:clrMapOvr>
    <a:masterClrMapping/>
  </p:clrMapOvr>
</p:sld>
</file>

<file path=ppt/slides/slide4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77118039"/>
      </p:ext>
    </p:extLst>
  </p:cSld>
  <p:clrMapOvr>
    <a:masterClrMapping/>
  </p:clrMapOvr>
</p:sld>
</file>

<file path=ppt/slides/slide4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CR8 SERIES </a:t>
            </a:r>
          </a:p>
        </p:txBody>
      </p:sp>
    </p:spTree>
    <p:extLst>
      <p:ext uri="{BB962C8B-B14F-4D97-AF65-F5344CB8AC3E}">
        <p14:creationId xmlns:p14="http://schemas.microsoft.com/office/powerpoint/2010/main" val="2422674211"/>
      </p:ext>
    </p:extLst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59491983"/>
      </p:ext>
    </p:extLst>
  </p:cSld>
  <p:clrMapOvr>
    <a:masterClrMapping/>
  </p:clrMapOvr>
</p:sld>
</file>

<file path=ppt/slides/slide4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29413166"/>
      </p:ext>
    </p:extLst>
  </p:cSld>
  <p:clrMapOvr>
    <a:masterClrMapping/>
  </p:clrMapOvr>
</p:sld>
</file>

<file path=ppt/slides/slide4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0278962"/>
      </p:ext>
    </p:extLst>
  </p:cSld>
  <p:clrMapOvr>
    <a:masterClrMapping/>
  </p:clrMapOvr>
</p:sld>
</file>

<file path=ppt/slides/slide4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55552068"/>
      </p:ext>
    </p:extLst>
  </p:cSld>
  <p:clrMapOvr>
    <a:masterClrMapping/>
  </p:clrMapOvr>
</p:sld>
</file>

<file path=ppt/slides/slide4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CR9 SERIES </a:t>
            </a:r>
          </a:p>
        </p:txBody>
      </p:sp>
    </p:spTree>
    <p:extLst>
      <p:ext uri="{BB962C8B-B14F-4D97-AF65-F5344CB8AC3E}">
        <p14:creationId xmlns:p14="http://schemas.microsoft.com/office/powerpoint/2010/main" val="1665729696"/>
      </p:ext>
    </p:extLst>
  </p:cSld>
  <p:clrMapOvr>
    <a:masterClrMapping/>
  </p:clrMapOvr>
</p:sld>
</file>

<file path=ppt/slides/slide4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10860714"/>
      </p:ext>
    </p:extLst>
  </p:cSld>
  <p:clrMapOvr>
    <a:masterClrMapping/>
  </p:clrMapOvr>
</p:sld>
</file>

<file path=ppt/slides/slide4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48827903"/>
      </p:ext>
    </p:extLst>
  </p:cSld>
  <p:clrMapOvr>
    <a:masterClrMapping/>
  </p:clrMapOvr>
</p:sld>
</file>

<file path=ppt/slides/slide4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49336583"/>
      </p:ext>
    </p:extLst>
  </p:cSld>
  <p:clrMapOvr>
    <a:masterClrMapping/>
  </p:clrMapOvr>
</p:sld>
</file>

<file path=ppt/slides/slide4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CR10 SERIES </a:t>
            </a:r>
          </a:p>
        </p:txBody>
      </p:sp>
    </p:spTree>
    <p:extLst>
      <p:ext uri="{BB962C8B-B14F-4D97-AF65-F5344CB8AC3E}">
        <p14:creationId xmlns:p14="http://schemas.microsoft.com/office/powerpoint/2010/main" val="1459209519"/>
      </p:ext>
    </p:extLst>
  </p:cSld>
  <p:clrMapOvr>
    <a:masterClrMapping/>
  </p:clrMapOvr>
</p:sld>
</file>

<file path=ppt/slides/slide4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52066768"/>
      </p:ext>
    </p:extLst>
  </p:cSld>
  <p:clrMapOvr>
    <a:masterClrMapping/>
  </p:clrMapOvr>
</p:sld>
</file>

<file path=ppt/slides/slide4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486001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0226188"/>
      </p:ext>
    </p:extLst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17215400"/>
      </p:ext>
    </p:extLst>
  </p:cSld>
  <p:clrMapOvr>
    <a:masterClrMapping/>
  </p:clrMapOvr>
</p:sld>
</file>

<file path=ppt/slides/slide4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57174583"/>
      </p:ext>
    </p:extLst>
  </p:cSld>
  <p:clrMapOvr>
    <a:masterClrMapping/>
  </p:clrMapOvr>
</p:sld>
</file>

<file path=ppt/slides/slide4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CRH SERIES</a:t>
            </a:r>
          </a:p>
        </p:txBody>
      </p:sp>
    </p:spTree>
    <p:extLst>
      <p:ext uri="{BB962C8B-B14F-4D97-AF65-F5344CB8AC3E}">
        <p14:creationId xmlns:p14="http://schemas.microsoft.com/office/powerpoint/2010/main" val="1649107462"/>
      </p:ext>
    </p:extLst>
  </p:cSld>
  <p:clrMapOvr>
    <a:masterClrMapping/>
  </p:clrMapOvr>
</p:sld>
</file>

<file path=ppt/slides/slide4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CRH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6388228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0866930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798444206"/>
      </p:ext>
    </p:extLst>
  </p:cSld>
  <p:clrMapOvr>
    <a:masterClrMapping/>
  </p:clrMapOvr>
</p:sld>
</file>

<file path=ppt/slides/slide4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961912808"/>
      </p:ext>
    </p:extLst>
  </p:cSld>
  <p:clrMapOvr>
    <a:masterClrMapping/>
  </p:clrMapOvr>
</p:sld>
</file>

<file path=ppt/slides/slide4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9283785"/>
      </p:ext>
    </p:extLst>
  </p:cSld>
  <p:clrMapOvr>
    <a:masterClrMapping/>
  </p:clrMapOvr>
</p:sld>
</file>

<file path=ppt/slides/slide4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96900700"/>
      </p:ext>
    </p:extLst>
  </p:cSld>
  <p:clrMapOvr>
    <a:masterClrMapping/>
  </p:clrMapOvr>
</p:sld>
</file>

<file path=ppt/slides/slide4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11886446"/>
      </p:ext>
    </p:extLst>
  </p:cSld>
  <p:clrMapOvr>
    <a:masterClrMapping/>
  </p:clrMapOvr>
</p:sld>
</file>

<file path=ppt/slides/slide4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12734470"/>
      </p:ext>
    </p:extLst>
  </p:cSld>
  <p:clrMapOvr>
    <a:masterClrMapping/>
  </p:clrMapOvr>
</p:sld>
</file>

<file path=ppt/slides/slide4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85418022"/>
      </p:ext>
    </p:extLst>
  </p:cSld>
  <p:clrMapOvr>
    <a:masterClrMapping/>
  </p:clrMapOvr>
</p:sld>
</file>

<file path=ppt/slides/slide4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69077620"/>
      </p:ext>
    </p:extLst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88833277"/>
      </p:ext>
    </p:extLst>
  </p:cSld>
  <p:clrMapOvr>
    <a:masterClrMapping/>
  </p:clrMapOvr>
</p:sld>
</file>

<file path=ppt/slides/slide4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82443957"/>
      </p:ext>
    </p:extLst>
  </p:cSld>
  <p:clrMapOvr>
    <a:masterClrMapping/>
  </p:clrMapOvr>
</p:sld>
</file>

<file path=ppt/slides/slide4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81903490"/>
      </p:ext>
    </p:extLst>
  </p:cSld>
  <p:clrMapOvr>
    <a:masterClrMapping/>
  </p:clrMapOvr>
</p:sld>
</file>

<file path=ppt/slides/slide4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80995011"/>
      </p:ext>
    </p:extLst>
  </p:cSld>
  <p:clrMapOvr>
    <a:masterClrMapping/>
  </p:clrMapOvr>
</p:sld>
</file>

<file path=ppt/slides/slide4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67931381"/>
      </p:ext>
    </p:extLst>
  </p:cSld>
  <p:clrMapOvr>
    <a:masterClrMapping/>
  </p:clrMapOvr>
</p:sld>
</file>

<file path=ppt/slides/slide4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12332043"/>
      </p:ext>
    </p:extLst>
  </p:cSld>
  <p:clrMapOvr>
    <a:masterClrMapping/>
  </p:clrMapOvr>
</p:sld>
</file>

<file path=ppt/slides/slide4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24536511"/>
      </p:ext>
    </p:extLst>
  </p:cSld>
  <p:clrMapOvr>
    <a:masterClrMapping/>
  </p:clrMapOvr>
</p:sld>
</file>

<file path=ppt/slides/slide4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514424016"/>
      </p:ext>
    </p:extLst>
  </p:cSld>
  <p:clrMapOvr>
    <a:masterClrMapping/>
  </p:clrMapOvr>
</p:sld>
</file>

<file path=ppt/slides/slide4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295264"/>
      </p:ext>
    </p:extLst>
  </p:cSld>
  <p:clrMapOvr>
    <a:masterClrMapping/>
  </p:clrMapOvr>
</p:sld>
</file>

<file path=ppt/slides/slide4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64789968"/>
      </p:ext>
    </p:extLst>
  </p:cSld>
  <p:clrMapOvr>
    <a:masterClrMapping/>
  </p:clrMapOvr>
</p:sld>
</file>

<file path=ppt/slides/slide4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36455509"/>
      </p:ext>
    </p:extLst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42206125"/>
      </p:ext>
    </p:extLst>
  </p:cSld>
  <p:clrMapOvr>
    <a:masterClrMapping/>
  </p:clrMapOvr>
</p:sld>
</file>

<file path=ppt/slides/slide4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97244641"/>
      </p:ext>
    </p:extLst>
  </p:cSld>
  <p:clrMapOvr>
    <a:masterClrMapping/>
  </p:clrMapOvr>
</p:sld>
</file>

<file path=ppt/slides/slide4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43012565"/>
      </p:ext>
    </p:extLst>
  </p:cSld>
  <p:clrMapOvr>
    <a:masterClrMapping/>
  </p:clrMapOvr>
</p:sld>
</file>

<file path=ppt/slides/slide4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40741586"/>
      </p:ext>
    </p:extLst>
  </p:cSld>
  <p:clrMapOvr>
    <a:masterClrMapping/>
  </p:clrMapOvr>
</p:sld>
</file>

<file path=ppt/slides/slide4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78327516"/>
      </p:ext>
    </p:extLst>
  </p:cSld>
  <p:clrMapOvr>
    <a:masterClrMapping/>
  </p:clrMapOvr>
</p:sld>
</file>

<file path=ppt/slides/slide4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67389028"/>
      </p:ext>
    </p:extLst>
  </p:cSld>
  <p:clrMapOvr>
    <a:masterClrMapping/>
  </p:clrMapOvr>
</p:sld>
</file>

<file path=ppt/slides/slide4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33081173"/>
      </p:ext>
    </p:extLst>
  </p:cSld>
  <p:clrMapOvr>
    <a:masterClrMapping/>
  </p:clrMapOvr>
</p:sld>
</file>

<file path=ppt/slides/slide4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98094253"/>
      </p:ext>
    </p:extLst>
  </p:cSld>
  <p:clrMapOvr>
    <a:masterClrMapping/>
  </p:clrMapOvr>
</p:sld>
</file>

<file path=ppt/slides/slide4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62972086"/>
      </p:ext>
    </p:extLst>
  </p:cSld>
  <p:clrMapOvr>
    <a:masterClrMapping/>
  </p:clrMapOvr>
</p:sld>
</file>

<file path=ppt/slides/slide4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45571433"/>
      </p:ext>
    </p:extLst>
  </p:cSld>
  <p:clrMapOvr>
    <a:masterClrMapping/>
  </p:clrMapOvr>
</p:sld>
</file>

<file path=ppt/slides/slide4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194705204"/>
      </p:ext>
    </p:extLst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7790016"/>
      </p:ext>
    </p:extLst>
  </p:cSld>
  <p:clrMapOvr>
    <a:masterClrMapping/>
  </p:clrMapOvr>
</p:sld>
</file>

<file path=ppt/slides/slide4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9796435"/>
      </p:ext>
    </p:extLst>
  </p:cSld>
  <p:clrMapOvr>
    <a:masterClrMapping/>
  </p:clrMapOvr>
</p:sld>
</file>

<file path=ppt/slides/slide4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83863033"/>
      </p:ext>
    </p:extLst>
  </p:cSld>
  <p:clrMapOvr>
    <a:masterClrMapping/>
  </p:clrMapOvr>
</p:sld>
</file>

<file path=ppt/slides/slide4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89346333"/>
      </p:ext>
    </p:extLst>
  </p:cSld>
  <p:clrMapOvr>
    <a:masterClrMapping/>
  </p:clrMapOvr>
</p:sld>
</file>

<file path=ppt/slides/slide4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97118273"/>
      </p:ext>
    </p:extLst>
  </p:cSld>
  <p:clrMapOvr>
    <a:masterClrMapping/>
  </p:clrMapOvr>
</p:sld>
</file>

<file path=ppt/slides/slide4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77638323"/>
      </p:ext>
    </p:extLst>
  </p:cSld>
  <p:clrMapOvr>
    <a:masterClrMapping/>
  </p:clrMapOvr>
</p:sld>
</file>

<file path=ppt/slides/slide4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58079274"/>
      </p:ext>
    </p:extLst>
  </p:cSld>
  <p:clrMapOvr>
    <a:masterClrMapping/>
  </p:clrMapOvr>
</p:sld>
</file>

<file path=ppt/slides/slide4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00195068"/>
      </p:ext>
    </p:extLst>
  </p:cSld>
  <p:clrMapOvr>
    <a:masterClrMapping/>
  </p:clrMapOvr>
</p:sld>
</file>

<file path=ppt/slides/slide4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74113660"/>
      </p:ext>
    </p:extLst>
  </p:cSld>
  <p:clrMapOvr>
    <a:masterClrMapping/>
  </p:clrMapOvr>
</p:sld>
</file>

<file path=ppt/slides/slide4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05260616"/>
      </p:ext>
    </p:extLst>
  </p:cSld>
  <p:clrMapOvr>
    <a:masterClrMapping/>
  </p:clrMapOvr>
</p:sld>
</file>

<file path=ppt/slides/slide4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90733288"/>
      </p:ext>
    </p:extLst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71829362"/>
      </p:ext>
    </p:extLst>
  </p:cSld>
  <p:clrMapOvr>
    <a:masterClrMapping/>
  </p:clrMapOvr>
</p:sld>
</file>

<file path=ppt/slides/slide4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09140066"/>
      </p:ext>
    </p:extLst>
  </p:cSld>
  <p:clrMapOvr>
    <a:masterClrMapping/>
  </p:clrMapOvr>
</p:sld>
</file>

<file path=ppt/slides/slide4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48903401"/>
      </p:ext>
    </p:extLst>
  </p:cSld>
  <p:clrMapOvr>
    <a:masterClrMapping/>
  </p:clrMapOvr>
</p:sld>
</file>

<file path=ppt/slides/slide4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223343174"/>
      </p:ext>
    </p:extLst>
  </p:cSld>
  <p:clrMapOvr>
    <a:masterClrMapping/>
  </p:clrMapOvr>
</p:sld>
</file>

<file path=ppt/slides/slide4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4130222"/>
      </p:ext>
    </p:extLst>
  </p:cSld>
  <p:clrMapOvr>
    <a:masterClrMapping/>
  </p:clrMapOvr>
</p:sld>
</file>

<file path=ppt/slides/slide4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87771495"/>
      </p:ext>
    </p:extLst>
  </p:cSld>
  <p:clrMapOvr>
    <a:masterClrMapping/>
  </p:clrMapOvr>
</p:sld>
</file>

<file path=ppt/slides/slide4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43939888"/>
      </p:ext>
    </p:extLst>
  </p:cSld>
  <p:clrMapOvr>
    <a:masterClrMapping/>
  </p:clrMapOvr>
</p:sld>
</file>

<file path=ppt/slides/slide4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52480251"/>
      </p:ext>
    </p:extLst>
  </p:cSld>
  <p:clrMapOvr>
    <a:masterClrMapping/>
  </p:clrMapOvr>
</p:sld>
</file>

<file path=ppt/slides/slide4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065904"/>
      </p:ext>
    </p:extLst>
  </p:cSld>
  <p:clrMapOvr>
    <a:masterClrMapping/>
  </p:clrMapOvr>
</p:sld>
</file>

<file path=ppt/slides/slide4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12788134"/>
      </p:ext>
    </p:extLst>
  </p:cSld>
  <p:clrMapOvr>
    <a:masterClrMapping/>
  </p:clrMapOvr>
</p:sld>
</file>

<file path=ppt/slides/slide4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17691084"/>
      </p:ext>
    </p:extLst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30307338"/>
      </p:ext>
    </p:extLst>
  </p:cSld>
  <p:clrMapOvr>
    <a:masterClrMapping/>
  </p:clrMapOvr>
</p:sld>
</file>

<file path=ppt/slides/slide4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96262928"/>
      </p:ext>
    </p:extLst>
  </p:cSld>
  <p:clrMapOvr>
    <a:masterClrMapping/>
  </p:clrMapOvr>
</p:sld>
</file>

<file path=ppt/slides/slide4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00975245"/>
      </p:ext>
    </p:extLst>
  </p:cSld>
  <p:clrMapOvr>
    <a:masterClrMapping/>
  </p:clrMapOvr>
</p:sld>
</file>

<file path=ppt/slides/slide4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24818291"/>
      </p:ext>
    </p:extLst>
  </p:cSld>
  <p:clrMapOvr>
    <a:masterClrMapping/>
  </p:clrMapOvr>
</p:sld>
</file>

<file path=ppt/slides/slide4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59443675"/>
      </p:ext>
    </p:extLst>
  </p:cSld>
  <p:clrMapOvr>
    <a:masterClrMapping/>
  </p:clrMapOvr>
</p:sld>
</file>

<file path=ppt/slides/slide4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52535849"/>
      </p:ext>
    </p:extLst>
  </p:cSld>
  <p:clrMapOvr>
    <a:masterClrMapping/>
  </p:clrMapOvr>
</p:sld>
</file>

<file path=ppt/slides/slide4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549240017"/>
      </p:ext>
    </p:extLst>
  </p:cSld>
  <p:clrMapOvr>
    <a:masterClrMapping/>
  </p:clrMapOvr>
</p:sld>
</file>

<file path=ppt/slides/slide4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8570030"/>
      </p:ext>
    </p:extLst>
  </p:cSld>
  <p:clrMapOvr>
    <a:masterClrMapping/>
  </p:clrMapOvr>
</p:sld>
</file>

<file path=ppt/slides/slide4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29617410"/>
      </p:ext>
    </p:extLst>
  </p:cSld>
  <p:clrMapOvr>
    <a:masterClrMapping/>
  </p:clrMapOvr>
</p:sld>
</file>

<file path=ppt/slides/slide4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06674297"/>
      </p:ext>
    </p:extLst>
  </p:cSld>
  <p:clrMapOvr>
    <a:masterClrMapping/>
  </p:clrMapOvr>
</p:sld>
</file>

<file path=ppt/slides/slide4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46009358"/>
      </p:ext>
    </p:extLst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73583472"/>
      </p:ext>
    </p:extLst>
  </p:cSld>
  <p:clrMapOvr>
    <a:masterClrMapping/>
  </p:clrMapOvr>
</p:sld>
</file>

<file path=ppt/slides/slide4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83963778"/>
      </p:ext>
    </p:extLst>
  </p:cSld>
  <p:clrMapOvr>
    <a:masterClrMapping/>
  </p:clrMapOvr>
</p:sld>
</file>

<file path=ppt/slides/slide4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40489724"/>
      </p:ext>
    </p:extLst>
  </p:cSld>
  <p:clrMapOvr>
    <a:masterClrMapping/>
  </p:clrMapOvr>
</p:sld>
</file>

<file path=ppt/slides/slide4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93768414"/>
      </p:ext>
    </p:extLst>
  </p:cSld>
  <p:clrMapOvr>
    <a:masterClrMapping/>
  </p:clrMapOvr>
</p:sld>
</file>

<file path=ppt/slides/slide4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93373967"/>
      </p:ext>
    </p:extLst>
  </p:cSld>
  <p:clrMapOvr>
    <a:masterClrMapping/>
  </p:clrMapOvr>
</p:sld>
</file>

<file path=ppt/slides/slide4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98333741"/>
      </p:ext>
    </p:extLst>
  </p:cSld>
  <p:clrMapOvr>
    <a:masterClrMapping/>
  </p:clrMapOvr>
</p:sld>
</file>

<file path=ppt/slides/slide4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60999859"/>
      </p:ext>
    </p:extLst>
  </p:cSld>
  <p:clrMapOvr>
    <a:masterClrMapping/>
  </p:clrMapOvr>
</p:sld>
</file>

<file path=ppt/slides/slide4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29874359"/>
      </p:ext>
    </p:extLst>
  </p:cSld>
  <p:clrMapOvr>
    <a:masterClrMapping/>
  </p:clrMapOvr>
</p:sld>
</file>

<file path=ppt/slides/slide4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69655630"/>
      </p:ext>
    </p:extLst>
  </p:cSld>
  <p:clrMapOvr>
    <a:masterClrMapping/>
  </p:clrMapOvr>
</p:sld>
</file>

<file path=ppt/slides/slide4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418048531"/>
      </p:ext>
    </p:extLst>
  </p:cSld>
  <p:clrMapOvr>
    <a:masterClrMapping/>
  </p:clrMapOvr>
</p:sld>
</file>

<file path=ppt/slides/slide4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4753027"/>
      </p:ext>
    </p:extLst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14824309"/>
      </p:ext>
    </p:extLst>
  </p:cSld>
  <p:clrMapOvr>
    <a:masterClrMapping/>
  </p:clrMapOvr>
</p:sld>
</file>

<file path=ppt/slides/slide4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9683599"/>
      </p:ext>
    </p:extLst>
  </p:cSld>
  <p:clrMapOvr>
    <a:masterClrMapping/>
  </p:clrMapOvr>
</p:sld>
</file>

<file path=ppt/slides/slide4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77427324"/>
      </p:ext>
    </p:extLst>
  </p:cSld>
  <p:clrMapOvr>
    <a:masterClrMapping/>
  </p:clrMapOvr>
</p:sld>
</file>

<file path=ppt/slides/slide4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52148345"/>
      </p:ext>
    </p:extLst>
  </p:cSld>
  <p:clrMapOvr>
    <a:masterClrMapping/>
  </p:clrMapOvr>
</p:sld>
</file>

<file path=ppt/slides/slide4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78013426"/>
      </p:ext>
    </p:extLst>
  </p:cSld>
  <p:clrMapOvr>
    <a:masterClrMapping/>
  </p:clrMapOvr>
</p:sld>
</file>

<file path=ppt/slides/slide4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41753288"/>
      </p:ext>
    </p:extLst>
  </p:cSld>
  <p:clrMapOvr>
    <a:masterClrMapping/>
  </p:clrMapOvr>
</p:sld>
</file>

<file path=ppt/slides/slide4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36739743"/>
      </p:ext>
    </p:extLst>
  </p:cSld>
  <p:clrMapOvr>
    <a:masterClrMapping/>
  </p:clrMapOvr>
</p:sld>
</file>

<file path=ppt/slides/slide4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24541738"/>
      </p:ext>
    </p:extLst>
  </p:cSld>
  <p:clrMapOvr>
    <a:masterClrMapping/>
  </p:clrMapOvr>
</p:sld>
</file>

<file path=ppt/slides/slide4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06291679"/>
      </p:ext>
    </p:extLst>
  </p:cSld>
  <p:clrMapOvr>
    <a:masterClrMapping/>
  </p:clrMapOvr>
</p:sld>
</file>

<file path=ppt/slides/slide4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59363098"/>
      </p:ext>
    </p:extLst>
  </p:cSld>
  <p:clrMapOvr>
    <a:masterClrMapping/>
  </p:clrMapOvr>
</p:sld>
</file>

<file path=ppt/slides/slide4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2969886"/>
      </p:ext>
    </p:extLst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616444093"/>
      </p:ext>
    </p:extLst>
  </p:cSld>
  <p:clrMapOvr>
    <a:masterClrMapping/>
  </p:clrMapOvr>
</p:sld>
</file>

<file path=ppt/slides/slide4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07332626"/>
      </p:ext>
    </p:extLst>
  </p:cSld>
  <p:clrMapOvr>
    <a:masterClrMapping/>
  </p:clrMapOvr>
</p:sld>
</file>

<file path=ppt/slides/slide4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058946720"/>
      </p:ext>
    </p:extLst>
  </p:cSld>
  <p:clrMapOvr>
    <a:masterClrMapping/>
  </p:clrMapOvr>
</p:sld>
</file>

<file path=ppt/slides/slide4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5634556"/>
      </p:ext>
    </p:extLst>
  </p:cSld>
  <p:clrMapOvr>
    <a:masterClrMapping/>
  </p:clrMapOvr>
</p:sld>
</file>

<file path=ppt/slides/slide4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86506933"/>
      </p:ext>
    </p:extLst>
  </p:cSld>
  <p:clrMapOvr>
    <a:masterClrMapping/>
  </p:clrMapOvr>
</p:sld>
</file>

<file path=ppt/slides/slide4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22139522"/>
      </p:ext>
    </p:extLst>
  </p:cSld>
  <p:clrMapOvr>
    <a:masterClrMapping/>
  </p:clrMapOvr>
</p:sld>
</file>

<file path=ppt/slides/slide4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2874226"/>
      </p:ext>
    </p:extLst>
  </p:cSld>
  <p:clrMapOvr>
    <a:masterClrMapping/>
  </p:clrMapOvr>
</p:sld>
</file>

<file path=ppt/slides/slide4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41745906"/>
      </p:ext>
    </p:extLst>
  </p:cSld>
  <p:clrMapOvr>
    <a:masterClrMapping/>
  </p:clrMapOvr>
</p:sld>
</file>

<file path=ppt/slides/slide4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06959554"/>
      </p:ext>
    </p:extLst>
  </p:cSld>
  <p:clrMapOvr>
    <a:masterClrMapping/>
  </p:clrMapOvr>
</p:sld>
</file>

<file path=ppt/slides/slide4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46960836"/>
      </p:ext>
    </p:extLst>
  </p:cSld>
  <p:clrMapOvr>
    <a:masterClrMapping/>
  </p:clrMapOvr>
</p:sld>
</file>

<file path=ppt/slides/slide4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68325297"/>
      </p:ext>
    </p:extLst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4974630"/>
      </p:ext>
    </p:extLst>
  </p:cSld>
  <p:clrMapOvr>
    <a:masterClrMapping/>
  </p:clrMapOvr>
</p:sld>
</file>

<file path=ppt/slides/slide4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19997772"/>
      </p:ext>
    </p:extLst>
  </p:cSld>
  <p:clrMapOvr>
    <a:masterClrMapping/>
  </p:clrMapOvr>
</p:sld>
</file>

<file path=ppt/slides/slide4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43699192"/>
      </p:ext>
    </p:extLst>
  </p:cSld>
  <p:clrMapOvr>
    <a:masterClrMapping/>
  </p:clrMapOvr>
</p:sld>
</file>

<file path=ppt/slides/slide4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12870035"/>
      </p:ext>
    </p:extLst>
  </p:cSld>
  <p:clrMapOvr>
    <a:masterClrMapping/>
  </p:clrMapOvr>
</p:sld>
</file>

<file path=ppt/slides/slide4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95824396"/>
      </p:ext>
    </p:extLst>
  </p:cSld>
  <p:clrMapOvr>
    <a:masterClrMapping/>
  </p:clrMapOvr>
</p:sld>
</file>

<file path=ppt/slides/slide4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55352173"/>
      </p:ext>
    </p:extLst>
  </p:cSld>
  <p:clrMapOvr>
    <a:masterClrMapping/>
  </p:clrMapOvr>
</p:sld>
</file>

<file path=ppt/slides/slide4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3577733"/>
      </p:ext>
    </p:extLst>
  </p:cSld>
  <p:clrMapOvr>
    <a:masterClrMapping/>
  </p:clrMapOvr>
</p:sld>
</file>

<file path=ppt/slides/slide4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76676008"/>
      </p:ext>
    </p:extLst>
  </p:cSld>
  <p:clrMapOvr>
    <a:masterClrMapping/>
  </p:clrMapOvr>
</p:sld>
</file>

<file path=ppt/slides/slide4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83791018"/>
      </p:ext>
    </p:extLst>
  </p:cSld>
  <p:clrMapOvr>
    <a:masterClrMapping/>
  </p:clrMapOvr>
</p:sld>
</file>

<file path=ppt/slides/slide4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759817"/>
      </p:ext>
    </p:extLst>
  </p:cSld>
  <p:clrMapOvr>
    <a:masterClrMapping/>
  </p:clrMapOvr>
</p:sld>
</file>

<file path=ppt/slides/slide4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642448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81901036"/>
      </p:ext>
    </p:extLst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32231651"/>
      </p:ext>
    </p:extLst>
  </p:cSld>
  <p:clrMapOvr>
    <a:masterClrMapping/>
  </p:clrMapOvr>
</p:sld>
</file>

<file path=ppt/slides/slide4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93141140"/>
      </p:ext>
    </p:extLst>
  </p:cSld>
  <p:clrMapOvr>
    <a:masterClrMapping/>
  </p:clrMapOvr>
</p:sld>
</file>

<file path=ppt/slides/slide4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24855014"/>
      </p:ext>
    </p:extLst>
  </p:cSld>
  <p:clrMapOvr>
    <a:masterClrMapping/>
  </p:clrMapOvr>
</p:sld>
</file>

<file path=ppt/slides/slide4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40670330"/>
      </p:ext>
    </p:extLst>
  </p:cSld>
  <p:clrMapOvr>
    <a:masterClrMapping/>
  </p:clrMapOvr>
</p:sld>
</file>

<file path=ppt/slides/slide4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15027963"/>
      </p:ext>
    </p:extLst>
  </p:cSld>
  <p:clrMapOvr>
    <a:masterClrMapping/>
  </p:clrMapOvr>
</p:sld>
</file>

<file path=ppt/slides/slide4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53807643"/>
      </p:ext>
    </p:extLst>
  </p:cSld>
  <p:clrMapOvr>
    <a:masterClrMapping/>
  </p:clrMapOvr>
</p:sld>
</file>

<file path=ppt/slides/slide4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46534775"/>
      </p:ext>
    </p:extLst>
  </p:cSld>
  <p:clrMapOvr>
    <a:masterClrMapping/>
  </p:clrMapOvr>
</p:sld>
</file>

<file path=ppt/slides/slide4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544797"/>
      </p:ext>
    </p:extLst>
  </p:cSld>
  <p:clrMapOvr>
    <a:masterClrMapping/>
  </p:clrMapOvr>
</p:sld>
</file>

<file path=ppt/slides/slide4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052024005"/>
      </p:ext>
    </p:extLst>
  </p:cSld>
  <p:clrMapOvr>
    <a:masterClrMapping/>
  </p:clrMapOvr>
</p:sld>
</file>

<file path=ppt/slides/slide4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6135556"/>
      </p:ext>
    </p:extLst>
  </p:cSld>
  <p:clrMapOvr>
    <a:masterClrMapping/>
  </p:clrMapOvr>
</p:sld>
</file>

<file path=ppt/slides/slide4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91755220"/>
      </p:ext>
    </p:extLst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77846328"/>
      </p:ext>
    </p:extLst>
  </p:cSld>
  <p:clrMapOvr>
    <a:masterClrMapping/>
  </p:clrMapOvr>
</p:sld>
</file>

<file path=ppt/slides/slide4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29561059"/>
      </p:ext>
    </p:extLst>
  </p:cSld>
  <p:clrMapOvr>
    <a:masterClrMapping/>
  </p:clrMapOvr>
</p:sld>
</file>

<file path=ppt/slides/slide4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66067453"/>
      </p:ext>
    </p:extLst>
  </p:cSld>
  <p:clrMapOvr>
    <a:masterClrMapping/>
  </p:clrMapOvr>
</p:sld>
</file>

<file path=ppt/slides/slide4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28314122"/>
      </p:ext>
    </p:extLst>
  </p:cSld>
  <p:clrMapOvr>
    <a:masterClrMapping/>
  </p:clrMapOvr>
</p:sld>
</file>

<file path=ppt/slides/slide4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61524139"/>
      </p:ext>
    </p:extLst>
  </p:cSld>
  <p:clrMapOvr>
    <a:masterClrMapping/>
  </p:clrMapOvr>
</p:sld>
</file>

<file path=ppt/slides/slide4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8205634"/>
      </p:ext>
    </p:extLst>
  </p:cSld>
  <p:clrMapOvr>
    <a:masterClrMapping/>
  </p:clrMapOvr>
</p:sld>
</file>

<file path=ppt/slides/slide4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47885276"/>
      </p:ext>
    </p:extLst>
  </p:cSld>
  <p:clrMapOvr>
    <a:masterClrMapping/>
  </p:clrMapOvr>
</p:sld>
</file>

<file path=ppt/slides/slide4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48900212"/>
      </p:ext>
    </p:extLst>
  </p:cSld>
  <p:clrMapOvr>
    <a:masterClrMapping/>
  </p:clrMapOvr>
</p:sld>
</file>

<file path=ppt/slides/slide4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89328294"/>
      </p:ext>
    </p:extLst>
  </p:cSld>
  <p:clrMapOvr>
    <a:masterClrMapping/>
  </p:clrMapOvr>
</p:sld>
</file>

<file path=ppt/slides/slide4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4862325"/>
      </p:ext>
    </p:extLst>
  </p:cSld>
  <p:clrMapOvr>
    <a:masterClrMapping/>
  </p:clrMapOvr>
</p:sld>
</file>

<file path=ppt/slides/slide4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64561125"/>
      </p:ext>
    </p:extLst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95867732"/>
      </p:ext>
    </p:extLst>
  </p:cSld>
  <p:clrMapOvr>
    <a:masterClrMapping/>
  </p:clrMapOvr>
</p:sld>
</file>

<file path=ppt/slides/slide4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612340235"/>
      </p:ext>
    </p:extLst>
  </p:cSld>
  <p:clrMapOvr>
    <a:masterClrMapping/>
  </p:clrMapOvr>
</p:sld>
</file>

<file path=ppt/slides/slide4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1933913"/>
      </p:ext>
    </p:extLst>
  </p:cSld>
  <p:clrMapOvr>
    <a:masterClrMapping/>
  </p:clrMapOvr>
</p:sld>
</file>

<file path=ppt/slides/slide4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16450156"/>
      </p:ext>
    </p:extLst>
  </p:cSld>
  <p:clrMapOvr>
    <a:masterClrMapping/>
  </p:clrMapOvr>
</p:sld>
</file>

<file path=ppt/slides/slide4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10091903"/>
      </p:ext>
    </p:extLst>
  </p:cSld>
  <p:clrMapOvr>
    <a:masterClrMapping/>
  </p:clrMapOvr>
</p:sld>
</file>

<file path=ppt/slides/slide4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79889529"/>
      </p:ext>
    </p:extLst>
  </p:cSld>
  <p:clrMapOvr>
    <a:masterClrMapping/>
  </p:clrMapOvr>
</p:sld>
</file>

<file path=ppt/slides/slide4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48281178"/>
      </p:ext>
    </p:extLst>
  </p:cSld>
  <p:clrMapOvr>
    <a:masterClrMapping/>
  </p:clrMapOvr>
</p:sld>
</file>

<file path=ppt/slides/slide4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52256745"/>
      </p:ext>
    </p:extLst>
  </p:cSld>
  <p:clrMapOvr>
    <a:masterClrMapping/>
  </p:clrMapOvr>
</p:sld>
</file>

<file path=ppt/slides/slide4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52318101"/>
      </p:ext>
    </p:extLst>
  </p:cSld>
  <p:clrMapOvr>
    <a:masterClrMapping/>
  </p:clrMapOvr>
</p:sld>
</file>

<file path=ppt/slides/slide4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98367471"/>
      </p:ext>
    </p:extLst>
  </p:cSld>
  <p:clrMapOvr>
    <a:masterClrMapping/>
  </p:clrMapOvr>
</p:sld>
</file>

<file path=ppt/slides/slide4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75220939"/>
      </p:ext>
    </p:extLst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0371671"/>
      </p:ext>
    </p:extLst>
  </p:cSld>
  <p:clrMapOvr>
    <a:masterClrMapping/>
  </p:clrMapOvr>
</p:sld>
</file>

<file path=ppt/slides/slide4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33196091"/>
      </p:ext>
    </p:extLst>
  </p:cSld>
  <p:clrMapOvr>
    <a:masterClrMapping/>
  </p:clrMapOvr>
</p:sld>
</file>

<file path=ppt/slides/slide4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62426936"/>
      </p:ext>
    </p:extLst>
  </p:cSld>
  <p:clrMapOvr>
    <a:masterClrMapping/>
  </p:clrMapOvr>
</p:sld>
</file>

<file path=ppt/slides/slide4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43768920"/>
      </p:ext>
    </p:extLst>
  </p:cSld>
  <p:clrMapOvr>
    <a:masterClrMapping/>
  </p:clrMapOvr>
</p:sld>
</file>

<file path=ppt/slides/slide4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CRH1 SERIES </a:t>
            </a:r>
          </a:p>
        </p:txBody>
      </p:sp>
    </p:spTree>
    <p:extLst>
      <p:ext uri="{BB962C8B-B14F-4D97-AF65-F5344CB8AC3E}">
        <p14:creationId xmlns:p14="http://schemas.microsoft.com/office/powerpoint/2010/main" val="417028209"/>
      </p:ext>
    </p:extLst>
  </p:cSld>
  <p:clrMapOvr>
    <a:masterClrMapping/>
  </p:clrMapOvr>
</p:sld>
</file>

<file path=ppt/slides/slide4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49857511"/>
      </p:ext>
    </p:extLst>
  </p:cSld>
  <p:clrMapOvr>
    <a:masterClrMapping/>
  </p:clrMapOvr>
</p:sld>
</file>

<file path=ppt/slides/slide4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63870038"/>
      </p:ext>
    </p:extLst>
  </p:cSld>
  <p:clrMapOvr>
    <a:masterClrMapping/>
  </p:clrMapOvr>
</p:sld>
</file>

<file path=ppt/slides/slide4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97106565"/>
      </p:ext>
    </p:extLst>
  </p:cSld>
  <p:clrMapOvr>
    <a:masterClrMapping/>
  </p:clrMapOvr>
</p:sld>
</file>

<file path=ppt/slides/slide4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CRH2 SERIES </a:t>
            </a:r>
          </a:p>
        </p:txBody>
      </p:sp>
    </p:spTree>
    <p:extLst>
      <p:ext uri="{BB962C8B-B14F-4D97-AF65-F5344CB8AC3E}">
        <p14:creationId xmlns:p14="http://schemas.microsoft.com/office/powerpoint/2010/main" val="2229478939"/>
      </p:ext>
    </p:extLst>
  </p:cSld>
  <p:clrMapOvr>
    <a:masterClrMapping/>
  </p:clrMapOvr>
</p:sld>
</file>

<file path=ppt/slides/slide4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8479244"/>
      </p:ext>
    </p:extLst>
  </p:cSld>
  <p:clrMapOvr>
    <a:masterClrMapping/>
  </p:clrMapOvr>
</p:sld>
</file>

<file path=ppt/slides/slide4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18392577"/>
      </p:ext>
    </p:extLst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21076734"/>
      </p:ext>
    </p:extLst>
  </p:cSld>
  <p:clrMapOvr>
    <a:masterClrMapping/>
  </p:clrMapOvr>
</p:sld>
</file>

<file path=ppt/slides/slide4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57429942"/>
      </p:ext>
    </p:extLst>
  </p:cSld>
  <p:clrMapOvr>
    <a:masterClrMapping/>
  </p:clrMapOvr>
</p:sld>
</file>

<file path=ppt/slides/slide4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CRH3 SERIES </a:t>
            </a:r>
          </a:p>
        </p:txBody>
      </p:sp>
    </p:spTree>
    <p:extLst>
      <p:ext uri="{BB962C8B-B14F-4D97-AF65-F5344CB8AC3E}">
        <p14:creationId xmlns:p14="http://schemas.microsoft.com/office/powerpoint/2010/main" val="1073222694"/>
      </p:ext>
    </p:extLst>
  </p:cSld>
  <p:clrMapOvr>
    <a:masterClrMapping/>
  </p:clrMapOvr>
</p:sld>
</file>

<file path=ppt/slides/slide4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67292224"/>
      </p:ext>
    </p:extLst>
  </p:cSld>
  <p:clrMapOvr>
    <a:masterClrMapping/>
  </p:clrMapOvr>
</p:sld>
</file>

<file path=ppt/slides/slide4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65028328"/>
      </p:ext>
    </p:extLst>
  </p:cSld>
  <p:clrMapOvr>
    <a:masterClrMapping/>
  </p:clrMapOvr>
</p:sld>
</file>

<file path=ppt/slides/slide4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76834061"/>
      </p:ext>
    </p:extLst>
  </p:cSld>
  <p:clrMapOvr>
    <a:masterClrMapping/>
  </p:clrMapOvr>
</p:sld>
</file>

<file path=ppt/slides/slide4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CRH4 SERIES </a:t>
            </a:r>
          </a:p>
        </p:txBody>
      </p:sp>
    </p:spTree>
    <p:extLst>
      <p:ext uri="{BB962C8B-B14F-4D97-AF65-F5344CB8AC3E}">
        <p14:creationId xmlns:p14="http://schemas.microsoft.com/office/powerpoint/2010/main" val="3354581814"/>
      </p:ext>
    </p:extLst>
  </p:cSld>
  <p:clrMapOvr>
    <a:masterClrMapping/>
  </p:clrMapOvr>
</p:sld>
</file>

<file path=ppt/slides/slide4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61446604"/>
      </p:ext>
    </p:extLst>
  </p:cSld>
  <p:clrMapOvr>
    <a:masterClrMapping/>
  </p:clrMapOvr>
</p:sld>
</file>

<file path=ppt/slides/slide4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13251813"/>
      </p:ext>
    </p:extLst>
  </p:cSld>
  <p:clrMapOvr>
    <a:masterClrMapping/>
  </p:clrMapOvr>
</p:sld>
</file>

<file path=ppt/slides/slide4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51038083"/>
      </p:ext>
    </p:extLst>
  </p:cSld>
  <p:clrMapOvr>
    <a:masterClrMapping/>
  </p:clrMapOvr>
</p:sld>
</file>

<file path=ppt/slides/slide4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CRH5 SERIES </a:t>
            </a:r>
          </a:p>
        </p:txBody>
      </p:sp>
    </p:spTree>
    <p:extLst>
      <p:ext uri="{BB962C8B-B14F-4D97-AF65-F5344CB8AC3E}">
        <p14:creationId xmlns:p14="http://schemas.microsoft.com/office/powerpoint/2010/main" val="658500576"/>
      </p:ext>
    </p:extLst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55682494"/>
      </p:ext>
    </p:extLst>
  </p:cSld>
  <p:clrMapOvr>
    <a:masterClrMapping/>
  </p:clrMapOvr>
</p:sld>
</file>

<file path=ppt/slides/slide4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71068395"/>
      </p:ext>
    </p:extLst>
  </p:cSld>
  <p:clrMapOvr>
    <a:masterClrMapping/>
  </p:clrMapOvr>
</p:sld>
</file>

<file path=ppt/slides/slide4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21132630"/>
      </p:ext>
    </p:extLst>
  </p:cSld>
  <p:clrMapOvr>
    <a:masterClrMapping/>
  </p:clrMapOvr>
</p:sld>
</file>

<file path=ppt/slides/slide4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54344819"/>
      </p:ext>
    </p:extLst>
  </p:cSld>
  <p:clrMapOvr>
    <a:masterClrMapping/>
  </p:clrMapOvr>
</p:sld>
</file>

<file path=ppt/slides/slide4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CRH6 SERIES </a:t>
            </a:r>
          </a:p>
        </p:txBody>
      </p:sp>
    </p:spTree>
    <p:extLst>
      <p:ext uri="{BB962C8B-B14F-4D97-AF65-F5344CB8AC3E}">
        <p14:creationId xmlns:p14="http://schemas.microsoft.com/office/powerpoint/2010/main" val="116790069"/>
      </p:ext>
    </p:extLst>
  </p:cSld>
  <p:clrMapOvr>
    <a:masterClrMapping/>
  </p:clrMapOvr>
</p:sld>
</file>

<file path=ppt/slides/slide4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15584846"/>
      </p:ext>
    </p:extLst>
  </p:cSld>
  <p:clrMapOvr>
    <a:masterClrMapping/>
  </p:clrMapOvr>
</p:sld>
</file>

<file path=ppt/slides/slide4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76752264"/>
      </p:ext>
    </p:extLst>
  </p:cSld>
  <p:clrMapOvr>
    <a:masterClrMapping/>
  </p:clrMapOvr>
</p:sld>
</file>

<file path=ppt/slides/slide4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54461351"/>
      </p:ext>
    </p:extLst>
  </p:cSld>
  <p:clrMapOvr>
    <a:masterClrMapping/>
  </p:clrMapOvr>
</p:sld>
</file>

<file path=ppt/slides/slide4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CRH7 SERIES </a:t>
            </a:r>
          </a:p>
        </p:txBody>
      </p:sp>
    </p:spTree>
    <p:extLst>
      <p:ext uri="{BB962C8B-B14F-4D97-AF65-F5344CB8AC3E}">
        <p14:creationId xmlns:p14="http://schemas.microsoft.com/office/powerpoint/2010/main" val="3075911742"/>
      </p:ext>
    </p:extLst>
  </p:cSld>
  <p:clrMapOvr>
    <a:masterClrMapping/>
  </p:clrMapOvr>
</p:sld>
</file>

<file path=ppt/slides/slide4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59649056"/>
      </p:ext>
    </p:extLst>
  </p:cSld>
  <p:clrMapOvr>
    <a:masterClrMapping/>
  </p:clrMapOvr>
</p:sld>
</file>

<file path=ppt/slides/slide4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5397577"/>
      </p:ext>
    </p:extLst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68439641"/>
      </p:ext>
    </p:extLst>
  </p:cSld>
  <p:clrMapOvr>
    <a:masterClrMapping/>
  </p:clrMapOvr>
</p:sld>
</file>

<file path=ppt/slides/slide4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17166267"/>
      </p:ext>
    </p:extLst>
  </p:cSld>
  <p:clrMapOvr>
    <a:masterClrMapping/>
  </p:clrMapOvr>
</p:sld>
</file>

<file path=ppt/slides/slide4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CRH8 SERIES </a:t>
            </a:r>
          </a:p>
        </p:txBody>
      </p:sp>
    </p:spTree>
    <p:extLst>
      <p:ext uri="{BB962C8B-B14F-4D97-AF65-F5344CB8AC3E}">
        <p14:creationId xmlns:p14="http://schemas.microsoft.com/office/powerpoint/2010/main" val="1378894357"/>
      </p:ext>
    </p:extLst>
  </p:cSld>
  <p:clrMapOvr>
    <a:masterClrMapping/>
  </p:clrMapOvr>
</p:sld>
</file>

<file path=ppt/slides/slide4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13686779"/>
      </p:ext>
    </p:extLst>
  </p:cSld>
  <p:clrMapOvr>
    <a:masterClrMapping/>
  </p:clrMapOvr>
</p:sld>
</file>

<file path=ppt/slides/slide4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94287759"/>
      </p:ext>
    </p:extLst>
  </p:cSld>
  <p:clrMapOvr>
    <a:masterClrMapping/>
  </p:clrMapOvr>
</p:sld>
</file>

<file path=ppt/slides/slide4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61801905"/>
      </p:ext>
    </p:extLst>
  </p:cSld>
  <p:clrMapOvr>
    <a:masterClrMapping/>
  </p:clrMapOvr>
</p:sld>
</file>

<file path=ppt/slides/slide4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CRH9 SERIES </a:t>
            </a:r>
          </a:p>
        </p:txBody>
      </p:sp>
    </p:spTree>
    <p:extLst>
      <p:ext uri="{BB962C8B-B14F-4D97-AF65-F5344CB8AC3E}">
        <p14:creationId xmlns:p14="http://schemas.microsoft.com/office/powerpoint/2010/main" val="1025031819"/>
      </p:ext>
    </p:extLst>
  </p:cSld>
  <p:clrMapOvr>
    <a:masterClrMapping/>
  </p:clrMapOvr>
</p:sld>
</file>

<file path=ppt/slides/slide4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77920367"/>
      </p:ext>
    </p:extLst>
  </p:cSld>
  <p:clrMapOvr>
    <a:masterClrMapping/>
  </p:clrMapOvr>
</p:sld>
</file>

<file path=ppt/slides/slide4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54392785"/>
      </p:ext>
    </p:extLst>
  </p:cSld>
  <p:clrMapOvr>
    <a:masterClrMapping/>
  </p:clrMapOvr>
</p:sld>
</file>

<file path=ppt/slides/slide4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81897325"/>
      </p:ext>
    </p:extLst>
  </p:cSld>
  <p:clrMapOvr>
    <a:masterClrMapping/>
  </p:clrMapOvr>
</p:sld>
</file>

<file path=ppt/slides/slide4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CRH10 SERIES </a:t>
            </a:r>
          </a:p>
        </p:txBody>
      </p:sp>
    </p:spTree>
    <p:extLst>
      <p:ext uri="{BB962C8B-B14F-4D97-AF65-F5344CB8AC3E}">
        <p14:creationId xmlns:p14="http://schemas.microsoft.com/office/powerpoint/2010/main" val="1204589229"/>
      </p:ext>
    </p:extLst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88054949"/>
      </p:ext>
    </p:extLst>
  </p:cSld>
  <p:clrMapOvr>
    <a:masterClrMapping/>
  </p:clrMapOvr>
</p:sld>
</file>

<file path=ppt/slides/slide4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87993747"/>
      </p:ext>
    </p:extLst>
  </p:cSld>
  <p:clrMapOvr>
    <a:masterClrMapping/>
  </p:clrMapOvr>
</p:sld>
</file>

<file path=ppt/slides/slide4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1540334"/>
      </p:ext>
    </p:extLst>
  </p:cSld>
  <p:clrMapOvr>
    <a:masterClrMapping/>
  </p:clrMapOvr>
</p:sld>
</file>

<file path=ppt/slides/slide4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35505643"/>
      </p:ext>
    </p:extLst>
  </p:cSld>
  <p:clrMapOvr>
    <a:masterClrMapping/>
  </p:clrMapOvr>
</p:sld>
</file>

<file path=ppt/slides/slide4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 SERIES</a:t>
            </a:r>
          </a:p>
        </p:txBody>
      </p:sp>
    </p:spTree>
    <p:extLst>
      <p:ext uri="{BB962C8B-B14F-4D97-AF65-F5344CB8AC3E}">
        <p14:creationId xmlns:p14="http://schemas.microsoft.com/office/powerpoint/2010/main" val="858911"/>
      </p:ext>
    </p:extLst>
  </p:cSld>
  <p:clrMapOvr>
    <a:masterClrMapping/>
  </p:clrMapOvr>
</p:sld>
</file>

<file path=ppt/slides/slide4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TEC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6588157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24126382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485662463"/>
      </p:ext>
    </p:extLst>
  </p:cSld>
  <p:clrMapOvr>
    <a:masterClrMapping/>
  </p:clrMapOvr>
</p:sld>
</file>

<file path=ppt/slides/slide4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628033740"/>
      </p:ext>
    </p:extLst>
  </p:cSld>
  <p:clrMapOvr>
    <a:masterClrMapping/>
  </p:clrMapOvr>
</p:sld>
</file>

<file path=ppt/slides/slide4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5048340"/>
      </p:ext>
    </p:extLst>
  </p:cSld>
  <p:clrMapOvr>
    <a:masterClrMapping/>
  </p:clrMapOvr>
</p:sld>
</file>

<file path=ppt/slides/slide4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04531457"/>
      </p:ext>
    </p:extLst>
  </p:cSld>
  <p:clrMapOvr>
    <a:masterClrMapping/>
  </p:clrMapOvr>
</p:sld>
</file>

<file path=ppt/slides/slide4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68175482"/>
      </p:ext>
    </p:extLst>
  </p:cSld>
  <p:clrMapOvr>
    <a:masterClrMapping/>
  </p:clrMapOvr>
</p:sld>
</file>

<file path=ppt/slides/slide4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40396727"/>
      </p:ext>
    </p:extLst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66396323"/>
      </p:ext>
    </p:extLst>
  </p:cSld>
  <p:clrMapOvr>
    <a:masterClrMapping/>
  </p:clrMapOvr>
</p:sld>
</file>

<file path=ppt/slides/slide4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186791"/>
      </p:ext>
    </p:extLst>
  </p:cSld>
  <p:clrMapOvr>
    <a:masterClrMapping/>
  </p:clrMapOvr>
</p:sld>
</file>

<file path=ppt/slides/slide4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63842909"/>
      </p:ext>
    </p:extLst>
  </p:cSld>
  <p:clrMapOvr>
    <a:masterClrMapping/>
  </p:clrMapOvr>
</p:sld>
</file>

<file path=ppt/slides/slide4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54984158"/>
      </p:ext>
    </p:extLst>
  </p:cSld>
  <p:clrMapOvr>
    <a:masterClrMapping/>
  </p:clrMapOvr>
</p:sld>
</file>

<file path=ppt/slides/slide4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34772750"/>
      </p:ext>
    </p:extLst>
  </p:cSld>
  <p:clrMapOvr>
    <a:masterClrMapping/>
  </p:clrMapOvr>
</p:sld>
</file>

<file path=ppt/slides/slide4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2777566"/>
      </p:ext>
    </p:extLst>
  </p:cSld>
  <p:clrMapOvr>
    <a:masterClrMapping/>
  </p:clrMapOvr>
</p:sld>
</file>

<file path=ppt/slides/slide4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37193736"/>
      </p:ext>
    </p:extLst>
  </p:cSld>
  <p:clrMapOvr>
    <a:masterClrMapping/>
  </p:clrMapOvr>
</p:sld>
</file>

<file path=ppt/slides/slide4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12805473"/>
      </p:ext>
    </p:extLst>
  </p:cSld>
  <p:clrMapOvr>
    <a:masterClrMapping/>
  </p:clrMapOvr>
</p:sld>
</file>

<file path=ppt/slides/slide4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14059201"/>
      </p:ext>
    </p:extLst>
  </p:cSld>
  <p:clrMapOvr>
    <a:masterClrMapping/>
  </p:clrMapOvr>
</p:sld>
</file>

<file path=ppt/slides/slide4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837715819"/>
      </p:ext>
    </p:extLst>
  </p:cSld>
  <p:clrMapOvr>
    <a:masterClrMapping/>
  </p:clrMapOvr>
</p:sld>
</file>

<file path=ppt/slides/slide4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6890129"/>
      </p:ext>
    </p:extLst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96404886"/>
      </p:ext>
    </p:extLst>
  </p:cSld>
  <p:clrMapOvr>
    <a:masterClrMapping/>
  </p:clrMapOvr>
</p:sld>
</file>

<file path=ppt/slides/slide4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91091824"/>
      </p:ext>
    </p:extLst>
  </p:cSld>
  <p:clrMapOvr>
    <a:masterClrMapping/>
  </p:clrMapOvr>
</p:sld>
</file>

<file path=ppt/slides/slide4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42099089"/>
      </p:ext>
    </p:extLst>
  </p:cSld>
  <p:clrMapOvr>
    <a:masterClrMapping/>
  </p:clrMapOvr>
</p:sld>
</file>

<file path=ppt/slides/slide4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00991288"/>
      </p:ext>
    </p:extLst>
  </p:cSld>
  <p:clrMapOvr>
    <a:masterClrMapping/>
  </p:clrMapOvr>
</p:sld>
</file>

<file path=ppt/slides/slide4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71193249"/>
      </p:ext>
    </p:extLst>
  </p:cSld>
  <p:clrMapOvr>
    <a:masterClrMapping/>
  </p:clrMapOvr>
</p:sld>
</file>

<file path=ppt/slides/slide4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22198262"/>
      </p:ext>
    </p:extLst>
  </p:cSld>
  <p:clrMapOvr>
    <a:masterClrMapping/>
  </p:clrMapOvr>
</p:sld>
</file>

<file path=ppt/slides/slide4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74899918"/>
      </p:ext>
    </p:extLst>
  </p:cSld>
  <p:clrMapOvr>
    <a:masterClrMapping/>
  </p:clrMapOvr>
</p:sld>
</file>

<file path=ppt/slides/slide4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41363746"/>
      </p:ext>
    </p:extLst>
  </p:cSld>
  <p:clrMapOvr>
    <a:masterClrMapping/>
  </p:clrMapOvr>
</p:sld>
</file>

<file path=ppt/slides/slide4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34896766"/>
      </p:ext>
    </p:extLst>
  </p:cSld>
  <p:clrMapOvr>
    <a:masterClrMapping/>
  </p:clrMapOvr>
</p:sld>
</file>

<file path=ppt/slides/slide4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21744669"/>
      </p:ext>
    </p:extLst>
  </p:cSld>
  <p:clrMapOvr>
    <a:masterClrMapping/>
  </p:clrMapOvr>
</p:sld>
</file>

<file path=ppt/slides/slide4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933838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22632621"/>
      </p:ext>
    </p:extLst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13525678"/>
      </p:ext>
    </p:extLst>
  </p:cSld>
  <p:clrMapOvr>
    <a:masterClrMapping/>
  </p:clrMapOvr>
</p:sld>
</file>

<file path=ppt/slides/slide4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02444100"/>
      </p:ext>
    </p:extLst>
  </p:cSld>
  <p:clrMapOvr>
    <a:masterClrMapping/>
  </p:clrMapOvr>
</p:sld>
</file>

<file path=ppt/slides/slide4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619273344"/>
      </p:ext>
    </p:extLst>
  </p:cSld>
  <p:clrMapOvr>
    <a:masterClrMapping/>
  </p:clrMapOvr>
</p:sld>
</file>

<file path=ppt/slides/slide4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1870173"/>
      </p:ext>
    </p:extLst>
  </p:cSld>
  <p:clrMapOvr>
    <a:masterClrMapping/>
  </p:clrMapOvr>
</p:sld>
</file>

<file path=ppt/slides/slide4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09629407"/>
      </p:ext>
    </p:extLst>
  </p:cSld>
  <p:clrMapOvr>
    <a:masterClrMapping/>
  </p:clrMapOvr>
</p:sld>
</file>

<file path=ppt/slides/slide4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75682836"/>
      </p:ext>
    </p:extLst>
  </p:cSld>
  <p:clrMapOvr>
    <a:masterClrMapping/>
  </p:clrMapOvr>
</p:sld>
</file>

<file path=ppt/slides/slide4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46143269"/>
      </p:ext>
    </p:extLst>
  </p:cSld>
  <p:clrMapOvr>
    <a:masterClrMapping/>
  </p:clrMapOvr>
</p:sld>
</file>

<file path=ppt/slides/slide4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38766896"/>
      </p:ext>
    </p:extLst>
  </p:cSld>
  <p:clrMapOvr>
    <a:masterClrMapping/>
  </p:clrMapOvr>
</p:sld>
</file>

<file path=ppt/slides/slide4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44300606"/>
      </p:ext>
    </p:extLst>
  </p:cSld>
  <p:clrMapOvr>
    <a:masterClrMapping/>
  </p:clrMapOvr>
</p:sld>
</file>

<file path=ppt/slides/slide4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02994974"/>
      </p:ext>
    </p:extLst>
  </p:cSld>
  <p:clrMapOvr>
    <a:masterClrMapping/>
  </p:clrMapOvr>
</p:sld>
</file>

<file path=ppt/slides/slide4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69443763"/>
      </p:ext>
    </p:extLst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904913674"/>
      </p:ext>
    </p:extLst>
  </p:cSld>
  <p:clrMapOvr>
    <a:masterClrMapping/>
  </p:clrMapOvr>
</p:sld>
</file>

<file path=ppt/slides/slide4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67438394"/>
      </p:ext>
    </p:extLst>
  </p:cSld>
  <p:clrMapOvr>
    <a:masterClrMapping/>
  </p:clrMapOvr>
</p:sld>
</file>

<file path=ppt/slides/slide4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64322938"/>
      </p:ext>
    </p:extLst>
  </p:cSld>
  <p:clrMapOvr>
    <a:masterClrMapping/>
  </p:clrMapOvr>
</p:sld>
</file>

<file path=ppt/slides/slide4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70324763"/>
      </p:ext>
    </p:extLst>
  </p:cSld>
  <p:clrMapOvr>
    <a:masterClrMapping/>
  </p:clrMapOvr>
</p:sld>
</file>

<file path=ppt/slides/slide4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68884309"/>
      </p:ext>
    </p:extLst>
  </p:cSld>
  <p:clrMapOvr>
    <a:masterClrMapping/>
  </p:clrMapOvr>
</p:sld>
</file>

<file path=ppt/slides/slide4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198086738"/>
      </p:ext>
    </p:extLst>
  </p:cSld>
  <p:clrMapOvr>
    <a:masterClrMapping/>
  </p:clrMapOvr>
</p:sld>
</file>

<file path=ppt/slides/slide4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0444952"/>
      </p:ext>
    </p:extLst>
  </p:cSld>
  <p:clrMapOvr>
    <a:masterClrMapping/>
  </p:clrMapOvr>
</p:sld>
</file>

<file path=ppt/slides/slide4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19797811"/>
      </p:ext>
    </p:extLst>
  </p:cSld>
  <p:clrMapOvr>
    <a:masterClrMapping/>
  </p:clrMapOvr>
</p:sld>
</file>

<file path=ppt/slides/slide4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66734532"/>
      </p:ext>
    </p:extLst>
  </p:cSld>
  <p:clrMapOvr>
    <a:masterClrMapping/>
  </p:clrMapOvr>
</p:sld>
</file>

<file path=ppt/slides/slide4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82885364"/>
      </p:ext>
    </p:extLst>
  </p:cSld>
  <p:clrMapOvr>
    <a:masterClrMapping/>
  </p:clrMapOvr>
</p:sld>
</file>

<file path=ppt/slides/slide4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61370482"/>
      </p:ext>
    </p:extLst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301386"/>
      </p:ext>
    </p:extLst>
  </p:cSld>
  <p:clrMapOvr>
    <a:masterClrMapping/>
  </p:clrMapOvr>
</p:sld>
</file>

<file path=ppt/slides/slide4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27302817"/>
      </p:ext>
    </p:extLst>
  </p:cSld>
  <p:clrMapOvr>
    <a:masterClrMapping/>
  </p:clrMapOvr>
</p:sld>
</file>

<file path=ppt/slides/slide4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57957138"/>
      </p:ext>
    </p:extLst>
  </p:cSld>
  <p:clrMapOvr>
    <a:masterClrMapping/>
  </p:clrMapOvr>
</p:sld>
</file>

<file path=ppt/slides/slide4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42549802"/>
      </p:ext>
    </p:extLst>
  </p:cSld>
  <p:clrMapOvr>
    <a:masterClrMapping/>
  </p:clrMapOvr>
</p:sld>
</file>

<file path=ppt/slides/slide4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18489275"/>
      </p:ext>
    </p:extLst>
  </p:cSld>
  <p:clrMapOvr>
    <a:masterClrMapping/>
  </p:clrMapOvr>
</p:sld>
</file>

<file path=ppt/slides/slide4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95190353"/>
      </p:ext>
    </p:extLst>
  </p:cSld>
  <p:clrMapOvr>
    <a:masterClrMapping/>
  </p:clrMapOvr>
</p:sld>
</file>

<file path=ppt/slides/slide4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20573076"/>
      </p:ext>
    </p:extLst>
  </p:cSld>
  <p:clrMapOvr>
    <a:masterClrMapping/>
  </p:clrMapOvr>
</p:sld>
</file>

<file path=ppt/slides/slide4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91027226"/>
      </p:ext>
    </p:extLst>
  </p:cSld>
  <p:clrMapOvr>
    <a:masterClrMapping/>
  </p:clrMapOvr>
</p:sld>
</file>

<file path=ppt/slides/slide4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954138235"/>
      </p:ext>
    </p:extLst>
  </p:cSld>
  <p:clrMapOvr>
    <a:masterClrMapping/>
  </p:clrMapOvr>
</p:sld>
</file>

<file path=ppt/slides/slide4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8313699"/>
      </p:ext>
    </p:extLst>
  </p:cSld>
  <p:clrMapOvr>
    <a:masterClrMapping/>
  </p:clrMapOvr>
</p:sld>
</file>

<file path=ppt/slides/slide4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57491280"/>
      </p:ext>
    </p:extLst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15589641"/>
      </p:ext>
    </p:extLst>
  </p:cSld>
  <p:clrMapOvr>
    <a:masterClrMapping/>
  </p:clrMapOvr>
</p:sld>
</file>

<file path=ppt/slides/slide4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16197746"/>
      </p:ext>
    </p:extLst>
  </p:cSld>
  <p:clrMapOvr>
    <a:masterClrMapping/>
  </p:clrMapOvr>
</p:sld>
</file>

<file path=ppt/slides/slide4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13348242"/>
      </p:ext>
    </p:extLst>
  </p:cSld>
  <p:clrMapOvr>
    <a:masterClrMapping/>
  </p:clrMapOvr>
</p:sld>
</file>

<file path=ppt/slides/slide4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48594050"/>
      </p:ext>
    </p:extLst>
  </p:cSld>
  <p:clrMapOvr>
    <a:masterClrMapping/>
  </p:clrMapOvr>
</p:sld>
</file>

<file path=ppt/slides/slide4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04379288"/>
      </p:ext>
    </p:extLst>
  </p:cSld>
  <p:clrMapOvr>
    <a:masterClrMapping/>
  </p:clrMapOvr>
</p:sld>
</file>

<file path=ppt/slides/slide4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35128388"/>
      </p:ext>
    </p:extLst>
  </p:cSld>
  <p:clrMapOvr>
    <a:masterClrMapping/>
  </p:clrMapOvr>
</p:sld>
</file>

<file path=ppt/slides/slide4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57751629"/>
      </p:ext>
    </p:extLst>
  </p:cSld>
  <p:clrMapOvr>
    <a:masterClrMapping/>
  </p:clrMapOvr>
</p:sld>
</file>

<file path=ppt/slides/slide4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37923298"/>
      </p:ext>
    </p:extLst>
  </p:cSld>
  <p:clrMapOvr>
    <a:masterClrMapping/>
  </p:clrMapOvr>
</p:sld>
</file>

<file path=ppt/slides/slide4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82030243"/>
      </p:ext>
    </p:extLst>
  </p:cSld>
  <p:clrMapOvr>
    <a:masterClrMapping/>
  </p:clrMapOvr>
</p:sld>
</file>

<file path=ppt/slides/slide4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53463408"/>
      </p:ext>
    </p:extLst>
  </p:cSld>
  <p:clrMapOvr>
    <a:masterClrMapping/>
  </p:clrMapOvr>
</p:sld>
</file>

<file path=ppt/slides/slide4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53437731"/>
      </p:ext>
    </p:extLst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13662238"/>
      </p:ext>
    </p:extLst>
  </p:cSld>
  <p:clrMapOvr>
    <a:masterClrMapping/>
  </p:clrMapOvr>
</p:sld>
</file>

<file path=ppt/slides/slide4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446825590"/>
      </p:ext>
    </p:extLst>
  </p:cSld>
  <p:clrMapOvr>
    <a:masterClrMapping/>
  </p:clrMapOvr>
</p:sld>
</file>

<file path=ppt/slides/slide4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5544088"/>
      </p:ext>
    </p:extLst>
  </p:cSld>
  <p:clrMapOvr>
    <a:masterClrMapping/>
  </p:clrMapOvr>
</p:sld>
</file>

<file path=ppt/slides/slide4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43474772"/>
      </p:ext>
    </p:extLst>
  </p:cSld>
  <p:clrMapOvr>
    <a:masterClrMapping/>
  </p:clrMapOvr>
</p:sld>
</file>

<file path=ppt/slides/slide4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65884613"/>
      </p:ext>
    </p:extLst>
  </p:cSld>
  <p:clrMapOvr>
    <a:masterClrMapping/>
  </p:clrMapOvr>
</p:sld>
</file>

<file path=ppt/slides/slide4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47131576"/>
      </p:ext>
    </p:extLst>
  </p:cSld>
  <p:clrMapOvr>
    <a:masterClrMapping/>
  </p:clrMapOvr>
</p:sld>
</file>

<file path=ppt/slides/slide4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52762786"/>
      </p:ext>
    </p:extLst>
  </p:cSld>
  <p:clrMapOvr>
    <a:masterClrMapping/>
  </p:clrMapOvr>
</p:sld>
</file>

<file path=ppt/slides/slide4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53830842"/>
      </p:ext>
    </p:extLst>
  </p:cSld>
  <p:clrMapOvr>
    <a:masterClrMapping/>
  </p:clrMapOvr>
</p:sld>
</file>

<file path=ppt/slides/slide4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56032579"/>
      </p:ext>
    </p:extLst>
  </p:cSld>
  <p:clrMapOvr>
    <a:masterClrMapping/>
  </p:clrMapOvr>
</p:sld>
</file>

<file path=ppt/slides/slide4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83560005"/>
      </p:ext>
    </p:extLst>
  </p:cSld>
  <p:clrMapOvr>
    <a:masterClrMapping/>
  </p:clrMapOvr>
</p:sld>
</file>

<file path=ppt/slides/slide4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29748205"/>
      </p:ext>
    </p:extLst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85622198"/>
      </p:ext>
    </p:extLst>
  </p:cSld>
  <p:clrMapOvr>
    <a:masterClrMapping/>
  </p:clrMapOvr>
</p:sld>
</file>

<file path=ppt/slides/slide4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19826949"/>
      </p:ext>
    </p:extLst>
  </p:cSld>
  <p:clrMapOvr>
    <a:masterClrMapping/>
  </p:clrMapOvr>
</p:sld>
</file>

<file path=ppt/slides/slide4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05131071"/>
      </p:ext>
    </p:extLst>
  </p:cSld>
  <p:clrMapOvr>
    <a:masterClrMapping/>
  </p:clrMapOvr>
</p:sld>
</file>

<file path=ppt/slides/slide4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52849532"/>
      </p:ext>
    </p:extLst>
  </p:cSld>
  <p:clrMapOvr>
    <a:masterClrMapping/>
  </p:clrMapOvr>
</p:sld>
</file>

<file path=ppt/slides/slide4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404312511"/>
      </p:ext>
    </p:extLst>
  </p:cSld>
  <p:clrMapOvr>
    <a:masterClrMapping/>
  </p:clrMapOvr>
</p:sld>
</file>

<file path=ppt/slides/slide4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42623548"/>
      </p:ext>
    </p:extLst>
  </p:cSld>
  <p:clrMapOvr>
    <a:masterClrMapping/>
  </p:clrMapOvr>
</p:sld>
</file>

<file path=ppt/slides/slide4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06312169"/>
      </p:ext>
    </p:extLst>
  </p:cSld>
  <p:clrMapOvr>
    <a:masterClrMapping/>
  </p:clrMapOvr>
</p:sld>
</file>

<file path=ppt/slides/slide4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29151519"/>
      </p:ext>
    </p:extLst>
  </p:cSld>
  <p:clrMapOvr>
    <a:masterClrMapping/>
  </p:clrMapOvr>
</p:sld>
</file>

<file path=ppt/slides/slide4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31253763"/>
      </p:ext>
    </p:extLst>
  </p:cSld>
  <p:clrMapOvr>
    <a:masterClrMapping/>
  </p:clrMapOvr>
</p:sld>
</file>

<file path=ppt/slides/slide4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28135546"/>
      </p:ext>
    </p:extLst>
  </p:cSld>
  <p:clrMapOvr>
    <a:masterClrMapping/>
  </p:clrMapOvr>
</p:sld>
</file>

<file path=ppt/slides/slide4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98176849"/>
      </p:ext>
    </p:extLst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14555534"/>
      </p:ext>
    </p:extLst>
  </p:cSld>
  <p:clrMapOvr>
    <a:masterClrMapping/>
  </p:clrMapOvr>
</p:sld>
</file>

<file path=ppt/slides/slide4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23062948"/>
      </p:ext>
    </p:extLst>
  </p:cSld>
  <p:clrMapOvr>
    <a:masterClrMapping/>
  </p:clrMapOvr>
</p:sld>
</file>

<file path=ppt/slides/slide4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84771294"/>
      </p:ext>
    </p:extLst>
  </p:cSld>
  <p:clrMapOvr>
    <a:masterClrMapping/>
  </p:clrMapOvr>
</p:sld>
</file>

<file path=ppt/slides/slide4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47480014"/>
      </p:ext>
    </p:extLst>
  </p:cSld>
  <p:clrMapOvr>
    <a:masterClrMapping/>
  </p:clrMapOvr>
</p:sld>
</file>

<file path=ppt/slides/slide4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42728615"/>
      </p:ext>
    </p:extLst>
  </p:cSld>
  <p:clrMapOvr>
    <a:masterClrMapping/>
  </p:clrMapOvr>
</p:sld>
</file>

<file path=ppt/slides/slide4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50575075"/>
      </p:ext>
    </p:extLst>
  </p:cSld>
  <p:clrMapOvr>
    <a:masterClrMapping/>
  </p:clrMapOvr>
</p:sld>
</file>

<file path=ppt/slides/slide4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14825105"/>
      </p:ext>
    </p:extLst>
  </p:cSld>
  <p:clrMapOvr>
    <a:masterClrMapping/>
  </p:clrMapOvr>
</p:sld>
</file>

<file path=ppt/slides/slide4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634089075"/>
      </p:ext>
    </p:extLst>
  </p:cSld>
  <p:clrMapOvr>
    <a:masterClrMapping/>
  </p:clrMapOvr>
</p:sld>
</file>

<file path=ppt/slides/slide4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5912087"/>
      </p:ext>
    </p:extLst>
  </p:cSld>
  <p:clrMapOvr>
    <a:masterClrMapping/>
  </p:clrMapOvr>
</p:sld>
</file>

<file path=ppt/slides/slide4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28515656"/>
      </p:ext>
    </p:extLst>
  </p:cSld>
  <p:clrMapOvr>
    <a:masterClrMapping/>
  </p:clrMapOvr>
</p:sld>
</file>

<file path=ppt/slides/slide4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04799034"/>
      </p:ext>
    </p:extLst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02817170"/>
      </p:ext>
    </p:extLst>
  </p:cSld>
  <p:clrMapOvr>
    <a:masterClrMapping/>
  </p:clrMapOvr>
</p:sld>
</file>

<file path=ppt/slides/slide4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363569"/>
      </p:ext>
    </p:extLst>
  </p:cSld>
  <p:clrMapOvr>
    <a:masterClrMapping/>
  </p:clrMapOvr>
</p:sld>
</file>

<file path=ppt/slides/slide4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96285423"/>
      </p:ext>
    </p:extLst>
  </p:cSld>
  <p:clrMapOvr>
    <a:masterClrMapping/>
  </p:clrMapOvr>
</p:sld>
</file>

<file path=ppt/slides/slide4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20907561"/>
      </p:ext>
    </p:extLst>
  </p:cSld>
  <p:clrMapOvr>
    <a:masterClrMapping/>
  </p:clrMapOvr>
</p:sld>
</file>

<file path=ppt/slides/slide4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22680869"/>
      </p:ext>
    </p:extLst>
  </p:cSld>
  <p:clrMapOvr>
    <a:masterClrMapping/>
  </p:clrMapOvr>
</p:sld>
</file>

<file path=ppt/slides/slide4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20609194"/>
      </p:ext>
    </p:extLst>
  </p:cSld>
  <p:clrMapOvr>
    <a:masterClrMapping/>
  </p:clrMapOvr>
</p:sld>
</file>

<file path=ppt/slides/slide4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56055302"/>
      </p:ext>
    </p:extLst>
  </p:cSld>
  <p:clrMapOvr>
    <a:masterClrMapping/>
  </p:clrMapOvr>
</p:sld>
</file>

<file path=ppt/slides/slide4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76493736"/>
      </p:ext>
    </p:extLst>
  </p:cSld>
  <p:clrMapOvr>
    <a:masterClrMapping/>
  </p:clrMapOvr>
</p:sld>
</file>

<file path=ppt/slides/slide4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42490245"/>
      </p:ext>
    </p:extLst>
  </p:cSld>
  <p:clrMapOvr>
    <a:masterClrMapping/>
  </p:clrMapOvr>
</p:sld>
</file>

<file path=ppt/slides/slide4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6904227"/>
      </p:ext>
    </p:extLst>
  </p:cSld>
  <p:clrMapOvr>
    <a:masterClrMapping/>
  </p:clrMapOvr>
</p:sld>
</file>

<file path=ppt/slides/slide4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732245916"/>
      </p:ext>
    </p:extLst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21441802"/>
      </p:ext>
    </p:extLst>
  </p:cSld>
  <p:clrMapOvr>
    <a:masterClrMapping/>
  </p:clrMapOvr>
</p:sld>
</file>

<file path=ppt/slides/slide4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5274914"/>
      </p:ext>
    </p:extLst>
  </p:cSld>
  <p:clrMapOvr>
    <a:masterClrMapping/>
  </p:clrMapOvr>
</p:sld>
</file>

<file path=ppt/slides/slide4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8389470"/>
      </p:ext>
    </p:extLst>
  </p:cSld>
  <p:clrMapOvr>
    <a:masterClrMapping/>
  </p:clrMapOvr>
</p:sld>
</file>

<file path=ppt/slides/slide4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17324939"/>
      </p:ext>
    </p:extLst>
  </p:cSld>
  <p:clrMapOvr>
    <a:masterClrMapping/>
  </p:clrMapOvr>
</p:sld>
</file>

<file path=ppt/slides/slide4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49856927"/>
      </p:ext>
    </p:extLst>
  </p:cSld>
  <p:clrMapOvr>
    <a:masterClrMapping/>
  </p:clrMapOvr>
</p:sld>
</file>

<file path=ppt/slides/slide4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84815057"/>
      </p:ext>
    </p:extLst>
  </p:cSld>
  <p:clrMapOvr>
    <a:masterClrMapping/>
  </p:clrMapOvr>
</p:sld>
</file>

<file path=ppt/slides/slide4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01449574"/>
      </p:ext>
    </p:extLst>
  </p:cSld>
  <p:clrMapOvr>
    <a:masterClrMapping/>
  </p:clrMapOvr>
</p:sld>
</file>

<file path=ppt/slides/slide4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82427457"/>
      </p:ext>
    </p:extLst>
  </p:cSld>
  <p:clrMapOvr>
    <a:masterClrMapping/>
  </p:clrMapOvr>
</p:sld>
</file>

<file path=ppt/slides/slide4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93258400"/>
      </p:ext>
    </p:extLst>
  </p:cSld>
  <p:clrMapOvr>
    <a:masterClrMapping/>
  </p:clrMapOvr>
</p:sld>
</file>

<file path=ppt/slides/slide4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13186385"/>
      </p:ext>
    </p:extLst>
  </p:cSld>
  <p:clrMapOvr>
    <a:masterClrMapping/>
  </p:clrMapOvr>
</p:sld>
</file>

<file path=ppt/slides/slide4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68904911"/>
      </p:ext>
    </p:extLst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20329806"/>
      </p:ext>
    </p:extLst>
  </p:cSld>
  <p:clrMapOvr>
    <a:masterClrMapping/>
  </p:clrMapOvr>
</p:sld>
</file>

<file path=ppt/slides/slide4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25793088"/>
      </p:ext>
    </p:extLst>
  </p:cSld>
  <p:clrMapOvr>
    <a:masterClrMapping/>
  </p:clrMapOvr>
</p:sld>
</file>

<file path=ppt/slides/slide4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6384394"/>
      </p:ext>
    </p:extLst>
  </p:cSld>
  <p:clrMapOvr>
    <a:masterClrMapping/>
  </p:clrMapOvr>
</p:sld>
</file>

<file path=ppt/slides/slide4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329593014"/>
      </p:ext>
    </p:extLst>
  </p:cSld>
  <p:clrMapOvr>
    <a:masterClrMapping/>
  </p:clrMapOvr>
</p:sld>
</file>

<file path=ppt/slides/slide4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6039871"/>
      </p:ext>
    </p:extLst>
  </p:cSld>
  <p:clrMapOvr>
    <a:masterClrMapping/>
  </p:clrMapOvr>
</p:sld>
</file>

<file path=ppt/slides/slide4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85729585"/>
      </p:ext>
    </p:extLst>
  </p:cSld>
  <p:clrMapOvr>
    <a:masterClrMapping/>
  </p:clrMapOvr>
</p:sld>
</file>

<file path=ppt/slides/slide4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00223201"/>
      </p:ext>
    </p:extLst>
  </p:cSld>
  <p:clrMapOvr>
    <a:masterClrMapping/>
  </p:clrMapOvr>
</p:sld>
</file>

<file path=ppt/slides/slide4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94806404"/>
      </p:ext>
    </p:extLst>
  </p:cSld>
  <p:clrMapOvr>
    <a:masterClrMapping/>
  </p:clrMapOvr>
</p:sld>
</file>

<file path=ppt/slides/slide4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56576032"/>
      </p:ext>
    </p:extLst>
  </p:cSld>
  <p:clrMapOvr>
    <a:masterClrMapping/>
  </p:clrMapOvr>
</p:sld>
</file>

<file path=ppt/slides/slide4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26656426"/>
      </p:ext>
    </p:extLst>
  </p:cSld>
  <p:clrMapOvr>
    <a:masterClrMapping/>
  </p:clrMapOvr>
</p:sld>
</file>

<file path=ppt/slides/slide4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56096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35143674"/>
      </p:ext>
    </p:extLst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87301959"/>
      </p:ext>
    </p:extLst>
  </p:cSld>
  <p:clrMapOvr>
    <a:masterClrMapping/>
  </p:clrMapOvr>
</p:sld>
</file>

<file path=ppt/slides/slide4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14666064"/>
      </p:ext>
    </p:extLst>
  </p:cSld>
  <p:clrMapOvr>
    <a:masterClrMapping/>
  </p:clrMapOvr>
</p:sld>
</file>

<file path=ppt/slides/slide4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92159225"/>
      </p:ext>
    </p:extLst>
  </p:cSld>
  <p:clrMapOvr>
    <a:masterClrMapping/>
  </p:clrMapOvr>
</p:sld>
</file>

<file path=ppt/slides/slide4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9984113"/>
      </p:ext>
    </p:extLst>
  </p:cSld>
  <p:clrMapOvr>
    <a:masterClrMapping/>
  </p:clrMapOvr>
</p:sld>
</file>

<file path=ppt/slides/slide4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82272074"/>
      </p:ext>
    </p:extLst>
  </p:cSld>
  <p:clrMapOvr>
    <a:masterClrMapping/>
  </p:clrMapOvr>
</p:sld>
</file>

<file path=ppt/slides/slide4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01219768"/>
      </p:ext>
    </p:extLst>
  </p:cSld>
  <p:clrMapOvr>
    <a:masterClrMapping/>
  </p:clrMapOvr>
</p:sld>
</file>

<file path=ppt/slides/slide4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TEC1 SERIES </a:t>
            </a:r>
          </a:p>
        </p:txBody>
      </p:sp>
    </p:spTree>
    <p:extLst>
      <p:ext uri="{BB962C8B-B14F-4D97-AF65-F5344CB8AC3E}">
        <p14:creationId xmlns:p14="http://schemas.microsoft.com/office/powerpoint/2010/main" val="2016053369"/>
      </p:ext>
    </p:extLst>
  </p:cSld>
  <p:clrMapOvr>
    <a:masterClrMapping/>
  </p:clrMapOvr>
</p:sld>
</file>

<file path=ppt/slides/slide4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57929561"/>
      </p:ext>
    </p:extLst>
  </p:cSld>
  <p:clrMapOvr>
    <a:masterClrMapping/>
  </p:clrMapOvr>
</p:sld>
</file>

<file path=ppt/slides/slide4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22698454"/>
      </p:ext>
    </p:extLst>
  </p:cSld>
  <p:clrMapOvr>
    <a:masterClrMapping/>
  </p:clrMapOvr>
</p:sld>
</file>

<file path=ppt/slides/slide4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79550814"/>
      </p:ext>
    </p:extLst>
  </p:cSld>
  <p:clrMapOvr>
    <a:masterClrMapping/>
  </p:clrMapOvr>
</p:sld>
</file>

<file path=ppt/slides/slide4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TEC2 SERIES </a:t>
            </a:r>
          </a:p>
        </p:txBody>
      </p:sp>
    </p:spTree>
    <p:extLst>
      <p:ext uri="{BB962C8B-B14F-4D97-AF65-F5344CB8AC3E}">
        <p14:creationId xmlns:p14="http://schemas.microsoft.com/office/powerpoint/2010/main" val="3231588281"/>
      </p:ext>
    </p:extLst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19511620"/>
      </p:ext>
    </p:extLst>
  </p:cSld>
  <p:clrMapOvr>
    <a:masterClrMapping/>
  </p:clrMapOvr>
</p:sld>
</file>

<file path=ppt/slides/slide4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95756250"/>
      </p:ext>
    </p:extLst>
  </p:cSld>
  <p:clrMapOvr>
    <a:masterClrMapping/>
  </p:clrMapOvr>
</p:sld>
</file>

<file path=ppt/slides/slide4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6454809"/>
      </p:ext>
    </p:extLst>
  </p:cSld>
  <p:clrMapOvr>
    <a:masterClrMapping/>
  </p:clrMapOvr>
</p:sld>
</file>

<file path=ppt/slides/slide4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04118562"/>
      </p:ext>
    </p:extLst>
  </p:cSld>
  <p:clrMapOvr>
    <a:masterClrMapping/>
  </p:clrMapOvr>
</p:sld>
</file>

<file path=ppt/slides/slide4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TEC3 SERIES </a:t>
            </a:r>
          </a:p>
        </p:txBody>
      </p:sp>
    </p:spTree>
    <p:extLst>
      <p:ext uri="{BB962C8B-B14F-4D97-AF65-F5344CB8AC3E}">
        <p14:creationId xmlns:p14="http://schemas.microsoft.com/office/powerpoint/2010/main" val="3124303783"/>
      </p:ext>
    </p:extLst>
  </p:cSld>
  <p:clrMapOvr>
    <a:masterClrMapping/>
  </p:clrMapOvr>
</p:sld>
</file>

<file path=ppt/slides/slide4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32360895"/>
      </p:ext>
    </p:extLst>
  </p:cSld>
  <p:clrMapOvr>
    <a:masterClrMapping/>
  </p:clrMapOvr>
</p:sld>
</file>

<file path=ppt/slides/slide4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82789740"/>
      </p:ext>
    </p:extLst>
  </p:cSld>
  <p:clrMapOvr>
    <a:masterClrMapping/>
  </p:clrMapOvr>
</p:sld>
</file>

<file path=ppt/slides/slide4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04753341"/>
      </p:ext>
    </p:extLst>
  </p:cSld>
  <p:clrMapOvr>
    <a:masterClrMapping/>
  </p:clrMapOvr>
</p:sld>
</file>

<file path=ppt/slides/slide4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TEC4 SERIES </a:t>
            </a:r>
          </a:p>
        </p:txBody>
      </p:sp>
    </p:spTree>
    <p:extLst>
      <p:ext uri="{BB962C8B-B14F-4D97-AF65-F5344CB8AC3E}">
        <p14:creationId xmlns:p14="http://schemas.microsoft.com/office/powerpoint/2010/main" val="3394253824"/>
      </p:ext>
    </p:extLst>
  </p:cSld>
  <p:clrMapOvr>
    <a:masterClrMapping/>
  </p:clrMapOvr>
</p:sld>
</file>

<file path=ppt/slides/slide4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30244135"/>
      </p:ext>
    </p:extLst>
  </p:cSld>
  <p:clrMapOvr>
    <a:masterClrMapping/>
  </p:clrMapOvr>
</p:sld>
</file>

<file path=ppt/slides/slide4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1891140"/>
      </p:ext>
    </p:extLst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24220521"/>
      </p:ext>
    </p:extLst>
  </p:cSld>
  <p:clrMapOvr>
    <a:masterClrMapping/>
  </p:clrMapOvr>
</p:sld>
</file>

<file path=ppt/slides/slide4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42611797"/>
      </p:ext>
    </p:extLst>
  </p:cSld>
  <p:clrMapOvr>
    <a:masterClrMapping/>
  </p:clrMapOvr>
</p:sld>
</file>

<file path=ppt/slides/slide4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TEC5 SERIES </a:t>
            </a:r>
          </a:p>
        </p:txBody>
      </p:sp>
    </p:spTree>
    <p:extLst>
      <p:ext uri="{BB962C8B-B14F-4D97-AF65-F5344CB8AC3E}">
        <p14:creationId xmlns:p14="http://schemas.microsoft.com/office/powerpoint/2010/main" val="219500091"/>
      </p:ext>
    </p:extLst>
  </p:cSld>
  <p:clrMapOvr>
    <a:masterClrMapping/>
  </p:clrMapOvr>
</p:sld>
</file>

<file path=ppt/slides/slide4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78218690"/>
      </p:ext>
    </p:extLst>
  </p:cSld>
  <p:clrMapOvr>
    <a:masterClrMapping/>
  </p:clrMapOvr>
</p:sld>
</file>

<file path=ppt/slides/slide4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57683369"/>
      </p:ext>
    </p:extLst>
  </p:cSld>
  <p:clrMapOvr>
    <a:masterClrMapping/>
  </p:clrMapOvr>
</p:sld>
</file>

<file path=ppt/slides/slide4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12234734"/>
      </p:ext>
    </p:extLst>
  </p:cSld>
  <p:clrMapOvr>
    <a:masterClrMapping/>
  </p:clrMapOvr>
</p:sld>
</file>

<file path=ppt/slides/slide4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TEC6 SERIES </a:t>
            </a:r>
          </a:p>
        </p:txBody>
      </p:sp>
    </p:spTree>
    <p:extLst>
      <p:ext uri="{BB962C8B-B14F-4D97-AF65-F5344CB8AC3E}">
        <p14:creationId xmlns:p14="http://schemas.microsoft.com/office/powerpoint/2010/main" val="2630553438"/>
      </p:ext>
    </p:extLst>
  </p:cSld>
  <p:clrMapOvr>
    <a:masterClrMapping/>
  </p:clrMapOvr>
</p:sld>
</file>

<file path=ppt/slides/slide4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16619537"/>
      </p:ext>
    </p:extLst>
  </p:cSld>
  <p:clrMapOvr>
    <a:masterClrMapping/>
  </p:clrMapOvr>
</p:sld>
</file>

<file path=ppt/slides/slide4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91713291"/>
      </p:ext>
    </p:extLst>
  </p:cSld>
  <p:clrMapOvr>
    <a:masterClrMapping/>
  </p:clrMapOvr>
</p:sld>
</file>

<file path=ppt/slides/slide4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04007539"/>
      </p:ext>
    </p:extLst>
  </p:cSld>
  <p:clrMapOvr>
    <a:masterClrMapping/>
  </p:clrMapOvr>
</p:sld>
</file>

<file path=ppt/slides/slide4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TEC7 SERIES </a:t>
            </a:r>
          </a:p>
        </p:txBody>
      </p:sp>
    </p:spTree>
    <p:extLst>
      <p:ext uri="{BB962C8B-B14F-4D97-AF65-F5344CB8AC3E}">
        <p14:creationId xmlns:p14="http://schemas.microsoft.com/office/powerpoint/2010/main" val="1462493418"/>
      </p:ext>
    </p:extLst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66332327"/>
      </p:ext>
    </p:extLst>
  </p:cSld>
  <p:clrMapOvr>
    <a:masterClrMapping/>
  </p:clrMapOvr>
</p:sld>
</file>

<file path=ppt/slides/slide4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31631081"/>
      </p:ext>
    </p:extLst>
  </p:cSld>
  <p:clrMapOvr>
    <a:masterClrMapping/>
  </p:clrMapOvr>
</p:sld>
</file>

<file path=ppt/slides/slide4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90526229"/>
      </p:ext>
    </p:extLst>
  </p:cSld>
  <p:clrMapOvr>
    <a:masterClrMapping/>
  </p:clrMapOvr>
</p:sld>
</file>

<file path=ppt/slides/slide4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70333372"/>
      </p:ext>
    </p:extLst>
  </p:cSld>
  <p:clrMapOvr>
    <a:masterClrMapping/>
  </p:clrMapOvr>
</p:sld>
</file>

<file path=ppt/slides/slide4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TEC8 SERIES </a:t>
            </a:r>
          </a:p>
        </p:txBody>
      </p:sp>
    </p:spTree>
    <p:extLst>
      <p:ext uri="{BB962C8B-B14F-4D97-AF65-F5344CB8AC3E}">
        <p14:creationId xmlns:p14="http://schemas.microsoft.com/office/powerpoint/2010/main" val="470480070"/>
      </p:ext>
    </p:extLst>
  </p:cSld>
  <p:clrMapOvr>
    <a:masterClrMapping/>
  </p:clrMapOvr>
</p:sld>
</file>

<file path=ppt/slides/slide4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59227108"/>
      </p:ext>
    </p:extLst>
  </p:cSld>
  <p:clrMapOvr>
    <a:masterClrMapping/>
  </p:clrMapOvr>
</p:sld>
</file>

<file path=ppt/slides/slide4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26415244"/>
      </p:ext>
    </p:extLst>
  </p:cSld>
  <p:clrMapOvr>
    <a:masterClrMapping/>
  </p:clrMapOvr>
</p:sld>
</file>

<file path=ppt/slides/slide4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39870296"/>
      </p:ext>
    </p:extLst>
  </p:cSld>
  <p:clrMapOvr>
    <a:masterClrMapping/>
  </p:clrMapOvr>
</p:sld>
</file>

<file path=ppt/slides/slide4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TEC9 SERIES </a:t>
            </a:r>
          </a:p>
        </p:txBody>
      </p:sp>
    </p:spTree>
    <p:extLst>
      <p:ext uri="{BB962C8B-B14F-4D97-AF65-F5344CB8AC3E}">
        <p14:creationId xmlns:p14="http://schemas.microsoft.com/office/powerpoint/2010/main" val="166101117"/>
      </p:ext>
    </p:extLst>
  </p:cSld>
  <p:clrMapOvr>
    <a:masterClrMapping/>
  </p:clrMapOvr>
</p:sld>
</file>

<file path=ppt/slides/slide4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10341137"/>
      </p:ext>
    </p:extLst>
  </p:cSld>
  <p:clrMapOvr>
    <a:masterClrMapping/>
  </p:clrMapOvr>
</p:sld>
</file>

<file path=ppt/slides/slide4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758758"/>
      </p:ext>
    </p:extLst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160956904"/>
      </p:ext>
    </p:extLst>
  </p:cSld>
  <p:clrMapOvr>
    <a:masterClrMapping/>
  </p:clrMapOvr>
</p:sld>
</file>

<file path=ppt/slides/slide4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05007305"/>
      </p:ext>
    </p:extLst>
  </p:cSld>
  <p:clrMapOvr>
    <a:masterClrMapping/>
  </p:clrMapOvr>
</p:sld>
</file>

<file path=ppt/slides/slide4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TEC10 SERIES </a:t>
            </a:r>
          </a:p>
        </p:txBody>
      </p:sp>
    </p:spTree>
    <p:extLst>
      <p:ext uri="{BB962C8B-B14F-4D97-AF65-F5344CB8AC3E}">
        <p14:creationId xmlns:p14="http://schemas.microsoft.com/office/powerpoint/2010/main" val="3134156185"/>
      </p:ext>
    </p:extLst>
  </p:cSld>
  <p:clrMapOvr>
    <a:masterClrMapping/>
  </p:clrMapOvr>
</p:sld>
</file>

<file path=ppt/slides/slide4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31693761"/>
      </p:ext>
    </p:extLst>
  </p:cSld>
  <p:clrMapOvr>
    <a:masterClrMapping/>
  </p:clrMapOvr>
</p:sld>
</file>

<file path=ppt/slides/slide4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90601549"/>
      </p:ext>
    </p:extLst>
  </p:cSld>
  <p:clrMapOvr>
    <a:masterClrMapping/>
  </p:clrMapOvr>
</p:sld>
</file>

<file path=ppt/slides/slide4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45151072"/>
      </p:ext>
    </p:extLst>
  </p:cSld>
  <p:clrMapOvr>
    <a:masterClrMapping/>
  </p:clrMapOvr>
</p:sld>
</file>

<file path=ppt/slides/slide4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 SERIES</a:t>
            </a:r>
          </a:p>
        </p:txBody>
      </p:sp>
    </p:spTree>
    <p:extLst>
      <p:ext uri="{BB962C8B-B14F-4D97-AF65-F5344CB8AC3E}">
        <p14:creationId xmlns:p14="http://schemas.microsoft.com/office/powerpoint/2010/main" val="308779951"/>
      </p:ext>
    </p:extLst>
  </p:cSld>
  <p:clrMapOvr>
    <a:masterClrMapping/>
  </p:clrMapOvr>
</p:sld>
</file>

<file path=ppt/slides/slide4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TE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6780374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51329907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641039263"/>
      </p:ext>
    </p:extLst>
  </p:cSld>
  <p:clrMapOvr>
    <a:masterClrMapping/>
  </p:clrMapOvr>
</p:sld>
</file>

<file path=ppt/slides/slide4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022895006"/>
      </p:ext>
    </p:extLst>
  </p:cSld>
  <p:clrMapOvr>
    <a:masterClrMapping/>
  </p:clrMapOvr>
</p:sld>
</file>

<file path=ppt/slides/slide4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0881898"/>
      </p:ext>
    </p:extLst>
  </p:cSld>
  <p:clrMapOvr>
    <a:masterClrMapping/>
  </p:clrMapOvr>
</p:sld>
</file>

<file path=ppt/slides/slide4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04134414"/>
      </p:ext>
    </p:extLst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0746476"/>
      </p:ext>
    </p:extLst>
  </p:cSld>
  <p:clrMapOvr>
    <a:masterClrMapping/>
  </p:clrMapOvr>
</p:sld>
</file>

<file path=ppt/slides/slide4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0806613"/>
      </p:ext>
    </p:extLst>
  </p:cSld>
  <p:clrMapOvr>
    <a:masterClrMapping/>
  </p:clrMapOvr>
</p:sld>
</file>

<file path=ppt/slides/slide4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00666087"/>
      </p:ext>
    </p:extLst>
  </p:cSld>
  <p:clrMapOvr>
    <a:masterClrMapping/>
  </p:clrMapOvr>
</p:sld>
</file>

<file path=ppt/slides/slide4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90306306"/>
      </p:ext>
    </p:extLst>
  </p:cSld>
  <p:clrMapOvr>
    <a:masterClrMapping/>
  </p:clrMapOvr>
</p:sld>
</file>

<file path=ppt/slides/slide4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56598308"/>
      </p:ext>
    </p:extLst>
  </p:cSld>
  <p:clrMapOvr>
    <a:masterClrMapping/>
  </p:clrMapOvr>
</p:sld>
</file>

<file path=ppt/slides/slide4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44415713"/>
      </p:ext>
    </p:extLst>
  </p:cSld>
  <p:clrMapOvr>
    <a:masterClrMapping/>
  </p:clrMapOvr>
</p:sld>
</file>

<file path=ppt/slides/slide4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47937751"/>
      </p:ext>
    </p:extLst>
  </p:cSld>
  <p:clrMapOvr>
    <a:masterClrMapping/>
  </p:clrMapOvr>
</p:sld>
</file>

<file path=ppt/slides/slide4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83201784"/>
      </p:ext>
    </p:extLst>
  </p:cSld>
  <p:clrMapOvr>
    <a:masterClrMapping/>
  </p:clrMapOvr>
</p:sld>
</file>

<file path=ppt/slides/slide4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73510955"/>
      </p:ext>
    </p:extLst>
  </p:cSld>
  <p:clrMapOvr>
    <a:masterClrMapping/>
  </p:clrMapOvr>
</p:sld>
</file>

<file path=ppt/slides/slide4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17159933"/>
      </p:ext>
    </p:extLst>
  </p:cSld>
  <p:clrMapOvr>
    <a:masterClrMapping/>
  </p:clrMapOvr>
</p:sld>
</file>

<file path=ppt/slides/slide4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36540721"/>
      </p:ext>
    </p:extLst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85314949"/>
      </p:ext>
    </p:extLst>
  </p:cSld>
  <p:clrMapOvr>
    <a:masterClrMapping/>
  </p:clrMapOvr>
</p:sld>
</file>

<file path=ppt/slides/slide4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320476579"/>
      </p:ext>
    </p:extLst>
  </p:cSld>
  <p:clrMapOvr>
    <a:masterClrMapping/>
  </p:clrMapOvr>
</p:sld>
</file>

<file path=ppt/slides/slide4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5220275"/>
      </p:ext>
    </p:extLst>
  </p:cSld>
  <p:clrMapOvr>
    <a:masterClrMapping/>
  </p:clrMapOvr>
</p:sld>
</file>

<file path=ppt/slides/slide4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558673"/>
      </p:ext>
    </p:extLst>
  </p:cSld>
  <p:clrMapOvr>
    <a:masterClrMapping/>
  </p:clrMapOvr>
</p:sld>
</file>

<file path=ppt/slides/slide4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04511405"/>
      </p:ext>
    </p:extLst>
  </p:cSld>
  <p:clrMapOvr>
    <a:masterClrMapping/>
  </p:clrMapOvr>
</p:sld>
</file>

<file path=ppt/slides/slide4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01958546"/>
      </p:ext>
    </p:extLst>
  </p:cSld>
  <p:clrMapOvr>
    <a:masterClrMapping/>
  </p:clrMapOvr>
</p:sld>
</file>

<file path=ppt/slides/slide4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80905769"/>
      </p:ext>
    </p:extLst>
  </p:cSld>
  <p:clrMapOvr>
    <a:masterClrMapping/>
  </p:clrMapOvr>
</p:sld>
</file>

<file path=ppt/slides/slide4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87165628"/>
      </p:ext>
    </p:extLst>
  </p:cSld>
  <p:clrMapOvr>
    <a:masterClrMapping/>
  </p:clrMapOvr>
</p:sld>
</file>

<file path=ppt/slides/slide4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87427099"/>
      </p:ext>
    </p:extLst>
  </p:cSld>
  <p:clrMapOvr>
    <a:masterClrMapping/>
  </p:clrMapOvr>
</p:sld>
</file>

<file path=ppt/slides/slide4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32142029"/>
      </p:ext>
    </p:extLst>
  </p:cSld>
  <p:clrMapOvr>
    <a:masterClrMapping/>
  </p:clrMapOvr>
</p:sld>
</file>

<file path=ppt/slides/slide4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25368442"/>
      </p:ext>
    </p:extLst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92047267"/>
      </p:ext>
    </p:extLst>
  </p:cSld>
  <p:clrMapOvr>
    <a:masterClrMapping/>
  </p:clrMapOvr>
</p:sld>
</file>

<file path=ppt/slides/slide4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90918926"/>
      </p:ext>
    </p:extLst>
  </p:cSld>
  <p:clrMapOvr>
    <a:masterClrMapping/>
  </p:clrMapOvr>
</p:sld>
</file>

<file path=ppt/slides/slide4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59747901"/>
      </p:ext>
    </p:extLst>
  </p:cSld>
  <p:clrMapOvr>
    <a:masterClrMapping/>
  </p:clrMapOvr>
</p:sld>
</file>

<file path=ppt/slides/slide4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13418430"/>
      </p:ext>
    </p:extLst>
  </p:cSld>
  <p:clrMapOvr>
    <a:masterClrMapping/>
  </p:clrMapOvr>
</p:sld>
</file>

<file path=ppt/slides/slide4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886823537"/>
      </p:ext>
    </p:extLst>
  </p:cSld>
  <p:clrMapOvr>
    <a:masterClrMapping/>
  </p:clrMapOvr>
</p:sld>
</file>

<file path=ppt/slides/slide4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209502"/>
      </p:ext>
    </p:extLst>
  </p:cSld>
  <p:clrMapOvr>
    <a:masterClrMapping/>
  </p:clrMapOvr>
</p:sld>
</file>

<file path=ppt/slides/slide4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27676621"/>
      </p:ext>
    </p:extLst>
  </p:cSld>
  <p:clrMapOvr>
    <a:masterClrMapping/>
  </p:clrMapOvr>
</p:sld>
</file>

<file path=ppt/slides/slide4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84499536"/>
      </p:ext>
    </p:extLst>
  </p:cSld>
  <p:clrMapOvr>
    <a:masterClrMapping/>
  </p:clrMapOvr>
</p:sld>
</file>

<file path=ppt/slides/slide4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09073943"/>
      </p:ext>
    </p:extLst>
  </p:cSld>
  <p:clrMapOvr>
    <a:masterClrMapping/>
  </p:clrMapOvr>
</p:sld>
</file>

<file path=ppt/slides/slide4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35362191"/>
      </p:ext>
    </p:extLst>
  </p:cSld>
  <p:clrMapOvr>
    <a:masterClrMapping/>
  </p:clrMapOvr>
</p:sld>
</file>

<file path=ppt/slides/slide4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81473099"/>
      </p:ext>
    </p:extLst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381993"/>
      </p:ext>
    </p:extLst>
  </p:cSld>
  <p:clrMapOvr>
    <a:masterClrMapping/>
  </p:clrMapOvr>
</p:sld>
</file>

<file path=ppt/slides/slide4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74154145"/>
      </p:ext>
    </p:extLst>
  </p:cSld>
  <p:clrMapOvr>
    <a:masterClrMapping/>
  </p:clrMapOvr>
</p:sld>
</file>

<file path=ppt/slides/slide4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58677478"/>
      </p:ext>
    </p:extLst>
  </p:cSld>
  <p:clrMapOvr>
    <a:masterClrMapping/>
  </p:clrMapOvr>
</p:sld>
</file>

<file path=ppt/slides/slide4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76811370"/>
      </p:ext>
    </p:extLst>
  </p:cSld>
  <p:clrMapOvr>
    <a:masterClrMapping/>
  </p:clrMapOvr>
</p:sld>
</file>

<file path=ppt/slides/slide4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53067739"/>
      </p:ext>
    </p:extLst>
  </p:cSld>
  <p:clrMapOvr>
    <a:masterClrMapping/>
  </p:clrMapOvr>
</p:sld>
</file>

<file path=ppt/slides/slide4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93075616"/>
      </p:ext>
    </p:extLst>
  </p:cSld>
  <p:clrMapOvr>
    <a:masterClrMapping/>
  </p:clrMapOvr>
</p:sld>
</file>

<file path=ppt/slides/slide4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6526040"/>
      </p:ext>
    </p:extLst>
  </p:cSld>
  <p:clrMapOvr>
    <a:masterClrMapping/>
  </p:clrMapOvr>
</p:sld>
</file>

<file path=ppt/slides/slide4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065463266"/>
      </p:ext>
    </p:extLst>
  </p:cSld>
  <p:clrMapOvr>
    <a:masterClrMapping/>
  </p:clrMapOvr>
</p:sld>
</file>

<file path=ppt/slides/slide4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1492841"/>
      </p:ext>
    </p:extLst>
  </p:cSld>
  <p:clrMapOvr>
    <a:masterClrMapping/>
  </p:clrMapOvr>
</p:sld>
</file>

<file path=ppt/slides/slide4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82679874"/>
      </p:ext>
    </p:extLst>
  </p:cSld>
  <p:clrMapOvr>
    <a:masterClrMapping/>
  </p:clrMapOvr>
</p:sld>
</file>

<file path=ppt/slides/slide4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67381079"/>
      </p:ext>
    </p:extLst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88866209"/>
      </p:ext>
    </p:extLst>
  </p:cSld>
  <p:clrMapOvr>
    <a:masterClrMapping/>
  </p:clrMapOvr>
</p:sld>
</file>

<file path=ppt/slides/slide4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93604348"/>
      </p:ext>
    </p:extLst>
  </p:cSld>
  <p:clrMapOvr>
    <a:masterClrMapping/>
  </p:clrMapOvr>
</p:sld>
</file>

<file path=ppt/slides/slide4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3008456"/>
      </p:ext>
    </p:extLst>
  </p:cSld>
  <p:clrMapOvr>
    <a:masterClrMapping/>
  </p:clrMapOvr>
</p:sld>
</file>

<file path=ppt/slides/slide4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25150533"/>
      </p:ext>
    </p:extLst>
  </p:cSld>
  <p:clrMapOvr>
    <a:masterClrMapping/>
  </p:clrMapOvr>
</p:sld>
</file>

<file path=ppt/slides/slide4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19644781"/>
      </p:ext>
    </p:extLst>
  </p:cSld>
  <p:clrMapOvr>
    <a:masterClrMapping/>
  </p:clrMapOvr>
</p:sld>
</file>

<file path=ppt/slides/slide4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44803190"/>
      </p:ext>
    </p:extLst>
  </p:cSld>
  <p:clrMapOvr>
    <a:masterClrMapping/>
  </p:clrMapOvr>
</p:sld>
</file>

<file path=ppt/slides/slide4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66630334"/>
      </p:ext>
    </p:extLst>
  </p:cSld>
  <p:clrMapOvr>
    <a:masterClrMapping/>
  </p:clrMapOvr>
</p:sld>
</file>

<file path=ppt/slides/slide4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77651925"/>
      </p:ext>
    </p:extLst>
  </p:cSld>
  <p:clrMapOvr>
    <a:masterClrMapping/>
  </p:clrMapOvr>
</p:sld>
</file>

<file path=ppt/slides/slide4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14916354"/>
      </p:ext>
    </p:extLst>
  </p:cSld>
  <p:clrMapOvr>
    <a:masterClrMapping/>
  </p:clrMapOvr>
</p:sld>
</file>

<file path=ppt/slides/slide4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95663734"/>
      </p:ext>
    </p:extLst>
  </p:cSld>
  <p:clrMapOvr>
    <a:masterClrMapping/>
  </p:clrMapOvr>
</p:sld>
</file>

<file path=ppt/slides/slide4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0040192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75179783"/>
      </p:ext>
    </p:extLst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57003636"/>
      </p:ext>
    </p:extLst>
  </p:cSld>
  <p:clrMapOvr>
    <a:masterClrMapping/>
  </p:clrMapOvr>
</p:sld>
</file>

<file path=ppt/slides/slide4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1960020"/>
      </p:ext>
    </p:extLst>
  </p:cSld>
  <p:clrMapOvr>
    <a:masterClrMapping/>
  </p:clrMapOvr>
</p:sld>
</file>

<file path=ppt/slides/slide4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40382809"/>
      </p:ext>
    </p:extLst>
  </p:cSld>
  <p:clrMapOvr>
    <a:masterClrMapping/>
  </p:clrMapOvr>
</p:sld>
</file>

<file path=ppt/slides/slide4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99802589"/>
      </p:ext>
    </p:extLst>
  </p:cSld>
  <p:clrMapOvr>
    <a:masterClrMapping/>
  </p:clrMapOvr>
</p:sld>
</file>

<file path=ppt/slides/slide4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12662947"/>
      </p:ext>
    </p:extLst>
  </p:cSld>
  <p:clrMapOvr>
    <a:masterClrMapping/>
  </p:clrMapOvr>
</p:sld>
</file>

<file path=ppt/slides/slide4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24036554"/>
      </p:ext>
    </p:extLst>
  </p:cSld>
  <p:clrMapOvr>
    <a:masterClrMapping/>
  </p:clrMapOvr>
</p:sld>
</file>

<file path=ppt/slides/slide4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88429529"/>
      </p:ext>
    </p:extLst>
  </p:cSld>
  <p:clrMapOvr>
    <a:masterClrMapping/>
  </p:clrMapOvr>
</p:sld>
</file>

<file path=ppt/slides/slide4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7098581"/>
      </p:ext>
    </p:extLst>
  </p:cSld>
  <p:clrMapOvr>
    <a:masterClrMapping/>
  </p:clrMapOvr>
</p:sld>
</file>

<file path=ppt/slides/slide4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41370685"/>
      </p:ext>
    </p:extLst>
  </p:cSld>
  <p:clrMapOvr>
    <a:masterClrMapping/>
  </p:clrMapOvr>
</p:sld>
</file>

<file path=ppt/slides/slide4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15239634"/>
      </p:ext>
    </p:extLst>
  </p:cSld>
  <p:clrMapOvr>
    <a:masterClrMapping/>
  </p:clrMapOvr>
</p:sld>
</file>

<file path=ppt/slides/slide4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36762189"/>
      </p:ext>
    </p:extLst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69213709"/>
      </p:ext>
    </p:extLst>
  </p:cSld>
  <p:clrMapOvr>
    <a:masterClrMapping/>
  </p:clrMapOvr>
</p:sld>
</file>

<file path=ppt/slides/slide4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27102159"/>
      </p:ext>
    </p:extLst>
  </p:cSld>
  <p:clrMapOvr>
    <a:masterClrMapping/>
  </p:clrMapOvr>
</p:sld>
</file>

<file path=ppt/slides/slide4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05156493"/>
      </p:ext>
    </p:extLst>
  </p:cSld>
  <p:clrMapOvr>
    <a:masterClrMapping/>
  </p:clrMapOvr>
</p:sld>
</file>

<file path=ppt/slides/slide4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568233936"/>
      </p:ext>
    </p:extLst>
  </p:cSld>
  <p:clrMapOvr>
    <a:masterClrMapping/>
  </p:clrMapOvr>
</p:sld>
</file>

<file path=ppt/slides/slide4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8580284"/>
      </p:ext>
    </p:extLst>
  </p:cSld>
  <p:clrMapOvr>
    <a:masterClrMapping/>
  </p:clrMapOvr>
</p:sld>
</file>

<file path=ppt/slides/slide4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82525443"/>
      </p:ext>
    </p:extLst>
  </p:cSld>
  <p:clrMapOvr>
    <a:masterClrMapping/>
  </p:clrMapOvr>
</p:sld>
</file>

<file path=ppt/slides/slide4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82251742"/>
      </p:ext>
    </p:extLst>
  </p:cSld>
  <p:clrMapOvr>
    <a:masterClrMapping/>
  </p:clrMapOvr>
</p:sld>
</file>

<file path=ppt/slides/slide4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24910002"/>
      </p:ext>
    </p:extLst>
  </p:cSld>
  <p:clrMapOvr>
    <a:masterClrMapping/>
  </p:clrMapOvr>
</p:sld>
</file>

<file path=ppt/slides/slide4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16540137"/>
      </p:ext>
    </p:extLst>
  </p:cSld>
  <p:clrMapOvr>
    <a:masterClrMapping/>
  </p:clrMapOvr>
</p:sld>
</file>

<file path=ppt/slides/slide4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82062830"/>
      </p:ext>
    </p:extLst>
  </p:cSld>
  <p:clrMapOvr>
    <a:masterClrMapping/>
  </p:clrMapOvr>
</p:sld>
</file>

<file path=ppt/slides/slide4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24272836"/>
      </p:ext>
    </p:extLst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48978239"/>
      </p:ext>
    </p:extLst>
  </p:cSld>
  <p:clrMapOvr>
    <a:masterClrMapping/>
  </p:clrMapOvr>
</p:sld>
</file>

<file path=ppt/slides/slide4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79764332"/>
      </p:ext>
    </p:extLst>
  </p:cSld>
  <p:clrMapOvr>
    <a:masterClrMapping/>
  </p:clrMapOvr>
</p:sld>
</file>

<file path=ppt/slides/slide4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14406638"/>
      </p:ext>
    </p:extLst>
  </p:cSld>
  <p:clrMapOvr>
    <a:masterClrMapping/>
  </p:clrMapOvr>
</p:sld>
</file>

<file path=ppt/slides/slide4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77434189"/>
      </p:ext>
    </p:extLst>
  </p:cSld>
  <p:clrMapOvr>
    <a:masterClrMapping/>
  </p:clrMapOvr>
</p:sld>
</file>

<file path=ppt/slides/slide4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47813526"/>
      </p:ext>
    </p:extLst>
  </p:cSld>
  <p:clrMapOvr>
    <a:masterClrMapping/>
  </p:clrMapOvr>
</p:sld>
</file>

<file path=ppt/slides/slide4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16381057"/>
      </p:ext>
    </p:extLst>
  </p:cSld>
  <p:clrMapOvr>
    <a:masterClrMapping/>
  </p:clrMapOvr>
</p:sld>
</file>

<file path=ppt/slides/slide4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007104078"/>
      </p:ext>
    </p:extLst>
  </p:cSld>
  <p:clrMapOvr>
    <a:masterClrMapping/>
  </p:clrMapOvr>
</p:sld>
</file>

<file path=ppt/slides/slide4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50162273"/>
      </p:ext>
    </p:extLst>
  </p:cSld>
  <p:clrMapOvr>
    <a:masterClrMapping/>
  </p:clrMapOvr>
</p:sld>
</file>

<file path=ppt/slides/slide4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29393986"/>
      </p:ext>
    </p:extLst>
  </p:cSld>
  <p:clrMapOvr>
    <a:masterClrMapping/>
  </p:clrMapOvr>
</p:sld>
</file>

<file path=ppt/slides/slide4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92250070"/>
      </p:ext>
    </p:extLst>
  </p:cSld>
  <p:clrMapOvr>
    <a:masterClrMapping/>
  </p:clrMapOvr>
</p:sld>
</file>

<file path=ppt/slides/slide4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17267636"/>
      </p:ext>
    </p:extLst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24062516"/>
      </p:ext>
    </p:extLst>
  </p:cSld>
  <p:clrMapOvr>
    <a:masterClrMapping/>
  </p:clrMapOvr>
</p:sld>
</file>

<file path=ppt/slides/slide4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5287559"/>
      </p:ext>
    </p:extLst>
  </p:cSld>
  <p:clrMapOvr>
    <a:masterClrMapping/>
  </p:clrMapOvr>
</p:sld>
</file>

<file path=ppt/slides/slide4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03628750"/>
      </p:ext>
    </p:extLst>
  </p:cSld>
  <p:clrMapOvr>
    <a:masterClrMapping/>
  </p:clrMapOvr>
</p:sld>
</file>

<file path=ppt/slides/slide4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0623378"/>
      </p:ext>
    </p:extLst>
  </p:cSld>
  <p:clrMapOvr>
    <a:masterClrMapping/>
  </p:clrMapOvr>
</p:sld>
</file>

<file path=ppt/slides/slide4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51819838"/>
      </p:ext>
    </p:extLst>
  </p:cSld>
  <p:clrMapOvr>
    <a:masterClrMapping/>
  </p:clrMapOvr>
</p:sld>
</file>

<file path=ppt/slides/slide4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10724200"/>
      </p:ext>
    </p:extLst>
  </p:cSld>
  <p:clrMapOvr>
    <a:masterClrMapping/>
  </p:clrMapOvr>
</p:sld>
</file>

<file path=ppt/slides/slide4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30601804"/>
      </p:ext>
    </p:extLst>
  </p:cSld>
  <p:clrMapOvr>
    <a:masterClrMapping/>
  </p:clrMapOvr>
</p:sld>
</file>

<file path=ppt/slides/slide4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52718221"/>
      </p:ext>
    </p:extLst>
  </p:cSld>
  <p:clrMapOvr>
    <a:masterClrMapping/>
  </p:clrMapOvr>
</p:sld>
</file>

<file path=ppt/slides/slide4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99192962"/>
      </p:ext>
    </p:extLst>
  </p:cSld>
  <p:clrMapOvr>
    <a:masterClrMapping/>
  </p:clrMapOvr>
</p:sld>
</file>

<file path=ppt/slides/slide4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030773828"/>
      </p:ext>
    </p:extLst>
  </p:cSld>
  <p:clrMapOvr>
    <a:masterClrMapping/>
  </p:clrMapOvr>
</p:sld>
</file>

<file path=ppt/slides/slide4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8925266"/>
      </p:ext>
    </p:extLst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57883470"/>
      </p:ext>
    </p:extLst>
  </p:cSld>
  <p:clrMapOvr>
    <a:masterClrMapping/>
  </p:clrMapOvr>
</p:sld>
</file>

<file path=ppt/slides/slide4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23112613"/>
      </p:ext>
    </p:extLst>
  </p:cSld>
  <p:clrMapOvr>
    <a:masterClrMapping/>
  </p:clrMapOvr>
</p:sld>
</file>

<file path=ppt/slides/slide4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25165733"/>
      </p:ext>
    </p:extLst>
  </p:cSld>
  <p:clrMapOvr>
    <a:masterClrMapping/>
  </p:clrMapOvr>
</p:sld>
</file>

<file path=ppt/slides/slide4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01906448"/>
      </p:ext>
    </p:extLst>
  </p:cSld>
  <p:clrMapOvr>
    <a:masterClrMapping/>
  </p:clrMapOvr>
</p:sld>
</file>

<file path=ppt/slides/slide4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9426680"/>
      </p:ext>
    </p:extLst>
  </p:cSld>
  <p:clrMapOvr>
    <a:masterClrMapping/>
  </p:clrMapOvr>
</p:sld>
</file>

<file path=ppt/slides/slide4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16080428"/>
      </p:ext>
    </p:extLst>
  </p:cSld>
  <p:clrMapOvr>
    <a:masterClrMapping/>
  </p:clrMapOvr>
</p:sld>
</file>

<file path=ppt/slides/slide4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66158425"/>
      </p:ext>
    </p:extLst>
  </p:cSld>
  <p:clrMapOvr>
    <a:masterClrMapping/>
  </p:clrMapOvr>
</p:sld>
</file>

<file path=ppt/slides/slide4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67511624"/>
      </p:ext>
    </p:extLst>
  </p:cSld>
  <p:clrMapOvr>
    <a:masterClrMapping/>
  </p:clrMapOvr>
</p:sld>
</file>

<file path=ppt/slides/slide4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50513830"/>
      </p:ext>
    </p:extLst>
  </p:cSld>
  <p:clrMapOvr>
    <a:masterClrMapping/>
  </p:clrMapOvr>
</p:sld>
</file>

<file path=ppt/slides/slide4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15749280"/>
      </p:ext>
    </p:extLst>
  </p:cSld>
  <p:clrMapOvr>
    <a:masterClrMapping/>
  </p:clrMapOvr>
</p:sld>
</file>

<file path=ppt/slides/slide4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76786076"/>
      </p:ext>
    </p:extLst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68957955"/>
      </p:ext>
    </p:extLst>
  </p:cSld>
  <p:clrMapOvr>
    <a:masterClrMapping/>
  </p:clrMapOvr>
</p:sld>
</file>

<file path=ppt/slides/slide4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75066474"/>
      </p:ext>
    </p:extLst>
  </p:cSld>
  <p:clrMapOvr>
    <a:masterClrMapping/>
  </p:clrMapOvr>
</p:sld>
</file>

<file path=ppt/slides/slide4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765321406"/>
      </p:ext>
    </p:extLst>
  </p:cSld>
  <p:clrMapOvr>
    <a:masterClrMapping/>
  </p:clrMapOvr>
</p:sld>
</file>

<file path=ppt/slides/slide4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5581399"/>
      </p:ext>
    </p:extLst>
  </p:cSld>
  <p:clrMapOvr>
    <a:masterClrMapping/>
  </p:clrMapOvr>
</p:sld>
</file>

<file path=ppt/slides/slide4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56646654"/>
      </p:ext>
    </p:extLst>
  </p:cSld>
  <p:clrMapOvr>
    <a:masterClrMapping/>
  </p:clrMapOvr>
</p:sld>
</file>

<file path=ppt/slides/slide4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37043928"/>
      </p:ext>
    </p:extLst>
  </p:cSld>
  <p:clrMapOvr>
    <a:masterClrMapping/>
  </p:clrMapOvr>
</p:sld>
</file>

<file path=ppt/slides/slide4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85690341"/>
      </p:ext>
    </p:extLst>
  </p:cSld>
  <p:clrMapOvr>
    <a:masterClrMapping/>
  </p:clrMapOvr>
</p:sld>
</file>

<file path=ppt/slides/slide4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10709396"/>
      </p:ext>
    </p:extLst>
  </p:cSld>
  <p:clrMapOvr>
    <a:masterClrMapping/>
  </p:clrMapOvr>
</p:sld>
</file>

<file path=ppt/slides/slide4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64408410"/>
      </p:ext>
    </p:extLst>
  </p:cSld>
  <p:clrMapOvr>
    <a:masterClrMapping/>
  </p:clrMapOvr>
</p:sld>
</file>

<file path=ppt/slides/slide4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953244"/>
      </p:ext>
    </p:extLst>
  </p:cSld>
  <p:clrMapOvr>
    <a:masterClrMapping/>
  </p:clrMapOvr>
</p:sld>
</file>

<file path=ppt/slides/slide4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175176"/>
      </p:ext>
    </p:extLst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72783520"/>
      </p:ext>
    </p:extLst>
  </p:cSld>
  <p:clrMapOvr>
    <a:masterClrMapping/>
  </p:clrMapOvr>
</p:sld>
</file>

<file path=ppt/slides/slide4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07034739"/>
      </p:ext>
    </p:extLst>
  </p:cSld>
  <p:clrMapOvr>
    <a:masterClrMapping/>
  </p:clrMapOvr>
</p:sld>
</file>

<file path=ppt/slides/slide4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29213221"/>
      </p:ext>
    </p:extLst>
  </p:cSld>
  <p:clrMapOvr>
    <a:masterClrMapping/>
  </p:clrMapOvr>
</p:sld>
</file>

<file path=ppt/slides/slide4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6304836"/>
      </p:ext>
    </p:extLst>
  </p:cSld>
  <p:clrMapOvr>
    <a:masterClrMapping/>
  </p:clrMapOvr>
</p:sld>
</file>

<file path=ppt/slides/slide4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84338831"/>
      </p:ext>
    </p:extLst>
  </p:cSld>
  <p:clrMapOvr>
    <a:masterClrMapping/>
  </p:clrMapOvr>
</p:sld>
</file>

<file path=ppt/slides/slide4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44930973"/>
      </p:ext>
    </p:extLst>
  </p:cSld>
  <p:clrMapOvr>
    <a:masterClrMapping/>
  </p:clrMapOvr>
</p:sld>
</file>

<file path=ppt/slides/slide4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2143295"/>
      </p:ext>
    </p:extLst>
  </p:cSld>
  <p:clrMapOvr>
    <a:masterClrMapping/>
  </p:clrMapOvr>
</p:sld>
</file>

<file path=ppt/slides/slide4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82763556"/>
      </p:ext>
    </p:extLst>
  </p:cSld>
  <p:clrMapOvr>
    <a:masterClrMapping/>
  </p:clrMapOvr>
</p:sld>
</file>

<file path=ppt/slides/slide4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89520346"/>
      </p:ext>
    </p:extLst>
  </p:cSld>
  <p:clrMapOvr>
    <a:masterClrMapping/>
  </p:clrMapOvr>
</p:sld>
</file>

<file path=ppt/slides/slide4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96723897"/>
      </p:ext>
    </p:extLst>
  </p:cSld>
  <p:clrMapOvr>
    <a:masterClrMapping/>
  </p:clrMapOvr>
</p:sld>
</file>

<file path=ppt/slides/slide4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08169587"/>
      </p:ext>
    </p:extLst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SP1 SERIES </a:t>
            </a:r>
          </a:p>
        </p:txBody>
      </p:sp>
    </p:spTree>
    <p:extLst>
      <p:ext uri="{BB962C8B-B14F-4D97-AF65-F5344CB8AC3E}">
        <p14:creationId xmlns:p14="http://schemas.microsoft.com/office/powerpoint/2010/main" val="2336961289"/>
      </p:ext>
    </p:extLst>
  </p:cSld>
  <p:clrMapOvr>
    <a:masterClrMapping/>
  </p:clrMapOvr>
</p:sld>
</file>

<file path=ppt/slides/slide4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4601519"/>
      </p:ext>
    </p:extLst>
  </p:cSld>
  <p:clrMapOvr>
    <a:masterClrMapping/>
  </p:clrMapOvr>
</p:sld>
</file>

<file path=ppt/slides/slide4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75807928"/>
      </p:ext>
    </p:extLst>
  </p:cSld>
  <p:clrMapOvr>
    <a:masterClrMapping/>
  </p:clrMapOvr>
</p:sld>
</file>

<file path=ppt/slides/slide4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78817220"/>
      </p:ext>
    </p:extLst>
  </p:cSld>
  <p:clrMapOvr>
    <a:masterClrMapping/>
  </p:clrMapOvr>
</p:sld>
</file>

<file path=ppt/slides/slide4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56125362"/>
      </p:ext>
    </p:extLst>
  </p:cSld>
  <p:clrMapOvr>
    <a:masterClrMapping/>
  </p:clrMapOvr>
</p:sld>
</file>

<file path=ppt/slides/slide4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42021347"/>
      </p:ext>
    </p:extLst>
  </p:cSld>
  <p:clrMapOvr>
    <a:masterClrMapping/>
  </p:clrMapOvr>
</p:sld>
</file>

<file path=ppt/slides/slide4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73908742"/>
      </p:ext>
    </p:extLst>
  </p:cSld>
  <p:clrMapOvr>
    <a:masterClrMapping/>
  </p:clrMapOvr>
</p:sld>
</file>

<file path=ppt/slides/slide4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3782642"/>
      </p:ext>
    </p:extLst>
  </p:cSld>
  <p:clrMapOvr>
    <a:masterClrMapping/>
  </p:clrMapOvr>
</p:sld>
</file>

<file path=ppt/slides/slide4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TE1 SERIES </a:t>
            </a:r>
          </a:p>
        </p:txBody>
      </p:sp>
    </p:spTree>
    <p:extLst>
      <p:ext uri="{BB962C8B-B14F-4D97-AF65-F5344CB8AC3E}">
        <p14:creationId xmlns:p14="http://schemas.microsoft.com/office/powerpoint/2010/main" val="2127715001"/>
      </p:ext>
    </p:extLst>
  </p:cSld>
  <p:clrMapOvr>
    <a:masterClrMapping/>
  </p:clrMapOvr>
</p:sld>
</file>

<file path=ppt/slides/slide4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39764613"/>
      </p:ext>
    </p:extLst>
  </p:cSld>
  <p:clrMapOvr>
    <a:masterClrMapping/>
  </p:clrMapOvr>
</p:sld>
</file>

<file path=ppt/slides/slide4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10169656"/>
      </p:ext>
    </p:extLst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5127824"/>
      </p:ext>
    </p:extLst>
  </p:cSld>
  <p:clrMapOvr>
    <a:masterClrMapping/>
  </p:clrMapOvr>
</p:sld>
</file>

<file path=ppt/slides/slide4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78829904"/>
      </p:ext>
    </p:extLst>
  </p:cSld>
  <p:clrMapOvr>
    <a:masterClrMapping/>
  </p:clrMapOvr>
</p:sld>
</file>

<file path=ppt/slides/slide4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TE2 SERIES </a:t>
            </a:r>
          </a:p>
        </p:txBody>
      </p:sp>
    </p:spTree>
    <p:extLst>
      <p:ext uri="{BB962C8B-B14F-4D97-AF65-F5344CB8AC3E}">
        <p14:creationId xmlns:p14="http://schemas.microsoft.com/office/powerpoint/2010/main" val="1998985318"/>
      </p:ext>
    </p:extLst>
  </p:cSld>
  <p:clrMapOvr>
    <a:masterClrMapping/>
  </p:clrMapOvr>
</p:sld>
</file>

<file path=ppt/slides/slide4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03553401"/>
      </p:ext>
    </p:extLst>
  </p:cSld>
  <p:clrMapOvr>
    <a:masterClrMapping/>
  </p:clrMapOvr>
</p:sld>
</file>

<file path=ppt/slides/slide4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96237419"/>
      </p:ext>
    </p:extLst>
  </p:cSld>
  <p:clrMapOvr>
    <a:masterClrMapping/>
  </p:clrMapOvr>
</p:sld>
</file>

<file path=ppt/slides/slide4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8489209"/>
      </p:ext>
    </p:extLst>
  </p:cSld>
  <p:clrMapOvr>
    <a:masterClrMapping/>
  </p:clrMapOvr>
</p:sld>
</file>

<file path=ppt/slides/slide4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TE3 SERIES </a:t>
            </a:r>
          </a:p>
        </p:txBody>
      </p:sp>
    </p:spTree>
    <p:extLst>
      <p:ext uri="{BB962C8B-B14F-4D97-AF65-F5344CB8AC3E}">
        <p14:creationId xmlns:p14="http://schemas.microsoft.com/office/powerpoint/2010/main" val="1017638825"/>
      </p:ext>
    </p:extLst>
  </p:cSld>
  <p:clrMapOvr>
    <a:masterClrMapping/>
  </p:clrMapOvr>
</p:sld>
</file>

<file path=ppt/slides/slide4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98081584"/>
      </p:ext>
    </p:extLst>
  </p:cSld>
  <p:clrMapOvr>
    <a:masterClrMapping/>
  </p:clrMapOvr>
</p:sld>
</file>

<file path=ppt/slides/slide4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25113384"/>
      </p:ext>
    </p:extLst>
  </p:cSld>
  <p:clrMapOvr>
    <a:masterClrMapping/>
  </p:clrMapOvr>
</p:sld>
</file>

<file path=ppt/slides/slide4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06447300"/>
      </p:ext>
    </p:extLst>
  </p:cSld>
  <p:clrMapOvr>
    <a:masterClrMapping/>
  </p:clrMapOvr>
</p:sld>
</file>

<file path=ppt/slides/slide4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TE4 SERIES </a:t>
            </a:r>
          </a:p>
        </p:txBody>
      </p:sp>
    </p:spTree>
    <p:extLst>
      <p:ext uri="{BB962C8B-B14F-4D97-AF65-F5344CB8AC3E}">
        <p14:creationId xmlns:p14="http://schemas.microsoft.com/office/powerpoint/2010/main" val="1239645"/>
      </p:ext>
    </p:extLst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40967891"/>
      </p:ext>
    </p:extLst>
  </p:cSld>
  <p:clrMapOvr>
    <a:masterClrMapping/>
  </p:clrMapOvr>
</p:sld>
</file>

<file path=ppt/slides/slide4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22836521"/>
      </p:ext>
    </p:extLst>
  </p:cSld>
  <p:clrMapOvr>
    <a:masterClrMapping/>
  </p:clrMapOvr>
</p:sld>
</file>

<file path=ppt/slides/slide4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88597551"/>
      </p:ext>
    </p:extLst>
  </p:cSld>
  <p:clrMapOvr>
    <a:masterClrMapping/>
  </p:clrMapOvr>
</p:sld>
</file>

<file path=ppt/slides/slide4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93070075"/>
      </p:ext>
    </p:extLst>
  </p:cSld>
  <p:clrMapOvr>
    <a:masterClrMapping/>
  </p:clrMapOvr>
</p:sld>
</file>

<file path=ppt/slides/slide4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TE5 SERIES </a:t>
            </a:r>
          </a:p>
        </p:txBody>
      </p:sp>
    </p:spTree>
    <p:extLst>
      <p:ext uri="{BB962C8B-B14F-4D97-AF65-F5344CB8AC3E}">
        <p14:creationId xmlns:p14="http://schemas.microsoft.com/office/powerpoint/2010/main" val="4064453402"/>
      </p:ext>
    </p:extLst>
  </p:cSld>
  <p:clrMapOvr>
    <a:masterClrMapping/>
  </p:clrMapOvr>
</p:sld>
</file>

<file path=ppt/slides/slide4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10328587"/>
      </p:ext>
    </p:extLst>
  </p:cSld>
  <p:clrMapOvr>
    <a:masterClrMapping/>
  </p:clrMapOvr>
</p:sld>
</file>

<file path=ppt/slides/slide4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85979782"/>
      </p:ext>
    </p:extLst>
  </p:cSld>
  <p:clrMapOvr>
    <a:masterClrMapping/>
  </p:clrMapOvr>
</p:sld>
</file>

<file path=ppt/slides/slide4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48121873"/>
      </p:ext>
    </p:extLst>
  </p:cSld>
  <p:clrMapOvr>
    <a:masterClrMapping/>
  </p:clrMapOvr>
</p:sld>
</file>

<file path=ppt/slides/slide4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TE6 SERIES </a:t>
            </a:r>
          </a:p>
        </p:txBody>
      </p:sp>
    </p:spTree>
    <p:extLst>
      <p:ext uri="{BB962C8B-B14F-4D97-AF65-F5344CB8AC3E}">
        <p14:creationId xmlns:p14="http://schemas.microsoft.com/office/powerpoint/2010/main" val="1306832052"/>
      </p:ext>
    </p:extLst>
  </p:cSld>
  <p:clrMapOvr>
    <a:masterClrMapping/>
  </p:clrMapOvr>
</p:sld>
</file>

<file path=ppt/slides/slide4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53603896"/>
      </p:ext>
    </p:extLst>
  </p:cSld>
  <p:clrMapOvr>
    <a:masterClrMapping/>
  </p:clrMapOvr>
</p:sld>
</file>

<file path=ppt/slides/slide4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589610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94852103"/>
      </p:ext>
    </p:extLst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15043293"/>
      </p:ext>
    </p:extLst>
  </p:cSld>
  <p:clrMapOvr>
    <a:masterClrMapping/>
  </p:clrMapOvr>
</p:sld>
</file>

<file path=ppt/slides/slide4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64665747"/>
      </p:ext>
    </p:extLst>
  </p:cSld>
  <p:clrMapOvr>
    <a:masterClrMapping/>
  </p:clrMapOvr>
</p:sld>
</file>

<file path=ppt/slides/slide4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TE7 SERIES </a:t>
            </a:r>
          </a:p>
        </p:txBody>
      </p:sp>
    </p:spTree>
    <p:extLst>
      <p:ext uri="{BB962C8B-B14F-4D97-AF65-F5344CB8AC3E}">
        <p14:creationId xmlns:p14="http://schemas.microsoft.com/office/powerpoint/2010/main" val="228716001"/>
      </p:ext>
    </p:extLst>
  </p:cSld>
  <p:clrMapOvr>
    <a:masterClrMapping/>
  </p:clrMapOvr>
</p:sld>
</file>

<file path=ppt/slides/slide4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52794606"/>
      </p:ext>
    </p:extLst>
  </p:cSld>
  <p:clrMapOvr>
    <a:masterClrMapping/>
  </p:clrMapOvr>
</p:sld>
</file>

<file path=ppt/slides/slide4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43013362"/>
      </p:ext>
    </p:extLst>
  </p:cSld>
  <p:clrMapOvr>
    <a:masterClrMapping/>
  </p:clrMapOvr>
</p:sld>
</file>

<file path=ppt/slides/slide4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8258772"/>
      </p:ext>
    </p:extLst>
  </p:cSld>
  <p:clrMapOvr>
    <a:masterClrMapping/>
  </p:clrMapOvr>
</p:sld>
</file>

<file path=ppt/slides/slide4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TE8 SERIES </a:t>
            </a:r>
          </a:p>
        </p:txBody>
      </p:sp>
    </p:spTree>
    <p:extLst>
      <p:ext uri="{BB962C8B-B14F-4D97-AF65-F5344CB8AC3E}">
        <p14:creationId xmlns:p14="http://schemas.microsoft.com/office/powerpoint/2010/main" val="1340297577"/>
      </p:ext>
    </p:extLst>
  </p:cSld>
  <p:clrMapOvr>
    <a:masterClrMapping/>
  </p:clrMapOvr>
</p:sld>
</file>

<file path=ppt/slides/slide4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52676278"/>
      </p:ext>
    </p:extLst>
  </p:cSld>
  <p:clrMapOvr>
    <a:masterClrMapping/>
  </p:clrMapOvr>
</p:sld>
</file>

<file path=ppt/slides/slide4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88791121"/>
      </p:ext>
    </p:extLst>
  </p:cSld>
  <p:clrMapOvr>
    <a:masterClrMapping/>
  </p:clrMapOvr>
</p:sld>
</file>

<file path=ppt/slides/slide4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71944928"/>
      </p:ext>
    </p:extLst>
  </p:cSld>
  <p:clrMapOvr>
    <a:masterClrMapping/>
  </p:clrMapOvr>
</p:sld>
</file>

<file path=ppt/slides/slide4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TE9 SERIES </a:t>
            </a:r>
          </a:p>
        </p:txBody>
      </p:sp>
    </p:spTree>
    <p:extLst>
      <p:ext uri="{BB962C8B-B14F-4D97-AF65-F5344CB8AC3E}">
        <p14:creationId xmlns:p14="http://schemas.microsoft.com/office/powerpoint/2010/main" val="724284665"/>
      </p:ext>
    </p:extLst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SP2 SERIES </a:t>
            </a:r>
          </a:p>
        </p:txBody>
      </p:sp>
    </p:spTree>
    <p:extLst>
      <p:ext uri="{BB962C8B-B14F-4D97-AF65-F5344CB8AC3E}">
        <p14:creationId xmlns:p14="http://schemas.microsoft.com/office/powerpoint/2010/main" val="3812507382"/>
      </p:ext>
    </p:extLst>
  </p:cSld>
  <p:clrMapOvr>
    <a:masterClrMapping/>
  </p:clrMapOvr>
</p:sld>
</file>

<file path=ppt/slides/slide4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53069780"/>
      </p:ext>
    </p:extLst>
  </p:cSld>
  <p:clrMapOvr>
    <a:masterClrMapping/>
  </p:clrMapOvr>
</p:sld>
</file>

<file path=ppt/slides/slide4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3450458"/>
      </p:ext>
    </p:extLst>
  </p:cSld>
  <p:clrMapOvr>
    <a:masterClrMapping/>
  </p:clrMapOvr>
</p:sld>
</file>

<file path=ppt/slides/slide4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70005829"/>
      </p:ext>
    </p:extLst>
  </p:cSld>
  <p:clrMapOvr>
    <a:masterClrMapping/>
  </p:clrMapOvr>
</p:sld>
</file>

<file path=ppt/slides/slide4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TE10 SERIES </a:t>
            </a:r>
          </a:p>
        </p:txBody>
      </p:sp>
    </p:spTree>
    <p:extLst>
      <p:ext uri="{BB962C8B-B14F-4D97-AF65-F5344CB8AC3E}">
        <p14:creationId xmlns:p14="http://schemas.microsoft.com/office/powerpoint/2010/main" val="3040372044"/>
      </p:ext>
    </p:extLst>
  </p:cSld>
  <p:clrMapOvr>
    <a:masterClrMapping/>
  </p:clrMapOvr>
</p:sld>
</file>

<file path=ppt/slides/slide4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8310745"/>
      </p:ext>
    </p:extLst>
  </p:cSld>
  <p:clrMapOvr>
    <a:masterClrMapping/>
  </p:clrMapOvr>
</p:sld>
</file>

<file path=ppt/slides/slide4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06271621"/>
      </p:ext>
    </p:extLst>
  </p:cSld>
  <p:clrMapOvr>
    <a:masterClrMapping/>
  </p:clrMapOvr>
</p:sld>
</file>

<file path=ppt/slides/slide4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27778602"/>
      </p:ext>
    </p:extLst>
  </p:cSld>
  <p:clrMapOvr>
    <a:masterClrMapping/>
  </p:clrMapOvr>
</p:sld>
</file>

<file path=ppt/slides/slide4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DC SERIES</a:t>
            </a:r>
          </a:p>
        </p:txBody>
      </p:sp>
    </p:spTree>
    <p:extLst>
      <p:ext uri="{BB962C8B-B14F-4D97-AF65-F5344CB8AC3E}">
        <p14:creationId xmlns:p14="http://schemas.microsoft.com/office/powerpoint/2010/main" val="916583436"/>
      </p:ext>
    </p:extLst>
  </p:cSld>
  <p:clrMapOvr>
    <a:masterClrMapping/>
  </p:clrMapOvr>
</p:sld>
</file>

<file path=ppt/slides/slide4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DC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1728700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3230985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97611525"/>
      </p:ext>
    </p:extLst>
  </p:cSld>
  <p:clrMapOvr>
    <a:masterClrMapping/>
  </p:clrMapOvr>
</p:sld>
</file>

<file path=ppt/slides/slide4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143174748"/>
      </p:ext>
    </p:extLst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21311268"/>
      </p:ext>
    </p:extLst>
  </p:cSld>
  <p:clrMapOvr>
    <a:masterClrMapping/>
  </p:clrMapOvr>
</p:sld>
</file>

<file path=ppt/slides/slide4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6917999"/>
      </p:ext>
    </p:extLst>
  </p:cSld>
  <p:clrMapOvr>
    <a:masterClrMapping/>
  </p:clrMapOvr>
</p:sld>
</file>

<file path=ppt/slides/slide4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54399640"/>
      </p:ext>
    </p:extLst>
  </p:cSld>
  <p:clrMapOvr>
    <a:masterClrMapping/>
  </p:clrMapOvr>
</p:sld>
</file>

<file path=ppt/slides/slide4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05494913"/>
      </p:ext>
    </p:extLst>
  </p:cSld>
  <p:clrMapOvr>
    <a:masterClrMapping/>
  </p:clrMapOvr>
</p:sld>
</file>

<file path=ppt/slides/slide4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76111343"/>
      </p:ext>
    </p:extLst>
  </p:cSld>
  <p:clrMapOvr>
    <a:masterClrMapping/>
  </p:clrMapOvr>
</p:sld>
</file>

<file path=ppt/slides/slide4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29782389"/>
      </p:ext>
    </p:extLst>
  </p:cSld>
  <p:clrMapOvr>
    <a:masterClrMapping/>
  </p:clrMapOvr>
</p:sld>
</file>

<file path=ppt/slides/slide4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78955609"/>
      </p:ext>
    </p:extLst>
  </p:cSld>
  <p:clrMapOvr>
    <a:masterClrMapping/>
  </p:clrMapOvr>
</p:sld>
</file>

<file path=ppt/slides/slide4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27489908"/>
      </p:ext>
    </p:extLst>
  </p:cSld>
  <p:clrMapOvr>
    <a:masterClrMapping/>
  </p:clrMapOvr>
</p:sld>
</file>

<file path=ppt/slides/slide4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32023758"/>
      </p:ext>
    </p:extLst>
  </p:cSld>
  <p:clrMapOvr>
    <a:masterClrMapping/>
  </p:clrMapOvr>
</p:sld>
</file>

<file path=ppt/slides/slide4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10054796"/>
      </p:ext>
    </p:extLst>
  </p:cSld>
  <p:clrMapOvr>
    <a:masterClrMapping/>
  </p:clrMapOvr>
</p:sld>
</file>

<file path=ppt/slides/slide4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45769079"/>
      </p:ext>
    </p:extLst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45079566"/>
      </p:ext>
    </p:extLst>
  </p:cSld>
  <p:clrMapOvr>
    <a:masterClrMapping/>
  </p:clrMapOvr>
</p:sld>
</file>

<file path=ppt/slides/slide4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75240316"/>
      </p:ext>
    </p:extLst>
  </p:cSld>
  <p:clrMapOvr>
    <a:masterClrMapping/>
  </p:clrMapOvr>
</p:sld>
</file>

<file path=ppt/slides/slide4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00398357"/>
      </p:ext>
    </p:extLst>
  </p:cSld>
  <p:clrMapOvr>
    <a:masterClrMapping/>
  </p:clrMapOvr>
</p:sld>
</file>

<file path=ppt/slides/slide4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741748725"/>
      </p:ext>
    </p:extLst>
  </p:cSld>
  <p:clrMapOvr>
    <a:masterClrMapping/>
  </p:clrMapOvr>
</p:sld>
</file>

<file path=ppt/slides/slide4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8669358"/>
      </p:ext>
    </p:extLst>
  </p:cSld>
  <p:clrMapOvr>
    <a:masterClrMapping/>
  </p:clrMapOvr>
</p:sld>
</file>

<file path=ppt/slides/slide4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85484694"/>
      </p:ext>
    </p:extLst>
  </p:cSld>
  <p:clrMapOvr>
    <a:masterClrMapping/>
  </p:clrMapOvr>
</p:sld>
</file>

<file path=ppt/slides/slide4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27819199"/>
      </p:ext>
    </p:extLst>
  </p:cSld>
  <p:clrMapOvr>
    <a:masterClrMapping/>
  </p:clrMapOvr>
</p:sld>
</file>

<file path=ppt/slides/slide4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10620242"/>
      </p:ext>
    </p:extLst>
  </p:cSld>
  <p:clrMapOvr>
    <a:masterClrMapping/>
  </p:clrMapOvr>
</p:sld>
</file>

<file path=ppt/slides/slide4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07029012"/>
      </p:ext>
    </p:extLst>
  </p:cSld>
  <p:clrMapOvr>
    <a:masterClrMapping/>
  </p:clrMapOvr>
</p:sld>
</file>

<file path=ppt/slides/slide4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9541254"/>
      </p:ext>
    </p:extLst>
  </p:cSld>
  <p:clrMapOvr>
    <a:masterClrMapping/>
  </p:clrMapOvr>
</p:sld>
</file>

<file path=ppt/slides/slide4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23214948"/>
      </p:ext>
    </p:extLst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31915114"/>
      </p:ext>
    </p:extLst>
  </p:cSld>
  <p:clrMapOvr>
    <a:masterClrMapping/>
  </p:clrMapOvr>
</p:sld>
</file>

<file path=ppt/slides/slide4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5487052"/>
      </p:ext>
    </p:extLst>
  </p:cSld>
  <p:clrMapOvr>
    <a:masterClrMapping/>
  </p:clrMapOvr>
</p:sld>
</file>

<file path=ppt/slides/slide4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46525738"/>
      </p:ext>
    </p:extLst>
  </p:cSld>
  <p:clrMapOvr>
    <a:masterClrMapping/>
  </p:clrMapOvr>
</p:sld>
</file>

<file path=ppt/slides/slide4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49484365"/>
      </p:ext>
    </p:extLst>
  </p:cSld>
  <p:clrMapOvr>
    <a:masterClrMapping/>
  </p:clrMapOvr>
</p:sld>
</file>

<file path=ppt/slides/slide4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75811757"/>
      </p:ext>
    </p:extLst>
  </p:cSld>
  <p:clrMapOvr>
    <a:masterClrMapping/>
  </p:clrMapOvr>
</p:sld>
</file>

<file path=ppt/slides/slide4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76815684"/>
      </p:ext>
    </p:extLst>
  </p:cSld>
  <p:clrMapOvr>
    <a:masterClrMapping/>
  </p:clrMapOvr>
</p:sld>
</file>

<file path=ppt/slides/slide4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946673715"/>
      </p:ext>
    </p:extLst>
  </p:cSld>
  <p:clrMapOvr>
    <a:masterClrMapping/>
  </p:clrMapOvr>
</p:sld>
</file>

<file path=ppt/slides/slide4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5153489"/>
      </p:ext>
    </p:extLst>
  </p:cSld>
  <p:clrMapOvr>
    <a:masterClrMapping/>
  </p:clrMapOvr>
</p:sld>
</file>

<file path=ppt/slides/slide4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27344262"/>
      </p:ext>
    </p:extLst>
  </p:cSld>
  <p:clrMapOvr>
    <a:masterClrMapping/>
  </p:clrMapOvr>
</p:sld>
</file>

<file path=ppt/slides/slide4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0371793"/>
      </p:ext>
    </p:extLst>
  </p:cSld>
  <p:clrMapOvr>
    <a:masterClrMapping/>
  </p:clrMapOvr>
</p:sld>
</file>

<file path=ppt/slides/slide4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45186884"/>
      </p:ext>
    </p:extLst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SP3 SERIES </a:t>
            </a:r>
          </a:p>
        </p:txBody>
      </p:sp>
    </p:spTree>
    <p:extLst>
      <p:ext uri="{BB962C8B-B14F-4D97-AF65-F5344CB8AC3E}">
        <p14:creationId xmlns:p14="http://schemas.microsoft.com/office/powerpoint/2010/main" val="2340671694"/>
      </p:ext>
    </p:extLst>
  </p:cSld>
  <p:clrMapOvr>
    <a:masterClrMapping/>
  </p:clrMapOvr>
</p:sld>
</file>

<file path=ppt/slides/slide4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46238391"/>
      </p:ext>
    </p:extLst>
  </p:cSld>
  <p:clrMapOvr>
    <a:masterClrMapping/>
  </p:clrMapOvr>
</p:sld>
</file>

<file path=ppt/slides/slide4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50848553"/>
      </p:ext>
    </p:extLst>
  </p:cSld>
  <p:clrMapOvr>
    <a:masterClrMapping/>
  </p:clrMapOvr>
</p:sld>
</file>

<file path=ppt/slides/slide4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13229704"/>
      </p:ext>
    </p:extLst>
  </p:cSld>
  <p:clrMapOvr>
    <a:masterClrMapping/>
  </p:clrMapOvr>
</p:sld>
</file>

<file path=ppt/slides/slide4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01494286"/>
      </p:ext>
    </p:extLst>
  </p:cSld>
  <p:clrMapOvr>
    <a:masterClrMapping/>
  </p:clrMapOvr>
</p:sld>
</file>

<file path=ppt/slides/slide4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05558457"/>
      </p:ext>
    </p:extLst>
  </p:cSld>
  <p:clrMapOvr>
    <a:masterClrMapping/>
  </p:clrMapOvr>
</p:sld>
</file>

<file path=ppt/slides/slide4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36363489"/>
      </p:ext>
    </p:extLst>
  </p:cSld>
  <p:clrMapOvr>
    <a:masterClrMapping/>
  </p:clrMapOvr>
</p:sld>
</file>

<file path=ppt/slides/slide4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83714803"/>
      </p:ext>
    </p:extLst>
  </p:cSld>
  <p:clrMapOvr>
    <a:masterClrMapping/>
  </p:clrMapOvr>
</p:sld>
</file>

<file path=ppt/slides/slide4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94019320"/>
      </p:ext>
    </p:extLst>
  </p:cSld>
  <p:clrMapOvr>
    <a:masterClrMapping/>
  </p:clrMapOvr>
</p:sld>
</file>

<file path=ppt/slides/slide4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95077234"/>
      </p:ext>
    </p:extLst>
  </p:cSld>
  <p:clrMapOvr>
    <a:masterClrMapping/>
  </p:clrMapOvr>
</p:sld>
</file>

<file path=ppt/slides/slide4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9304594"/>
      </p:ext>
    </p:extLst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18193144"/>
      </p:ext>
    </p:extLst>
  </p:cSld>
  <p:clrMapOvr>
    <a:masterClrMapping/>
  </p:clrMapOvr>
</p:sld>
</file>

<file path=ppt/slides/slide4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43696383"/>
      </p:ext>
    </p:extLst>
  </p:cSld>
  <p:clrMapOvr>
    <a:masterClrMapping/>
  </p:clrMapOvr>
</p:sld>
</file>

<file path=ppt/slides/slide4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87770996"/>
      </p:ext>
    </p:extLst>
  </p:cSld>
  <p:clrMapOvr>
    <a:masterClrMapping/>
  </p:clrMapOvr>
</p:sld>
</file>

<file path=ppt/slides/slide4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75597437"/>
      </p:ext>
    </p:extLst>
  </p:cSld>
  <p:clrMapOvr>
    <a:masterClrMapping/>
  </p:clrMapOvr>
</p:sld>
</file>

<file path=ppt/slides/slide4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93737255"/>
      </p:ext>
    </p:extLst>
  </p:cSld>
  <p:clrMapOvr>
    <a:masterClrMapping/>
  </p:clrMapOvr>
</p:sld>
</file>

<file path=ppt/slides/slide4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288101"/>
      </p:ext>
    </p:extLst>
  </p:cSld>
  <p:clrMapOvr>
    <a:masterClrMapping/>
  </p:clrMapOvr>
</p:sld>
</file>

<file path=ppt/slides/slide4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3769242"/>
      </p:ext>
    </p:extLst>
  </p:cSld>
  <p:clrMapOvr>
    <a:masterClrMapping/>
  </p:clrMapOvr>
</p:sld>
</file>

<file path=ppt/slides/slide4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09133273"/>
      </p:ext>
    </p:extLst>
  </p:cSld>
  <p:clrMapOvr>
    <a:masterClrMapping/>
  </p:clrMapOvr>
</p:sld>
</file>

<file path=ppt/slides/slide4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24890158"/>
      </p:ext>
    </p:extLst>
  </p:cSld>
  <p:clrMapOvr>
    <a:masterClrMapping/>
  </p:clrMapOvr>
</p:sld>
</file>

<file path=ppt/slides/slide4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81728189"/>
      </p:ext>
    </p:extLst>
  </p:cSld>
  <p:clrMapOvr>
    <a:masterClrMapping/>
  </p:clrMapOvr>
</p:sld>
</file>

<file path=ppt/slides/slide4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44667230"/>
      </p:ext>
    </p:extLst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75678022"/>
      </p:ext>
    </p:extLst>
  </p:cSld>
  <p:clrMapOvr>
    <a:masterClrMapping/>
  </p:clrMapOvr>
</p:sld>
</file>

<file path=ppt/slides/slide4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15388126"/>
      </p:ext>
    </p:extLst>
  </p:cSld>
  <p:clrMapOvr>
    <a:masterClrMapping/>
  </p:clrMapOvr>
</p:sld>
</file>

<file path=ppt/slides/slide4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023357457"/>
      </p:ext>
    </p:extLst>
  </p:cSld>
  <p:clrMapOvr>
    <a:masterClrMapping/>
  </p:clrMapOvr>
</p:sld>
</file>

<file path=ppt/slides/slide4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4052405"/>
      </p:ext>
    </p:extLst>
  </p:cSld>
  <p:clrMapOvr>
    <a:masterClrMapping/>
  </p:clrMapOvr>
</p:sld>
</file>

<file path=ppt/slides/slide4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63125667"/>
      </p:ext>
    </p:extLst>
  </p:cSld>
  <p:clrMapOvr>
    <a:masterClrMapping/>
  </p:clrMapOvr>
</p:sld>
</file>

<file path=ppt/slides/slide4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46438713"/>
      </p:ext>
    </p:extLst>
  </p:cSld>
  <p:clrMapOvr>
    <a:masterClrMapping/>
  </p:clrMapOvr>
</p:sld>
</file>

<file path=ppt/slides/slide4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88709838"/>
      </p:ext>
    </p:extLst>
  </p:cSld>
  <p:clrMapOvr>
    <a:masterClrMapping/>
  </p:clrMapOvr>
</p:sld>
</file>

<file path=ppt/slides/slide4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00033907"/>
      </p:ext>
    </p:extLst>
  </p:cSld>
  <p:clrMapOvr>
    <a:masterClrMapping/>
  </p:clrMapOvr>
</p:sld>
</file>

<file path=ppt/slides/slide4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05830276"/>
      </p:ext>
    </p:extLst>
  </p:cSld>
  <p:clrMapOvr>
    <a:masterClrMapping/>
  </p:clrMapOvr>
</p:sld>
</file>

<file path=ppt/slides/slide4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1014292"/>
      </p:ext>
    </p:extLst>
  </p:cSld>
  <p:clrMapOvr>
    <a:masterClrMapping/>
  </p:clrMapOvr>
</p:sld>
</file>

<file path=ppt/slides/slide4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49615937"/>
      </p:ext>
    </p:extLst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9222621"/>
      </p:ext>
    </p:extLst>
  </p:cSld>
  <p:clrMapOvr>
    <a:masterClrMapping/>
  </p:clrMapOvr>
</p:sld>
</file>

<file path=ppt/slides/slide4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26801143"/>
      </p:ext>
    </p:extLst>
  </p:cSld>
  <p:clrMapOvr>
    <a:masterClrMapping/>
  </p:clrMapOvr>
</p:sld>
</file>

<file path=ppt/slides/slide4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06137245"/>
      </p:ext>
    </p:extLst>
  </p:cSld>
  <p:clrMapOvr>
    <a:masterClrMapping/>
  </p:clrMapOvr>
</p:sld>
</file>

<file path=ppt/slides/slide4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09877851"/>
      </p:ext>
    </p:extLst>
  </p:cSld>
  <p:clrMapOvr>
    <a:masterClrMapping/>
  </p:clrMapOvr>
</p:sld>
</file>

<file path=ppt/slides/slide4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37155572"/>
      </p:ext>
    </p:extLst>
  </p:cSld>
  <p:clrMapOvr>
    <a:masterClrMapping/>
  </p:clrMapOvr>
</p:sld>
</file>

<file path=ppt/slides/slide4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819994684"/>
      </p:ext>
    </p:extLst>
  </p:cSld>
  <p:clrMapOvr>
    <a:masterClrMapping/>
  </p:clrMapOvr>
</p:sld>
</file>

<file path=ppt/slides/slide4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1221301"/>
      </p:ext>
    </p:extLst>
  </p:cSld>
  <p:clrMapOvr>
    <a:masterClrMapping/>
  </p:clrMapOvr>
</p:sld>
</file>

<file path=ppt/slides/slide4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33472060"/>
      </p:ext>
    </p:extLst>
  </p:cSld>
  <p:clrMapOvr>
    <a:masterClrMapping/>
  </p:clrMapOvr>
</p:sld>
</file>

<file path=ppt/slides/slide4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79197939"/>
      </p:ext>
    </p:extLst>
  </p:cSld>
  <p:clrMapOvr>
    <a:masterClrMapping/>
  </p:clrMapOvr>
</p:sld>
</file>

<file path=ppt/slides/slide4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65829077"/>
      </p:ext>
    </p:extLst>
  </p:cSld>
  <p:clrMapOvr>
    <a:masterClrMapping/>
  </p:clrMapOvr>
</p:sld>
</file>

<file path=ppt/slides/slide4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79195861"/>
      </p:ext>
    </p:extLst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SP4 SERIES </a:t>
            </a:r>
          </a:p>
        </p:txBody>
      </p:sp>
    </p:spTree>
    <p:extLst>
      <p:ext uri="{BB962C8B-B14F-4D97-AF65-F5344CB8AC3E}">
        <p14:creationId xmlns:p14="http://schemas.microsoft.com/office/powerpoint/2010/main" val="2582127080"/>
      </p:ext>
    </p:extLst>
  </p:cSld>
  <p:clrMapOvr>
    <a:masterClrMapping/>
  </p:clrMapOvr>
</p:sld>
</file>

<file path=ppt/slides/slide4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81208257"/>
      </p:ext>
    </p:extLst>
  </p:cSld>
  <p:clrMapOvr>
    <a:masterClrMapping/>
  </p:clrMapOvr>
</p:sld>
</file>

<file path=ppt/slides/slide4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39180720"/>
      </p:ext>
    </p:extLst>
  </p:cSld>
  <p:clrMapOvr>
    <a:masterClrMapping/>
  </p:clrMapOvr>
</p:sld>
</file>

<file path=ppt/slides/slide4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42448457"/>
      </p:ext>
    </p:extLst>
  </p:cSld>
  <p:clrMapOvr>
    <a:masterClrMapping/>
  </p:clrMapOvr>
</p:sld>
</file>

<file path=ppt/slides/slide4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60354215"/>
      </p:ext>
    </p:extLst>
  </p:cSld>
  <p:clrMapOvr>
    <a:masterClrMapping/>
  </p:clrMapOvr>
</p:sld>
</file>

<file path=ppt/slides/slide4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64274103"/>
      </p:ext>
    </p:extLst>
  </p:cSld>
  <p:clrMapOvr>
    <a:masterClrMapping/>
  </p:clrMapOvr>
</p:sld>
</file>

<file path=ppt/slides/slide4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07940345"/>
      </p:ext>
    </p:extLst>
  </p:cSld>
  <p:clrMapOvr>
    <a:masterClrMapping/>
  </p:clrMapOvr>
</p:sld>
</file>

<file path=ppt/slides/slide4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16061150"/>
      </p:ext>
    </p:extLst>
  </p:cSld>
  <p:clrMapOvr>
    <a:masterClrMapping/>
  </p:clrMapOvr>
</p:sld>
</file>

<file path=ppt/slides/slide4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230969065"/>
      </p:ext>
    </p:extLst>
  </p:cSld>
  <p:clrMapOvr>
    <a:masterClrMapping/>
  </p:clrMapOvr>
</p:sld>
</file>

<file path=ppt/slides/slide4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8518781"/>
      </p:ext>
    </p:extLst>
  </p:cSld>
  <p:clrMapOvr>
    <a:masterClrMapping/>
  </p:clrMapOvr>
</p:sld>
</file>

<file path=ppt/slides/slide4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100166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88405273"/>
      </p:ext>
    </p:extLst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39540784"/>
      </p:ext>
    </p:extLst>
  </p:cSld>
  <p:clrMapOvr>
    <a:masterClrMapping/>
  </p:clrMapOvr>
</p:sld>
</file>

<file path=ppt/slides/slide4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48059709"/>
      </p:ext>
    </p:extLst>
  </p:cSld>
  <p:clrMapOvr>
    <a:masterClrMapping/>
  </p:clrMapOvr>
</p:sld>
</file>

<file path=ppt/slides/slide4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27616484"/>
      </p:ext>
    </p:extLst>
  </p:cSld>
  <p:clrMapOvr>
    <a:masterClrMapping/>
  </p:clrMapOvr>
</p:sld>
</file>

<file path=ppt/slides/slide4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40368283"/>
      </p:ext>
    </p:extLst>
  </p:cSld>
  <p:clrMapOvr>
    <a:masterClrMapping/>
  </p:clrMapOvr>
</p:sld>
</file>

<file path=ppt/slides/slide4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99328705"/>
      </p:ext>
    </p:extLst>
  </p:cSld>
  <p:clrMapOvr>
    <a:masterClrMapping/>
  </p:clrMapOvr>
</p:sld>
</file>

<file path=ppt/slides/slide4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72371939"/>
      </p:ext>
    </p:extLst>
  </p:cSld>
  <p:clrMapOvr>
    <a:masterClrMapping/>
  </p:clrMapOvr>
</p:sld>
</file>

<file path=ppt/slides/slide4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73799207"/>
      </p:ext>
    </p:extLst>
  </p:cSld>
  <p:clrMapOvr>
    <a:masterClrMapping/>
  </p:clrMapOvr>
</p:sld>
</file>

<file path=ppt/slides/slide4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71531405"/>
      </p:ext>
    </p:extLst>
  </p:cSld>
  <p:clrMapOvr>
    <a:masterClrMapping/>
  </p:clrMapOvr>
</p:sld>
</file>

<file path=ppt/slides/slide4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68435591"/>
      </p:ext>
    </p:extLst>
  </p:cSld>
  <p:clrMapOvr>
    <a:masterClrMapping/>
  </p:clrMapOvr>
</p:sld>
</file>

<file path=ppt/slides/slide4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16180033"/>
      </p:ext>
    </p:extLst>
  </p:cSld>
  <p:clrMapOvr>
    <a:masterClrMapping/>
  </p:clrMapOvr>
</p:sld>
</file>

<file path=ppt/slides/slide4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35762424"/>
      </p:ext>
    </p:extLst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75898538"/>
      </p:ext>
    </p:extLst>
  </p:cSld>
  <p:clrMapOvr>
    <a:masterClrMapping/>
  </p:clrMapOvr>
</p:sld>
</file>

<file path=ppt/slides/slide4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154273843"/>
      </p:ext>
    </p:extLst>
  </p:cSld>
  <p:clrMapOvr>
    <a:masterClrMapping/>
  </p:clrMapOvr>
</p:sld>
</file>

<file path=ppt/slides/slide4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7520692"/>
      </p:ext>
    </p:extLst>
  </p:cSld>
  <p:clrMapOvr>
    <a:masterClrMapping/>
  </p:clrMapOvr>
</p:sld>
</file>

<file path=ppt/slides/slide4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60374290"/>
      </p:ext>
    </p:extLst>
  </p:cSld>
  <p:clrMapOvr>
    <a:masterClrMapping/>
  </p:clrMapOvr>
</p:sld>
</file>

<file path=ppt/slides/slide4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83005184"/>
      </p:ext>
    </p:extLst>
  </p:cSld>
  <p:clrMapOvr>
    <a:masterClrMapping/>
  </p:clrMapOvr>
</p:sld>
</file>

<file path=ppt/slides/slide4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19000977"/>
      </p:ext>
    </p:extLst>
  </p:cSld>
  <p:clrMapOvr>
    <a:masterClrMapping/>
  </p:clrMapOvr>
</p:sld>
</file>

<file path=ppt/slides/slide4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39548881"/>
      </p:ext>
    </p:extLst>
  </p:cSld>
  <p:clrMapOvr>
    <a:masterClrMapping/>
  </p:clrMapOvr>
</p:sld>
</file>

<file path=ppt/slides/slide4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3082782"/>
      </p:ext>
    </p:extLst>
  </p:cSld>
  <p:clrMapOvr>
    <a:masterClrMapping/>
  </p:clrMapOvr>
</p:sld>
</file>

<file path=ppt/slides/slide4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06150916"/>
      </p:ext>
    </p:extLst>
  </p:cSld>
  <p:clrMapOvr>
    <a:masterClrMapping/>
  </p:clrMapOvr>
</p:sld>
</file>

<file path=ppt/slides/slide4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85959040"/>
      </p:ext>
    </p:extLst>
  </p:cSld>
  <p:clrMapOvr>
    <a:masterClrMapping/>
  </p:clrMapOvr>
</p:sld>
</file>

<file path=ppt/slides/slide4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56466567"/>
      </p:ext>
    </p:extLst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82517451"/>
      </p:ext>
    </p:extLst>
  </p:cSld>
  <p:clrMapOvr>
    <a:masterClrMapping/>
  </p:clrMapOvr>
</p:sld>
</file>

<file path=ppt/slides/slide4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91360174"/>
      </p:ext>
    </p:extLst>
  </p:cSld>
  <p:clrMapOvr>
    <a:masterClrMapping/>
  </p:clrMapOvr>
</p:sld>
</file>

<file path=ppt/slides/slide4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19281753"/>
      </p:ext>
    </p:extLst>
  </p:cSld>
  <p:clrMapOvr>
    <a:masterClrMapping/>
  </p:clrMapOvr>
</p:sld>
</file>

<file path=ppt/slides/slide4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62992353"/>
      </p:ext>
    </p:extLst>
  </p:cSld>
  <p:clrMapOvr>
    <a:masterClrMapping/>
  </p:clrMapOvr>
</p:sld>
</file>

<file path=ppt/slides/slide4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500668940"/>
      </p:ext>
    </p:extLst>
  </p:cSld>
  <p:clrMapOvr>
    <a:masterClrMapping/>
  </p:clrMapOvr>
</p:sld>
</file>

<file path=ppt/slides/slide4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8273100"/>
      </p:ext>
    </p:extLst>
  </p:cSld>
  <p:clrMapOvr>
    <a:masterClrMapping/>
  </p:clrMapOvr>
</p:sld>
</file>

<file path=ppt/slides/slide4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99191989"/>
      </p:ext>
    </p:extLst>
  </p:cSld>
  <p:clrMapOvr>
    <a:masterClrMapping/>
  </p:clrMapOvr>
</p:sld>
</file>

<file path=ppt/slides/slide4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22465675"/>
      </p:ext>
    </p:extLst>
  </p:cSld>
  <p:clrMapOvr>
    <a:masterClrMapping/>
  </p:clrMapOvr>
</p:sld>
</file>

<file path=ppt/slides/slide4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87510953"/>
      </p:ext>
    </p:extLst>
  </p:cSld>
  <p:clrMapOvr>
    <a:masterClrMapping/>
  </p:clrMapOvr>
</p:sld>
</file>

<file path=ppt/slides/slide4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62477616"/>
      </p:ext>
    </p:extLst>
  </p:cSld>
  <p:clrMapOvr>
    <a:masterClrMapping/>
  </p:clrMapOvr>
</p:sld>
</file>

<file path=ppt/slides/slide4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04802469"/>
      </p:ext>
    </p:extLst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SP5 SERIES </a:t>
            </a:r>
          </a:p>
        </p:txBody>
      </p:sp>
    </p:spTree>
    <p:extLst>
      <p:ext uri="{BB962C8B-B14F-4D97-AF65-F5344CB8AC3E}">
        <p14:creationId xmlns:p14="http://schemas.microsoft.com/office/powerpoint/2010/main" val="2502764132"/>
      </p:ext>
    </p:extLst>
  </p:cSld>
  <p:clrMapOvr>
    <a:masterClrMapping/>
  </p:clrMapOvr>
</p:sld>
</file>

<file path=ppt/slides/slide4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6156792"/>
      </p:ext>
    </p:extLst>
  </p:cSld>
  <p:clrMapOvr>
    <a:masterClrMapping/>
  </p:clrMapOvr>
</p:sld>
</file>

<file path=ppt/slides/slide4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79478424"/>
      </p:ext>
    </p:extLst>
  </p:cSld>
  <p:clrMapOvr>
    <a:masterClrMapping/>
  </p:clrMapOvr>
</p:sld>
</file>

<file path=ppt/slides/slide4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44134352"/>
      </p:ext>
    </p:extLst>
  </p:cSld>
  <p:clrMapOvr>
    <a:masterClrMapping/>
  </p:clrMapOvr>
</p:sld>
</file>

<file path=ppt/slides/slide4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88658361"/>
      </p:ext>
    </p:extLst>
  </p:cSld>
  <p:clrMapOvr>
    <a:masterClrMapping/>
  </p:clrMapOvr>
</p:sld>
</file>

<file path=ppt/slides/slide4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27314213"/>
      </p:ext>
    </p:extLst>
  </p:cSld>
  <p:clrMapOvr>
    <a:masterClrMapping/>
  </p:clrMapOvr>
</p:sld>
</file>

<file path=ppt/slides/slide4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9838850"/>
      </p:ext>
    </p:extLst>
  </p:cSld>
  <p:clrMapOvr>
    <a:masterClrMapping/>
  </p:clrMapOvr>
</p:sld>
</file>

<file path=ppt/slides/slide4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650241680"/>
      </p:ext>
    </p:extLst>
  </p:cSld>
  <p:clrMapOvr>
    <a:masterClrMapping/>
  </p:clrMapOvr>
</p:sld>
</file>

<file path=ppt/slides/slide4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2277203"/>
      </p:ext>
    </p:extLst>
  </p:cSld>
  <p:clrMapOvr>
    <a:masterClrMapping/>
  </p:clrMapOvr>
</p:sld>
</file>

<file path=ppt/slides/slide4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93740162"/>
      </p:ext>
    </p:extLst>
  </p:cSld>
  <p:clrMapOvr>
    <a:masterClrMapping/>
  </p:clrMapOvr>
</p:sld>
</file>

<file path=ppt/slides/slide4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85869954"/>
      </p:ext>
    </p:extLst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47090510"/>
      </p:ext>
    </p:extLst>
  </p:cSld>
  <p:clrMapOvr>
    <a:masterClrMapping/>
  </p:clrMapOvr>
</p:sld>
</file>

<file path=ppt/slides/slide4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91491807"/>
      </p:ext>
    </p:extLst>
  </p:cSld>
  <p:clrMapOvr>
    <a:masterClrMapping/>
  </p:clrMapOvr>
</p:sld>
</file>

<file path=ppt/slides/slide4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71445146"/>
      </p:ext>
    </p:extLst>
  </p:cSld>
  <p:clrMapOvr>
    <a:masterClrMapping/>
  </p:clrMapOvr>
</p:sld>
</file>

<file path=ppt/slides/slide4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44175096"/>
      </p:ext>
    </p:extLst>
  </p:cSld>
  <p:clrMapOvr>
    <a:masterClrMapping/>
  </p:clrMapOvr>
</p:sld>
</file>

<file path=ppt/slides/slide4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76133344"/>
      </p:ext>
    </p:extLst>
  </p:cSld>
  <p:clrMapOvr>
    <a:masterClrMapping/>
  </p:clrMapOvr>
</p:sld>
</file>

<file path=ppt/slides/slide4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95235307"/>
      </p:ext>
    </p:extLst>
  </p:cSld>
  <p:clrMapOvr>
    <a:masterClrMapping/>
  </p:clrMapOvr>
</p:sld>
</file>

<file path=ppt/slides/slide4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08096953"/>
      </p:ext>
    </p:extLst>
  </p:cSld>
  <p:clrMapOvr>
    <a:masterClrMapping/>
  </p:clrMapOvr>
</p:sld>
</file>

<file path=ppt/slides/slide4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83642368"/>
      </p:ext>
    </p:extLst>
  </p:cSld>
  <p:clrMapOvr>
    <a:masterClrMapping/>
  </p:clrMapOvr>
</p:sld>
</file>

<file path=ppt/slides/slide4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63230103"/>
      </p:ext>
    </p:extLst>
  </p:cSld>
  <p:clrMapOvr>
    <a:masterClrMapping/>
  </p:clrMapOvr>
</p:sld>
</file>

<file path=ppt/slides/slide4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07422488"/>
      </p:ext>
    </p:extLst>
  </p:cSld>
  <p:clrMapOvr>
    <a:masterClrMapping/>
  </p:clrMapOvr>
</p:sld>
</file>

<file path=ppt/slides/slide4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DC1 SERIES </a:t>
            </a:r>
          </a:p>
        </p:txBody>
      </p:sp>
    </p:spTree>
    <p:extLst>
      <p:ext uri="{BB962C8B-B14F-4D97-AF65-F5344CB8AC3E}">
        <p14:creationId xmlns:p14="http://schemas.microsoft.com/office/powerpoint/2010/main" val="782850380"/>
      </p:ext>
    </p:extLst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73872094"/>
      </p:ext>
    </p:extLst>
  </p:cSld>
  <p:clrMapOvr>
    <a:masterClrMapping/>
  </p:clrMapOvr>
</p:sld>
</file>

<file path=ppt/slides/slide4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7282436"/>
      </p:ext>
    </p:extLst>
  </p:cSld>
  <p:clrMapOvr>
    <a:masterClrMapping/>
  </p:clrMapOvr>
</p:sld>
</file>

<file path=ppt/slides/slide4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55772309"/>
      </p:ext>
    </p:extLst>
  </p:cSld>
  <p:clrMapOvr>
    <a:masterClrMapping/>
  </p:clrMapOvr>
</p:sld>
</file>

<file path=ppt/slides/slide4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21915804"/>
      </p:ext>
    </p:extLst>
  </p:cSld>
  <p:clrMapOvr>
    <a:masterClrMapping/>
  </p:clrMapOvr>
</p:sld>
</file>

<file path=ppt/slides/slide4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DC2 SERIES </a:t>
            </a:r>
          </a:p>
        </p:txBody>
      </p:sp>
    </p:spTree>
    <p:extLst>
      <p:ext uri="{BB962C8B-B14F-4D97-AF65-F5344CB8AC3E}">
        <p14:creationId xmlns:p14="http://schemas.microsoft.com/office/powerpoint/2010/main" val="1292338063"/>
      </p:ext>
    </p:extLst>
  </p:cSld>
  <p:clrMapOvr>
    <a:masterClrMapping/>
  </p:clrMapOvr>
</p:sld>
</file>

<file path=ppt/slides/slide4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60389855"/>
      </p:ext>
    </p:extLst>
  </p:cSld>
  <p:clrMapOvr>
    <a:masterClrMapping/>
  </p:clrMapOvr>
</p:sld>
</file>

<file path=ppt/slides/slide4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43832479"/>
      </p:ext>
    </p:extLst>
  </p:cSld>
  <p:clrMapOvr>
    <a:masterClrMapping/>
  </p:clrMapOvr>
</p:sld>
</file>

<file path=ppt/slides/slide4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89263115"/>
      </p:ext>
    </p:extLst>
  </p:cSld>
  <p:clrMapOvr>
    <a:masterClrMapping/>
  </p:clrMapOvr>
</p:sld>
</file>

<file path=ppt/slides/slide4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DC3 SERIES </a:t>
            </a:r>
          </a:p>
        </p:txBody>
      </p:sp>
    </p:spTree>
    <p:extLst>
      <p:ext uri="{BB962C8B-B14F-4D97-AF65-F5344CB8AC3E}">
        <p14:creationId xmlns:p14="http://schemas.microsoft.com/office/powerpoint/2010/main" val="341518524"/>
      </p:ext>
    </p:extLst>
  </p:cSld>
  <p:clrMapOvr>
    <a:masterClrMapping/>
  </p:clrMapOvr>
</p:sld>
</file>

<file path=ppt/slides/slide4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95911174"/>
      </p:ext>
    </p:extLst>
  </p:cSld>
  <p:clrMapOvr>
    <a:masterClrMapping/>
  </p:clrMapOvr>
</p:sld>
</file>

<file path=ppt/slides/slide4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63363607"/>
      </p:ext>
    </p:extLst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57278606"/>
      </p:ext>
    </p:extLst>
  </p:cSld>
  <p:clrMapOvr>
    <a:masterClrMapping/>
  </p:clrMapOvr>
</p:sld>
</file>

<file path=ppt/slides/slide4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9278840"/>
      </p:ext>
    </p:extLst>
  </p:cSld>
  <p:clrMapOvr>
    <a:masterClrMapping/>
  </p:clrMapOvr>
</p:sld>
</file>

<file path=ppt/slides/slide4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DC4 SERIES </a:t>
            </a:r>
          </a:p>
        </p:txBody>
      </p:sp>
    </p:spTree>
    <p:extLst>
      <p:ext uri="{BB962C8B-B14F-4D97-AF65-F5344CB8AC3E}">
        <p14:creationId xmlns:p14="http://schemas.microsoft.com/office/powerpoint/2010/main" val="2312862734"/>
      </p:ext>
    </p:extLst>
  </p:cSld>
  <p:clrMapOvr>
    <a:masterClrMapping/>
  </p:clrMapOvr>
</p:sld>
</file>

<file path=ppt/slides/slide4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97195965"/>
      </p:ext>
    </p:extLst>
  </p:cSld>
  <p:clrMapOvr>
    <a:masterClrMapping/>
  </p:clrMapOvr>
</p:sld>
</file>

<file path=ppt/slides/slide4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24303565"/>
      </p:ext>
    </p:extLst>
  </p:cSld>
  <p:clrMapOvr>
    <a:masterClrMapping/>
  </p:clrMapOvr>
</p:sld>
</file>

<file path=ppt/slides/slide4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83312815"/>
      </p:ext>
    </p:extLst>
  </p:cSld>
  <p:clrMapOvr>
    <a:masterClrMapping/>
  </p:clrMapOvr>
</p:sld>
</file>

<file path=ppt/slides/slide4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DC5 SERIES </a:t>
            </a:r>
          </a:p>
        </p:txBody>
      </p:sp>
    </p:spTree>
    <p:extLst>
      <p:ext uri="{BB962C8B-B14F-4D97-AF65-F5344CB8AC3E}">
        <p14:creationId xmlns:p14="http://schemas.microsoft.com/office/powerpoint/2010/main" val="3303389057"/>
      </p:ext>
    </p:extLst>
  </p:cSld>
  <p:clrMapOvr>
    <a:masterClrMapping/>
  </p:clrMapOvr>
</p:sld>
</file>

<file path=ppt/slides/slide4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19699082"/>
      </p:ext>
    </p:extLst>
  </p:cSld>
  <p:clrMapOvr>
    <a:masterClrMapping/>
  </p:clrMapOvr>
</p:sld>
</file>

<file path=ppt/slides/slide4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22059681"/>
      </p:ext>
    </p:extLst>
  </p:cSld>
  <p:clrMapOvr>
    <a:masterClrMapping/>
  </p:clrMapOvr>
</p:sld>
</file>

<file path=ppt/slides/slide4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24555973"/>
      </p:ext>
    </p:extLst>
  </p:cSld>
  <p:clrMapOvr>
    <a:masterClrMapping/>
  </p:clrMapOvr>
</p:sld>
</file>

<file path=ppt/slides/slide4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DC6 SERIES </a:t>
            </a:r>
          </a:p>
        </p:txBody>
      </p:sp>
    </p:spTree>
    <p:extLst>
      <p:ext uri="{BB962C8B-B14F-4D97-AF65-F5344CB8AC3E}">
        <p14:creationId xmlns:p14="http://schemas.microsoft.com/office/powerpoint/2010/main" val="473986962"/>
      </p:ext>
    </p:extLst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SP6 SERIES </a:t>
            </a:r>
          </a:p>
        </p:txBody>
      </p:sp>
    </p:spTree>
    <p:extLst>
      <p:ext uri="{BB962C8B-B14F-4D97-AF65-F5344CB8AC3E}">
        <p14:creationId xmlns:p14="http://schemas.microsoft.com/office/powerpoint/2010/main" val="744024327"/>
      </p:ext>
    </p:extLst>
  </p:cSld>
  <p:clrMapOvr>
    <a:masterClrMapping/>
  </p:clrMapOvr>
</p:sld>
</file>

<file path=ppt/slides/slide4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04331021"/>
      </p:ext>
    </p:extLst>
  </p:cSld>
  <p:clrMapOvr>
    <a:masterClrMapping/>
  </p:clrMapOvr>
</p:sld>
</file>

<file path=ppt/slides/slide4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8372354"/>
      </p:ext>
    </p:extLst>
  </p:cSld>
  <p:clrMapOvr>
    <a:masterClrMapping/>
  </p:clrMapOvr>
</p:sld>
</file>

<file path=ppt/slides/slide4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45044665"/>
      </p:ext>
    </p:extLst>
  </p:cSld>
  <p:clrMapOvr>
    <a:masterClrMapping/>
  </p:clrMapOvr>
</p:sld>
</file>

<file path=ppt/slides/slide4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DC7 SERIES </a:t>
            </a:r>
          </a:p>
        </p:txBody>
      </p:sp>
    </p:spTree>
    <p:extLst>
      <p:ext uri="{BB962C8B-B14F-4D97-AF65-F5344CB8AC3E}">
        <p14:creationId xmlns:p14="http://schemas.microsoft.com/office/powerpoint/2010/main" val="513547500"/>
      </p:ext>
    </p:extLst>
  </p:cSld>
  <p:clrMapOvr>
    <a:masterClrMapping/>
  </p:clrMapOvr>
</p:sld>
</file>

<file path=ppt/slides/slide4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94629469"/>
      </p:ext>
    </p:extLst>
  </p:cSld>
  <p:clrMapOvr>
    <a:masterClrMapping/>
  </p:clrMapOvr>
</p:sld>
</file>

<file path=ppt/slides/slide4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0978929"/>
      </p:ext>
    </p:extLst>
  </p:cSld>
  <p:clrMapOvr>
    <a:masterClrMapping/>
  </p:clrMapOvr>
</p:sld>
</file>

<file path=ppt/slides/slide4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17401689"/>
      </p:ext>
    </p:extLst>
  </p:cSld>
  <p:clrMapOvr>
    <a:masterClrMapping/>
  </p:clrMapOvr>
</p:sld>
</file>

<file path=ppt/slides/slide4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DC8 SERIES </a:t>
            </a:r>
          </a:p>
        </p:txBody>
      </p:sp>
    </p:spTree>
    <p:extLst>
      <p:ext uri="{BB962C8B-B14F-4D97-AF65-F5344CB8AC3E}">
        <p14:creationId xmlns:p14="http://schemas.microsoft.com/office/powerpoint/2010/main" val="2928829960"/>
      </p:ext>
    </p:extLst>
  </p:cSld>
  <p:clrMapOvr>
    <a:masterClrMapping/>
  </p:clrMapOvr>
</p:sld>
</file>

<file path=ppt/slides/slide4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17159812"/>
      </p:ext>
    </p:extLst>
  </p:cSld>
  <p:clrMapOvr>
    <a:masterClrMapping/>
  </p:clrMapOvr>
</p:sld>
</file>

<file path=ppt/slides/slide4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84290149"/>
      </p:ext>
    </p:extLst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96065136"/>
      </p:ext>
    </p:extLst>
  </p:cSld>
  <p:clrMapOvr>
    <a:masterClrMapping/>
  </p:clrMapOvr>
</p:sld>
</file>

<file path=ppt/slides/slide4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06227856"/>
      </p:ext>
    </p:extLst>
  </p:cSld>
  <p:clrMapOvr>
    <a:masterClrMapping/>
  </p:clrMapOvr>
</p:sld>
</file>

<file path=ppt/slides/slide4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DC9 SERIES </a:t>
            </a:r>
          </a:p>
        </p:txBody>
      </p:sp>
    </p:spTree>
    <p:extLst>
      <p:ext uri="{BB962C8B-B14F-4D97-AF65-F5344CB8AC3E}">
        <p14:creationId xmlns:p14="http://schemas.microsoft.com/office/powerpoint/2010/main" val="1226215648"/>
      </p:ext>
    </p:extLst>
  </p:cSld>
  <p:clrMapOvr>
    <a:masterClrMapping/>
  </p:clrMapOvr>
</p:sld>
</file>

<file path=ppt/slides/slide4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11703273"/>
      </p:ext>
    </p:extLst>
  </p:cSld>
  <p:clrMapOvr>
    <a:masterClrMapping/>
  </p:clrMapOvr>
</p:sld>
</file>

<file path=ppt/slides/slide4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21999534"/>
      </p:ext>
    </p:extLst>
  </p:cSld>
  <p:clrMapOvr>
    <a:masterClrMapping/>
  </p:clrMapOvr>
</p:sld>
</file>

<file path=ppt/slides/slide4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90785024"/>
      </p:ext>
    </p:extLst>
  </p:cSld>
  <p:clrMapOvr>
    <a:masterClrMapping/>
  </p:clrMapOvr>
</p:sld>
</file>

<file path=ppt/slides/slide4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DC10 SERIES </a:t>
            </a:r>
          </a:p>
        </p:txBody>
      </p:sp>
    </p:spTree>
    <p:extLst>
      <p:ext uri="{BB962C8B-B14F-4D97-AF65-F5344CB8AC3E}">
        <p14:creationId xmlns:p14="http://schemas.microsoft.com/office/powerpoint/2010/main" val="3120713413"/>
      </p:ext>
    </p:extLst>
  </p:cSld>
  <p:clrMapOvr>
    <a:masterClrMapping/>
  </p:clrMapOvr>
</p:sld>
</file>

<file path=ppt/slides/slide4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10620967"/>
      </p:ext>
    </p:extLst>
  </p:cSld>
  <p:clrMapOvr>
    <a:masterClrMapping/>
  </p:clrMapOvr>
</p:sld>
</file>

<file path=ppt/slides/slide4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15548138"/>
      </p:ext>
    </p:extLst>
  </p:cSld>
  <p:clrMapOvr>
    <a:masterClrMapping/>
  </p:clrMapOvr>
</p:sld>
</file>

<file path=ppt/slides/slide4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26125222"/>
      </p:ext>
    </p:extLst>
  </p:cSld>
  <p:clrMapOvr>
    <a:masterClrMapping/>
  </p:clrMapOvr>
</p:sld>
</file>

<file path=ppt/slides/slide4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DCV SERIES</a:t>
            </a:r>
          </a:p>
        </p:txBody>
      </p:sp>
    </p:spTree>
    <p:extLst>
      <p:ext uri="{BB962C8B-B14F-4D97-AF65-F5344CB8AC3E}">
        <p14:creationId xmlns:p14="http://schemas.microsoft.com/office/powerpoint/2010/main" val="1597328412"/>
      </p:ext>
    </p:extLst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56279847"/>
      </p:ext>
    </p:extLst>
  </p:cSld>
  <p:clrMapOvr>
    <a:masterClrMapping/>
  </p:clrMapOvr>
</p:sld>
</file>

<file path=ppt/slides/slide4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DCV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26704425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74842140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98488572"/>
      </p:ext>
    </p:extLst>
  </p:cSld>
  <p:clrMapOvr>
    <a:masterClrMapping/>
  </p:clrMapOvr>
</p:sld>
</file>

<file path=ppt/slides/slide4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066224428"/>
      </p:ext>
    </p:extLst>
  </p:cSld>
  <p:clrMapOvr>
    <a:masterClrMapping/>
  </p:clrMapOvr>
</p:sld>
</file>

<file path=ppt/slides/slide4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1724666"/>
      </p:ext>
    </p:extLst>
  </p:cSld>
  <p:clrMapOvr>
    <a:masterClrMapping/>
  </p:clrMapOvr>
</p:sld>
</file>

<file path=ppt/slides/slide4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93424894"/>
      </p:ext>
    </p:extLst>
  </p:cSld>
  <p:clrMapOvr>
    <a:masterClrMapping/>
  </p:clrMapOvr>
</p:sld>
</file>

<file path=ppt/slides/slide4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42200106"/>
      </p:ext>
    </p:extLst>
  </p:cSld>
  <p:clrMapOvr>
    <a:masterClrMapping/>
  </p:clrMapOvr>
</p:sld>
</file>

<file path=ppt/slides/slide4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50216155"/>
      </p:ext>
    </p:extLst>
  </p:cSld>
  <p:clrMapOvr>
    <a:masterClrMapping/>
  </p:clrMapOvr>
</p:sld>
</file>

<file path=ppt/slides/slide4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27693992"/>
      </p:ext>
    </p:extLst>
  </p:cSld>
  <p:clrMapOvr>
    <a:masterClrMapping/>
  </p:clrMapOvr>
</p:sld>
</file>

<file path=ppt/slides/slide4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66861219"/>
      </p:ext>
    </p:extLst>
  </p:cSld>
  <p:clrMapOvr>
    <a:masterClrMapping/>
  </p:clrMapOvr>
</p:sld>
</file>

<file path=ppt/slides/slide4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5076837"/>
      </p:ext>
    </p:extLst>
  </p:cSld>
  <p:clrMapOvr>
    <a:masterClrMapping/>
  </p:clrMapOvr>
</p:sld>
</file>

<file path=ppt/slides/slide4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13799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362697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45892276"/>
      </p:ext>
    </p:extLst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70993982"/>
      </p:ext>
    </p:extLst>
  </p:cSld>
  <p:clrMapOvr>
    <a:masterClrMapping/>
  </p:clrMapOvr>
</p:sld>
</file>

<file path=ppt/slides/slide5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95109171"/>
      </p:ext>
    </p:extLst>
  </p:cSld>
  <p:clrMapOvr>
    <a:masterClrMapping/>
  </p:clrMapOvr>
</p:sld>
</file>

<file path=ppt/slides/slide5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07431147"/>
      </p:ext>
    </p:extLst>
  </p:cSld>
  <p:clrMapOvr>
    <a:masterClrMapping/>
  </p:clrMapOvr>
</p:sld>
</file>

<file path=ppt/slides/slide5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0114901"/>
      </p:ext>
    </p:extLst>
  </p:cSld>
  <p:clrMapOvr>
    <a:masterClrMapping/>
  </p:clrMapOvr>
</p:sld>
</file>

<file path=ppt/slides/slide5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47581984"/>
      </p:ext>
    </p:extLst>
  </p:cSld>
  <p:clrMapOvr>
    <a:masterClrMapping/>
  </p:clrMapOvr>
</p:sld>
</file>

<file path=ppt/slides/slide5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451225800"/>
      </p:ext>
    </p:extLst>
  </p:cSld>
  <p:clrMapOvr>
    <a:masterClrMapping/>
  </p:clrMapOvr>
</p:sld>
</file>

<file path=ppt/slides/slide5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8197676"/>
      </p:ext>
    </p:extLst>
  </p:cSld>
  <p:clrMapOvr>
    <a:masterClrMapping/>
  </p:clrMapOvr>
</p:sld>
</file>

<file path=ppt/slides/slide5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86889765"/>
      </p:ext>
    </p:extLst>
  </p:cSld>
  <p:clrMapOvr>
    <a:masterClrMapping/>
  </p:clrMapOvr>
</p:sld>
</file>

<file path=ppt/slides/slide5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60896688"/>
      </p:ext>
    </p:extLst>
  </p:cSld>
  <p:clrMapOvr>
    <a:masterClrMapping/>
  </p:clrMapOvr>
</p:sld>
</file>

<file path=ppt/slides/slide5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67941433"/>
      </p:ext>
    </p:extLst>
  </p:cSld>
  <p:clrMapOvr>
    <a:masterClrMapping/>
  </p:clrMapOvr>
</p:sld>
</file>

<file path=ppt/slides/slide5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06934031"/>
      </p:ext>
    </p:extLst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SP7 SERIES </a:t>
            </a:r>
          </a:p>
        </p:txBody>
      </p:sp>
    </p:spTree>
    <p:extLst>
      <p:ext uri="{BB962C8B-B14F-4D97-AF65-F5344CB8AC3E}">
        <p14:creationId xmlns:p14="http://schemas.microsoft.com/office/powerpoint/2010/main" val="1196857337"/>
      </p:ext>
    </p:extLst>
  </p:cSld>
  <p:clrMapOvr>
    <a:masterClrMapping/>
  </p:clrMapOvr>
</p:sld>
</file>

<file path=ppt/slides/slide5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91845654"/>
      </p:ext>
    </p:extLst>
  </p:cSld>
  <p:clrMapOvr>
    <a:masterClrMapping/>
  </p:clrMapOvr>
</p:sld>
</file>

<file path=ppt/slides/slide5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83901570"/>
      </p:ext>
    </p:extLst>
  </p:cSld>
  <p:clrMapOvr>
    <a:masterClrMapping/>
  </p:clrMapOvr>
</p:sld>
</file>

<file path=ppt/slides/slide5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63891456"/>
      </p:ext>
    </p:extLst>
  </p:cSld>
  <p:clrMapOvr>
    <a:masterClrMapping/>
  </p:clrMapOvr>
</p:sld>
</file>

<file path=ppt/slides/slide5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18740266"/>
      </p:ext>
    </p:extLst>
  </p:cSld>
  <p:clrMapOvr>
    <a:masterClrMapping/>
  </p:clrMapOvr>
</p:sld>
</file>

<file path=ppt/slides/slide5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24898231"/>
      </p:ext>
    </p:extLst>
  </p:cSld>
  <p:clrMapOvr>
    <a:masterClrMapping/>
  </p:clrMapOvr>
</p:sld>
</file>

<file path=ppt/slides/slide5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26876500"/>
      </p:ext>
    </p:extLst>
  </p:cSld>
  <p:clrMapOvr>
    <a:masterClrMapping/>
  </p:clrMapOvr>
</p:sld>
</file>

<file path=ppt/slides/slide5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62938324"/>
      </p:ext>
    </p:extLst>
  </p:cSld>
  <p:clrMapOvr>
    <a:masterClrMapping/>
  </p:clrMapOvr>
</p:sld>
</file>

<file path=ppt/slides/slide5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584739955"/>
      </p:ext>
    </p:extLst>
  </p:cSld>
  <p:clrMapOvr>
    <a:masterClrMapping/>
  </p:clrMapOvr>
</p:sld>
</file>

<file path=ppt/slides/slide5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8907627"/>
      </p:ext>
    </p:extLst>
  </p:cSld>
  <p:clrMapOvr>
    <a:masterClrMapping/>
  </p:clrMapOvr>
</p:sld>
</file>

<file path=ppt/slides/slide5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72751939"/>
      </p:ext>
    </p:extLst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51613654"/>
      </p:ext>
    </p:extLst>
  </p:cSld>
  <p:clrMapOvr>
    <a:masterClrMapping/>
  </p:clrMapOvr>
</p:sld>
</file>

<file path=ppt/slides/slide5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07356772"/>
      </p:ext>
    </p:extLst>
  </p:cSld>
  <p:clrMapOvr>
    <a:masterClrMapping/>
  </p:clrMapOvr>
</p:sld>
</file>

<file path=ppt/slides/slide5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14525096"/>
      </p:ext>
    </p:extLst>
  </p:cSld>
  <p:clrMapOvr>
    <a:masterClrMapping/>
  </p:clrMapOvr>
</p:sld>
</file>

<file path=ppt/slides/slide5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9337238"/>
      </p:ext>
    </p:extLst>
  </p:cSld>
  <p:clrMapOvr>
    <a:masterClrMapping/>
  </p:clrMapOvr>
</p:sld>
</file>

<file path=ppt/slides/slide5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28154699"/>
      </p:ext>
    </p:extLst>
  </p:cSld>
  <p:clrMapOvr>
    <a:masterClrMapping/>
  </p:clrMapOvr>
</p:sld>
</file>

<file path=ppt/slides/slide5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07489663"/>
      </p:ext>
    </p:extLst>
  </p:cSld>
  <p:clrMapOvr>
    <a:masterClrMapping/>
  </p:clrMapOvr>
</p:sld>
</file>

<file path=ppt/slides/slide5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21046930"/>
      </p:ext>
    </p:extLst>
  </p:cSld>
  <p:clrMapOvr>
    <a:masterClrMapping/>
  </p:clrMapOvr>
</p:sld>
</file>

<file path=ppt/slides/slide5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55692996"/>
      </p:ext>
    </p:extLst>
  </p:cSld>
  <p:clrMapOvr>
    <a:masterClrMapping/>
  </p:clrMapOvr>
</p:sld>
</file>

<file path=ppt/slides/slide5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24310801"/>
      </p:ext>
    </p:extLst>
  </p:cSld>
  <p:clrMapOvr>
    <a:masterClrMapping/>
  </p:clrMapOvr>
</p:sld>
</file>

<file path=ppt/slides/slide5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77281733"/>
      </p:ext>
    </p:extLst>
  </p:cSld>
  <p:clrMapOvr>
    <a:masterClrMapping/>
  </p:clrMapOvr>
</p:sld>
</file>

<file path=ppt/slides/slide5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41092207"/>
      </p:ext>
    </p:extLst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17503956"/>
      </p:ext>
    </p:extLst>
  </p:cSld>
  <p:clrMapOvr>
    <a:masterClrMapping/>
  </p:clrMapOvr>
</p:sld>
</file>

<file path=ppt/slides/slide5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013810589"/>
      </p:ext>
    </p:extLst>
  </p:cSld>
  <p:clrMapOvr>
    <a:masterClrMapping/>
  </p:clrMapOvr>
</p:sld>
</file>

<file path=ppt/slides/slide5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7774341"/>
      </p:ext>
    </p:extLst>
  </p:cSld>
  <p:clrMapOvr>
    <a:masterClrMapping/>
  </p:clrMapOvr>
</p:sld>
</file>

<file path=ppt/slides/slide5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58815508"/>
      </p:ext>
    </p:extLst>
  </p:cSld>
  <p:clrMapOvr>
    <a:masterClrMapping/>
  </p:clrMapOvr>
</p:sld>
</file>

<file path=ppt/slides/slide5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42410554"/>
      </p:ext>
    </p:extLst>
  </p:cSld>
  <p:clrMapOvr>
    <a:masterClrMapping/>
  </p:clrMapOvr>
</p:sld>
</file>

<file path=ppt/slides/slide5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66684365"/>
      </p:ext>
    </p:extLst>
  </p:cSld>
  <p:clrMapOvr>
    <a:masterClrMapping/>
  </p:clrMapOvr>
</p:sld>
</file>

<file path=ppt/slides/slide5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41537400"/>
      </p:ext>
    </p:extLst>
  </p:cSld>
  <p:clrMapOvr>
    <a:masterClrMapping/>
  </p:clrMapOvr>
</p:sld>
</file>

<file path=ppt/slides/slide5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49893580"/>
      </p:ext>
    </p:extLst>
  </p:cSld>
  <p:clrMapOvr>
    <a:masterClrMapping/>
  </p:clrMapOvr>
</p:sld>
</file>

<file path=ppt/slides/slide5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68131522"/>
      </p:ext>
    </p:extLst>
  </p:cSld>
  <p:clrMapOvr>
    <a:masterClrMapping/>
  </p:clrMapOvr>
</p:sld>
</file>

<file path=ppt/slides/slide5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82291172"/>
      </p:ext>
    </p:extLst>
  </p:cSld>
  <p:clrMapOvr>
    <a:masterClrMapping/>
  </p:clrMapOvr>
</p:sld>
</file>

<file path=ppt/slides/slide5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79470315"/>
      </p:ext>
    </p:extLst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21616931"/>
      </p:ext>
    </p:extLst>
  </p:cSld>
  <p:clrMapOvr>
    <a:masterClrMapping/>
  </p:clrMapOvr>
</p:sld>
</file>

<file path=ppt/slides/slide5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02877054"/>
      </p:ext>
    </p:extLst>
  </p:cSld>
  <p:clrMapOvr>
    <a:masterClrMapping/>
  </p:clrMapOvr>
</p:sld>
</file>

<file path=ppt/slides/slide5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20054118"/>
      </p:ext>
    </p:extLst>
  </p:cSld>
  <p:clrMapOvr>
    <a:masterClrMapping/>
  </p:clrMapOvr>
</p:sld>
</file>

<file path=ppt/slides/slide5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12497146"/>
      </p:ext>
    </p:extLst>
  </p:cSld>
  <p:clrMapOvr>
    <a:masterClrMapping/>
  </p:clrMapOvr>
</p:sld>
</file>

<file path=ppt/slides/slide5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494052513"/>
      </p:ext>
    </p:extLst>
  </p:cSld>
  <p:clrMapOvr>
    <a:masterClrMapping/>
  </p:clrMapOvr>
</p:sld>
</file>

<file path=ppt/slides/slide5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2324250"/>
      </p:ext>
    </p:extLst>
  </p:cSld>
  <p:clrMapOvr>
    <a:masterClrMapping/>
  </p:clrMapOvr>
</p:sld>
</file>

<file path=ppt/slides/slide5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74787369"/>
      </p:ext>
    </p:extLst>
  </p:cSld>
  <p:clrMapOvr>
    <a:masterClrMapping/>
  </p:clrMapOvr>
</p:sld>
</file>

<file path=ppt/slides/slide5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91548559"/>
      </p:ext>
    </p:extLst>
  </p:cSld>
  <p:clrMapOvr>
    <a:masterClrMapping/>
  </p:clrMapOvr>
</p:sld>
</file>

<file path=ppt/slides/slide5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11337180"/>
      </p:ext>
    </p:extLst>
  </p:cSld>
  <p:clrMapOvr>
    <a:masterClrMapping/>
  </p:clrMapOvr>
</p:sld>
</file>

<file path=ppt/slides/slide5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70934290"/>
      </p:ext>
    </p:extLst>
  </p:cSld>
  <p:clrMapOvr>
    <a:masterClrMapping/>
  </p:clrMapOvr>
</p:sld>
</file>

<file path=ppt/slides/slide5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72766328"/>
      </p:ext>
    </p:extLst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SP8 SERIES </a:t>
            </a:r>
          </a:p>
        </p:txBody>
      </p:sp>
    </p:spTree>
    <p:extLst>
      <p:ext uri="{BB962C8B-B14F-4D97-AF65-F5344CB8AC3E}">
        <p14:creationId xmlns:p14="http://schemas.microsoft.com/office/powerpoint/2010/main" val="2130921355"/>
      </p:ext>
    </p:extLst>
  </p:cSld>
  <p:clrMapOvr>
    <a:masterClrMapping/>
  </p:clrMapOvr>
</p:sld>
</file>

<file path=ppt/slides/slide5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23685023"/>
      </p:ext>
    </p:extLst>
  </p:cSld>
  <p:clrMapOvr>
    <a:masterClrMapping/>
  </p:clrMapOvr>
</p:sld>
</file>

<file path=ppt/slides/slide5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10385307"/>
      </p:ext>
    </p:extLst>
  </p:cSld>
  <p:clrMapOvr>
    <a:masterClrMapping/>
  </p:clrMapOvr>
</p:sld>
</file>

<file path=ppt/slides/slide5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67972447"/>
      </p:ext>
    </p:extLst>
  </p:cSld>
  <p:clrMapOvr>
    <a:masterClrMapping/>
  </p:clrMapOvr>
</p:sld>
</file>

<file path=ppt/slides/slide5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24782464"/>
      </p:ext>
    </p:extLst>
  </p:cSld>
  <p:clrMapOvr>
    <a:masterClrMapping/>
  </p:clrMapOvr>
</p:sld>
</file>

<file path=ppt/slides/slide5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41510433"/>
      </p:ext>
    </p:extLst>
  </p:cSld>
  <p:clrMapOvr>
    <a:masterClrMapping/>
  </p:clrMapOvr>
</p:sld>
</file>

<file path=ppt/slides/slide5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26533286"/>
      </p:ext>
    </p:extLst>
  </p:cSld>
  <p:clrMapOvr>
    <a:masterClrMapping/>
  </p:clrMapOvr>
</p:sld>
</file>

<file path=ppt/slides/slide5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422282940"/>
      </p:ext>
    </p:extLst>
  </p:cSld>
  <p:clrMapOvr>
    <a:masterClrMapping/>
  </p:clrMapOvr>
</p:sld>
</file>

<file path=ppt/slides/slide5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7148143"/>
      </p:ext>
    </p:extLst>
  </p:cSld>
  <p:clrMapOvr>
    <a:masterClrMapping/>
  </p:clrMapOvr>
</p:sld>
</file>

<file path=ppt/slides/slide5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50176210"/>
      </p:ext>
    </p:extLst>
  </p:cSld>
  <p:clrMapOvr>
    <a:masterClrMapping/>
  </p:clrMapOvr>
</p:sld>
</file>

<file path=ppt/slides/slide5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20904937"/>
      </p:ext>
    </p:extLst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1634623"/>
      </p:ext>
    </p:extLst>
  </p:cSld>
  <p:clrMapOvr>
    <a:masterClrMapping/>
  </p:clrMapOvr>
</p:sld>
</file>

<file path=ppt/slides/slide5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90342073"/>
      </p:ext>
    </p:extLst>
  </p:cSld>
  <p:clrMapOvr>
    <a:masterClrMapping/>
  </p:clrMapOvr>
</p:sld>
</file>

<file path=ppt/slides/slide5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34755800"/>
      </p:ext>
    </p:extLst>
  </p:cSld>
  <p:clrMapOvr>
    <a:masterClrMapping/>
  </p:clrMapOvr>
</p:sld>
</file>

<file path=ppt/slides/slide5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00551394"/>
      </p:ext>
    </p:extLst>
  </p:cSld>
  <p:clrMapOvr>
    <a:masterClrMapping/>
  </p:clrMapOvr>
</p:sld>
</file>

<file path=ppt/slides/slide5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08510639"/>
      </p:ext>
    </p:extLst>
  </p:cSld>
  <p:clrMapOvr>
    <a:masterClrMapping/>
  </p:clrMapOvr>
</p:sld>
</file>

<file path=ppt/slides/slide5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12722566"/>
      </p:ext>
    </p:extLst>
  </p:cSld>
  <p:clrMapOvr>
    <a:masterClrMapping/>
  </p:clrMapOvr>
</p:sld>
</file>

<file path=ppt/slides/slide5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33450578"/>
      </p:ext>
    </p:extLst>
  </p:cSld>
  <p:clrMapOvr>
    <a:masterClrMapping/>
  </p:clrMapOvr>
</p:sld>
</file>

<file path=ppt/slides/slide5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30920510"/>
      </p:ext>
    </p:extLst>
  </p:cSld>
  <p:clrMapOvr>
    <a:masterClrMapping/>
  </p:clrMapOvr>
</p:sld>
</file>

<file path=ppt/slides/slide5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45360429"/>
      </p:ext>
    </p:extLst>
  </p:cSld>
  <p:clrMapOvr>
    <a:masterClrMapping/>
  </p:clrMapOvr>
</p:sld>
</file>

<file path=ppt/slides/slide5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95964787"/>
      </p:ext>
    </p:extLst>
  </p:cSld>
  <p:clrMapOvr>
    <a:masterClrMapping/>
  </p:clrMapOvr>
</p:sld>
</file>

<file path=ppt/slides/slide5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259557307"/>
      </p:ext>
    </p:extLst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37981149"/>
      </p:ext>
    </p:extLst>
  </p:cSld>
  <p:clrMapOvr>
    <a:masterClrMapping/>
  </p:clrMapOvr>
</p:sld>
</file>

<file path=ppt/slides/slide5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5317668"/>
      </p:ext>
    </p:extLst>
  </p:cSld>
  <p:clrMapOvr>
    <a:masterClrMapping/>
  </p:clrMapOvr>
</p:sld>
</file>

<file path=ppt/slides/slide5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18163992"/>
      </p:ext>
    </p:extLst>
  </p:cSld>
  <p:clrMapOvr>
    <a:masterClrMapping/>
  </p:clrMapOvr>
</p:sld>
</file>

<file path=ppt/slides/slide5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59090551"/>
      </p:ext>
    </p:extLst>
  </p:cSld>
  <p:clrMapOvr>
    <a:masterClrMapping/>
  </p:clrMapOvr>
</p:sld>
</file>

<file path=ppt/slides/slide5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47577658"/>
      </p:ext>
    </p:extLst>
  </p:cSld>
  <p:clrMapOvr>
    <a:masterClrMapping/>
  </p:clrMapOvr>
</p:sld>
</file>

<file path=ppt/slides/slide5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61108313"/>
      </p:ext>
    </p:extLst>
  </p:cSld>
  <p:clrMapOvr>
    <a:masterClrMapping/>
  </p:clrMapOvr>
</p:sld>
</file>

<file path=ppt/slides/slide5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21427223"/>
      </p:ext>
    </p:extLst>
  </p:cSld>
  <p:clrMapOvr>
    <a:masterClrMapping/>
  </p:clrMapOvr>
</p:sld>
</file>

<file path=ppt/slides/slide5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19670545"/>
      </p:ext>
    </p:extLst>
  </p:cSld>
  <p:clrMapOvr>
    <a:masterClrMapping/>
  </p:clrMapOvr>
</p:sld>
</file>

<file path=ppt/slides/slide5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83908117"/>
      </p:ext>
    </p:extLst>
  </p:cSld>
  <p:clrMapOvr>
    <a:masterClrMapping/>
  </p:clrMapOvr>
</p:sld>
</file>

<file path=ppt/slides/slide5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16491570"/>
      </p:ext>
    </p:extLst>
  </p:cSld>
  <p:clrMapOvr>
    <a:masterClrMapping/>
  </p:clrMapOvr>
</p:sld>
</file>

<file path=ppt/slides/slide5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85281981"/>
      </p:ext>
    </p:extLst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83886096"/>
      </p:ext>
    </p:extLst>
  </p:cSld>
  <p:clrMapOvr>
    <a:masterClrMapping/>
  </p:clrMapOvr>
</p:sld>
</file>

<file path=ppt/slides/slide5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43723618"/>
      </p:ext>
    </p:extLst>
  </p:cSld>
  <p:clrMapOvr>
    <a:masterClrMapping/>
  </p:clrMapOvr>
</p:sld>
</file>

<file path=ppt/slides/slide5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19347611"/>
      </p:ext>
    </p:extLst>
  </p:cSld>
  <p:clrMapOvr>
    <a:masterClrMapping/>
  </p:clrMapOvr>
</p:sld>
</file>

<file path=ppt/slides/slide5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074905832"/>
      </p:ext>
    </p:extLst>
  </p:cSld>
  <p:clrMapOvr>
    <a:masterClrMapping/>
  </p:clrMapOvr>
</p:sld>
</file>

<file path=ppt/slides/slide5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2011763"/>
      </p:ext>
    </p:extLst>
  </p:cSld>
  <p:clrMapOvr>
    <a:masterClrMapping/>
  </p:clrMapOvr>
</p:sld>
</file>

<file path=ppt/slides/slide5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24917118"/>
      </p:ext>
    </p:extLst>
  </p:cSld>
  <p:clrMapOvr>
    <a:masterClrMapping/>
  </p:clrMapOvr>
</p:sld>
</file>

<file path=ppt/slides/slide5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89998964"/>
      </p:ext>
    </p:extLst>
  </p:cSld>
  <p:clrMapOvr>
    <a:masterClrMapping/>
  </p:clrMapOvr>
</p:sld>
</file>

<file path=ppt/slides/slide5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50739047"/>
      </p:ext>
    </p:extLst>
  </p:cSld>
  <p:clrMapOvr>
    <a:masterClrMapping/>
  </p:clrMapOvr>
</p:sld>
</file>

<file path=ppt/slides/slide5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58881587"/>
      </p:ext>
    </p:extLst>
  </p:cSld>
  <p:clrMapOvr>
    <a:masterClrMapping/>
  </p:clrMapOvr>
</p:sld>
</file>

<file path=ppt/slides/slide5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85462814"/>
      </p:ext>
    </p:extLst>
  </p:cSld>
  <p:clrMapOvr>
    <a:masterClrMapping/>
  </p:clrMapOvr>
</p:sld>
</file>

<file path=ppt/slides/slide5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15515708"/>
      </p:ext>
    </p:extLst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SP9 SERIES </a:t>
            </a:r>
          </a:p>
        </p:txBody>
      </p:sp>
    </p:spTree>
    <p:extLst>
      <p:ext uri="{BB962C8B-B14F-4D97-AF65-F5344CB8AC3E}">
        <p14:creationId xmlns:p14="http://schemas.microsoft.com/office/powerpoint/2010/main" val="2300653671"/>
      </p:ext>
    </p:extLst>
  </p:cSld>
  <p:clrMapOvr>
    <a:masterClrMapping/>
  </p:clrMapOvr>
</p:sld>
</file>

<file path=ppt/slides/slide5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49751717"/>
      </p:ext>
    </p:extLst>
  </p:cSld>
  <p:clrMapOvr>
    <a:masterClrMapping/>
  </p:clrMapOvr>
</p:sld>
</file>

<file path=ppt/slides/slide5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82524007"/>
      </p:ext>
    </p:extLst>
  </p:cSld>
  <p:clrMapOvr>
    <a:masterClrMapping/>
  </p:clrMapOvr>
</p:sld>
</file>

<file path=ppt/slides/slide5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93240035"/>
      </p:ext>
    </p:extLst>
  </p:cSld>
  <p:clrMapOvr>
    <a:masterClrMapping/>
  </p:clrMapOvr>
</p:sld>
</file>

<file path=ppt/slides/slide5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34927190"/>
      </p:ext>
    </p:extLst>
  </p:cSld>
  <p:clrMapOvr>
    <a:masterClrMapping/>
  </p:clrMapOvr>
</p:sld>
</file>

<file path=ppt/slides/slide5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86266486"/>
      </p:ext>
    </p:extLst>
  </p:cSld>
  <p:clrMapOvr>
    <a:masterClrMapping/>
  </p:clrMapOvr>
</p:sld>
</file>

<file path=ppt/slides/slide5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769572536"/>
      </p:ext>
    </p:extLst>
  </p:cSld>
  <p:clrMapOvr>
    <a:masterClrMapping/>
  </p:clrMapOvr>
</p:sld>
</file>

<file path=ppt/slides/slide5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0624648"/>
      </p:ext>
    </p:extLst>
  </p:cSld>
  <p:clrMapOvr>
    <a:masterClrMapping/>
  </p:clrMapOvr>
</p:sld>
</file>

<file path=ppt/slides/slide5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01526143"/>
      </p:ext>
    </p:extLst>
  </p:cSld>
  <p:clrMapOvr>
    <a:masterClrMapping/>
  </p:clrMapOvr>
</p:sld>
</file>

<file path=ppt/slides/slide5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58639174"/>
      </p:ext>
    </p:extLst>
  </p:cSld>
  <p:clrMapOvr>
    <a:masterClrMapping/>
  </p:clrMapOvr>
</p:sld>
</file>

<file path=ppt/slides/slide5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742395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71183229"/>
      </p:ext>
    </p:extLst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06472139"/>
      </p:ext>
    </p:extLst>
  </p:cSld>
  <p:clrMapOvr>
    <a:masterClrMapping/>
  </p:clrMapOvr>
</p:sld>
</file>

<file path=ppt/slides/slide5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84345871"/>
      </p:ext>
    </p:extLst>
  </p:cSld>
  <p:clrMapOvr>
    <a:masterClrMapping/>
  </p:clrMapOvr>
</p:sld>
</file>

<file path=ppt/slides/slide5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51021591"/>
      </p:ext>
    </p:extLst>
  </p:cSld>
  <p:clrMapOvr>
    <a:masterClrMapping/>
  </p:clrMapOvr>
</p:sld>
</file>

<file path=ppt/slides/slide5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89907536"/>
      </p:ext>
    </p:extLst>
  </p:cSld>
  <p:clrMapOvr>
    <a:masterClrMapping/>
  </p:clrMapOvr>
</p:sld>
</file>

<file path=ppt/slides/slide5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63370132"/>
      </p:ext>
    </p:extLst>
  </p:cSld>
  <p:clrMapOvr>
    <a:masterClrMapping/>
  </p:clrMapOvr>
</p:sld>
</file>

<file path=ppt/slides/slide5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14105223"/>
      </p:ext>
    </p:extLst>
  </p:cSld>
  <p:clrMapOvr>
    <a:masterClrMapping/>
  </p:clrMapOvr>
</p:sld>
</file>

<file path=ppt/slides/slide5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48891147"/>
      </p:ext>
    </p:extLst>
  </p:cSld>
  <p:clrMapOvr>
    <a:masterClrMapping/>
  </p:clrMapOvr>
</p:sld>
</file>

<file path=ppt/slides/slide5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48312605"/>
      </p:ext>
    </p:extLst>
  </p:cSld>
  <p:clrMapOvr>
    <a:masterClrMapping/>
  </p:clrMapOvr>
</p:sld>
</file>

<file path=ppt/slides/slide5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84608950"/>
      </p:ext>
    </p:extLst>
  </p:cSld>
  <p:clrMapOvr>
    <a:masterClrMapping/>
  </p:clrMapOvr>
</p:sld>
</file>

<file path=ppt/slides/slide5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862173657"/>
      </p:ext>
    </p:extLst>
  </p:cSld>
  <p:clrMapOvr>
    <a:masterClrMapping/>
  </p:clrMapOvr>
</p:sld>
</file>

<file path=ppt/slides/slide5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2724109"/>
      </p:ext>
    </p:extLst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58509685"/>
      </p:ext>
    </p:extLst>
  </p:cSld>
  <p:clrMapOvr>
    <a:masterClrMapping/>
  </p:clrMapOvr>
</p:sld>
</file>

<file path=ppt/slides/slide5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94475786"/>
      </p:ext>
    </p:extLst>
  </p:cSld>
  <p:clrMapOvr>
    <a:masterClrMapping/>
  </p:clrMapOvr>
</p:sld>
</file>

<file path=ppt/slides/slide5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60809856"/>
      </p:ext>
    </p:extLst>
  </p:cSld>
  <p:clrMapOvr>
    <a:masterClrMapping/>
  </p:clrMapOvr>
</p:sld>
</file>

<file path=ppt/slides/slide5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89416253"/>
      </p:ext>
    </p:extLst>
  </p:cSld>
  <p:clrMapOvr>
    <a:masterClrMapping/>
  </p:clrMapOvr>
</p:sld>
</file>

<file path=ppt/slides/slide5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6081750"/>
      </p:ext>
    </p:extLst>
  </p:cSld>
  <p:clrMapOvr>
    <a:masterClrMapping/>
  </p:clrMapOvr>
</p:sld>
</file>

<file path=ppt/slides/slide5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51055061"/>
      </p:ext>
    </p:extLst>
  </p:cSld>
  <p:clrMapOvr>
    <a:masterClrMapping/>
  </p:clrMapOvr>
</p:sld>
</file>

<file path=ppt/slides/slide5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39604148"/>
      </p:ext>
    </p:extLst>
  </p:cSld>
  <p:clrMapOvr>
    <a:masterClrMapping/>
  </p:clrMapOvr>
</p:sld>
</file>

<file path=ppt/slides/slide5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83264437"/>
      </p:ext>
    </p:extLst>
  </p:cSld>
  <p:clrMapOvr>
    <a:masterClrMapping/>
  </p:clrMapOvr>
</p:sld>
</file>

<file path=ppt/slides/slide5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01603476"/>
      </p:ext>
    </p:extLst>
  </p:cSld>
  <p:clrMapOvr>
    <a:masterClrMapping/>
  </p:clrMapOvr>
</p:sld>
</file>

<file path=ppt/slides/slide5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71822911"/>
      </p:ext>
    </p:extLst>
  </p:cSld>
  <p:clrMapOvr>
    <a:masterClrMapping/>
  </p:clrMapOvr>
</p:sld>
</file>

<file path=ppt/slides/slide5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5747710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94345439"/>
      </p:ext>
    </p:extLst>
  </p:cSld>
  <p:clrMapOvr>
    <a:masterClrMapping/>
  </p:clrMapOvr>
</p:sld>
</file>

<file path=ppt/slides/slide5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20688752"/>
      </p:ext>
    </p:extLst>
  </p:cSld>
  <p:clrMapOvr>
    <a:masterClrMapping/>
  </p:clrMapOvr>
</p:sld>
</file>

<file path=ppt/slides/slide5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DCV1 SERIES </a:t>
            </a:r>
          </a:p>
        </p:txBody>
      </p:sp>
    </p:spTree>
    <p:extLst>
      <p:ext uri="{BB962C8B-B14F-4D97-AF65-F5344CB8AC3E}">
        <p14:creationId xmlns:p14="http://schemas.microsoft.com/office/powerpoint/2010/main" val="1956411392"/>
      </p:ext>
    </p:extLst>
  </p:cSld>
  <p:clrMapOvr>
    <a:masterClrMapping/>
  </p:clrMapOvr>
</p:sld>
</file>

<file path=ppt/slides/slide5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10426500"/>
      </p:ext>
    </p:extLst>
  </p:cSld>
  <p:clrMapOvr>
    <a:masterClrMapping/>
  </p:clrMapOvr>
</p:sld>
</file>

<file path=ppt/slides/slide5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42097111"/>
      </p:ext>
    </p:extLst>
  </p:cSld>
  <p:clrMapOvr>
    <a:masterClrMapping/>
  </p:clrMapOvr>
</p:sld>
</file>

<file path=ppt/slides/slide5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40840453"/>
      </p:ext>
    </p:extLst>
  </p:cSld>
  <p:clrMapOvr>
    <a:masterClrMapping/>
  </p:clrMapOvr>
</p:sld>
</file>

<file path=ppt/slides/slide5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DCV2 SERIES </a:t>
            </a:r>
          </a:p>
        </p:txBody>
      </p:sp>
    </p:spTree>
    <p:extLst>
      <p:ext uri="{BB962C8B-B14F-4D97-AF65-F5344CB8AC3E}">
        <p14:creationId xmlns:p14="http://schemas.microsoft.com/office/powerpoint/2010/main" val="3659287776"/>
      </p:ext>
    </p:extLst>
  </p:cSld>
  <p:clrMapOvr>
    <a:masterClrMapping/>
  </p:clrMapOvr>
</p:sld>
</file>

<file path=ppt/slides/slide5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25113026"/>
      </p:ext>
    </p:extLst>
  </p:cSld>
  <p:clrMapOvr>
    <a:masterClrMapping/>
  </p:clrMapOvr>
</p:sld>
</file>

<file path=ppt/slides/slide5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78544857"/>
      </p:ext>
    </p:extLst>
  </p:cSld>
  <p:clrMapOvr>
    <a:masterClrMapping/>
  </p:clrMapOvr>
</p:sld>
</file>

<file path=ppt/slides/slide5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51143056"/>
      </p:ext>
    </p:extLst>
  </p:cSld>
  <p:clrMapOvr>
    <a:masterClrMapping/>
  </p:clrMapOvr>
</p:sld>
</file>

<file path=ppt/slides/slide5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DCV3 SERIES </a:t>
            </a:r>
          </a:p>
        </p:txBody>
      </p:sp>
    </p:spTree>
    <p:extLst>
      <p:ext uri="{BB962C8B-B14F-4D97-AF65-F5344CB8AC3E}">
        <p14:creationId xmlns:p14="http://schemas.microsoft.com/office/powerpoint/2010/main" val="1172103852"/>
      </p:ext>
    </p:extLst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SP10 SERIES </a:t>
            </a:r>
          </a:p>
        </p:txBody>
      </p:sp>
    </p:spTree>
    <p:extLst>
      <p:ext uri="{BB962C8B-B14F-4D97-AF65-F5344CB8AC3E}">
        <p14:creationId xmlns:p14="http://schemas.microsoft.com/office/powerpoint/2010/main" val="1133773608"/>
      </p:ext>
    </p:extLst>
  </p:cSld>
  <p:clrMapOvr>
    <a:masterClrMapping/>
  </p:clrMapOvr>
</p:sld>
</file>

<file path=ppt/slides/slide5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0583012"/>
      </p:ext>
    </p:extLst>
  </p:cSld>
  <p:clrMapOvr>
    <a:masterClrMapping/>
  </p:clrMapOvr>
</p:sld>
</file>

<file path=ppt/slides/slide5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13683958"/>
      </p:ext>
    </p:extLst>
  </p:cSld>
  <p:clrMapOvr>
    <a:masterClrMapping/>
  </p:clrMapOvr>
</p:sld>
</file>

<file path=ppt/slides/slide5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88559122"/>
      </p:ext>
    </p:extLst>
  </p:cSld>
  <p:clrMapOvr>
    <a:masterClrMapping/>
  </p:clrMapOvr>
</p:sld>
</file>

<file path=ppt/slides/slide5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DCV4 SERIES </a:t>
            </a:r>
          </a:p>
        </p:txBody>
      </p:sp>
    </p:spTree>
    <p:extLst>
      <p:ext uri="{BB962C8B-B14F-4D97-AF65-F5344CB8AC3E}">
        <p14:creationId xmlns:p14="http://schemas.microsoft.com/office/powerpoint/2010/main" val="1771864290"/>
      </p:ext>
    </p:extLst>
  </p:cSld>
  <p:clrMapOvr>
    <a:masterClrMapping/>
  </p:clrMapOvr>
</p:sld>
</file>

<file path=ppt/slides/slide5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61303389"/>
      </p:ext>
    </p:extLst>
  </p:cSld>
  <p:clrMapOvr>
    <a:masterClrMapping/>
  </p:clrMapOvr>
</p:sld>
</file>

<file path=ppt/slides/slide5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7260619"/>
      </p:ext>
    </p:extLst>
  </p:cSld>
  <p:clrMapOvr>
    <a:masterClrMapping/>
  </p:clrMapOvr>
</p:sld>
</file>

<file path=ppt/slides/slide5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30398042"/>
      </p:ext>
    </p:extLst>
  </p:cSld>
  <p:clrMapOvr>
    <a:masterClrMapping/>
  </p:clrMapOvr>
</p:sld>
</file>

<file path=ppt/slides/slide5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DCV5 SERIES </a:t>
            </a:r>
          </a:p>
        </p:txBody>
      </p:sp>
    </p:spTree>
    <p:extLst>
      <p:ext uri="{BB962C8B-B14F-4D97-AF65-F5344CB8AC3E}">
        <p14:creationId xmlns:p14="http://schemas.microsoft.com/office/powerpoint/2010/main" val="1040942588"/>
      </p:ext>
    </p:extLst>
  </p:cSld>
  <p:clrMapOvr>
    <a:masterClrMapping/>
  </p:clrMapOvr>
</p:sld>
</file>

<file path=ppt/slides/slide5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3958734"/>
      </p:ext>
    </p:extLst>
  </p:cSld>
  <p:clrMapOvr>
    <a:masterClrMapping/>
  </p:clrMapOvr>
</p:sld>
</file>

<file path=ppt/slides/slide5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66410383"/>
      </p:ext>
    </p:extLst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67014686"/>
      </p:ext>
    </p:extLst>
  </p:cSld>
  <p:clrMapOvr>
    <a:masterClrMapping/>
  </p:clrMapOvr>
</p:sld>
</file>

<file path=ppt/slides/slide5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69602452"/>
      </p:ext>
    </p:extLst>
  </p:cSld>
  <p:clrMapOvr>
    <a:masterClrMapping/>
  </p:clrMapOvr>
</p:sld>
</file>

<file path=ppt/slides/slide5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DCV6 SERIES </a:t>
            </a:r>
          </a:p>
        </p:txBody>
      </p:sp>
    </p:spTree>
    <p:extLst>
      <p:ext uri="{BB962C8B-B14F-4D97-AF65-F5344CB8AC3E}">
        <p14:creationId xmlns:p14="http://schemas.microsoft.com/office/powerpoint/2010/main" val="1660597267"/>
      </p:ext>
    </p:extLst>
  </p:cSld>
  <p:clrMapOvr>
    <a:masterClrMapping/>
  </p:clrMapOvr>
</p:sld>
</file>

<file path=ppt/slides/slide5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64535596"/>
      </p:ext>
    </p:extLst>
  </p:cSld>
  <p:clrMapOvr>
    <a:masterClrMapping/>
  </p:clrMapOvr>
</p:sld>
</file>

<file path=ppt/slides/slide5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84361294"/>
      </p:ext>
    </p:extLst>
  </p:cSld>
  <p:clrMapOvr>
    <a:masterClrMapping/>
  </p:clrMapOvr>
</p:sld>
</file>

<file path=ppt/slides/slide5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55662050"/>
      </p:ext>
    </p:extLst>
  </p:cSld>
  <p:clrMapOvr>
    <a:masterClrMapping/>
  </p:clrMapOvr>
</p:sld>
</file>

<file path=ppt/slides/slide5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DCV7 SERIES </a:t>
            </a:r>
          </a:p>
        </p:txBody>
      </p:sp>
    </p:spTree>
    <p:extLst>
      <p:ext uri="{BB962C8B-B14F-4D97-AF65-F5344CB8AC3E}">
        <p14:creationId xmlns:p14="http://schemas.microsoft.com/office/powerpoint/2010/main" val="1144290523"/>
      </p:ext>
    </p:extLst>
  </p:cSld>
  <p:clrMapOvr>
    <a:masterClrMapping/>
  </p:clrMapOvr>
</p:sld>
</file>

<file path=ppt/slides/slide5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17592831"/>
      </p:ext>
    </p:extLst>
  </p:cSld>
  <p:clrMapOvr>
    <a:masterClrMapping/>
  </p:clrMapOvr>
</p:sld>
</file>

<file path=ppt/slides/slide5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5943909"/>
      </p:ext>
    </p:extLst>
  </p:cSld>
  <p:clrMapOvr>
    <a:masterClrMapping/>
  </p:clrMapOvr>
</p:sld>
</file>

<file path=ppt/slides/slide5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77079511"/>
      </p:ext>
    </p:extLst>
  </p:cSld>
  <p:clrMapOvr>
    <a:masterClrMapping/>
  </p:clrMapOvr>
</p:sld>
</file>

<file path=ppt/slides/slide5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DCV8 SERIES </a:t>
            </a:r>
          </a:p>
        </p:txBody>
      </p:sp>
    </p:spTree>
    <p:extLst>
      <p:ext uri="{BB962C8B-B14F-4D97-AF65-F5344CB8AC3E}">
        <p14:creationId xmlns:p14="http://schemas.microsoft.com/office/powerpoint/2010/main" val="3231725799"/>
      </p:ext>
    </p:extLst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03790985"/>
      </p:ext>
    </p:extLst>
  </p:cSld>
  <p:clrMapOvr>
    <a:masterClrMapping/>
  </p:clrMapOvr>
</p:sld>
</file>

<file path=ppt/slides/slide5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24130165"/>
      </p:ext>
    </p:extLst>
  </p:cSld>
  <p:clrMapOvr>
    <a:masterClrMapping/>
  </p:clrMapOvr>
</p:sld>
</file>

<file path=ppt/slides/slide5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57534442"/>
      </p:ext>
    </p:extLst>
  </p:cSld>
  <p:clrMapOvr>
    <a:masterClrMapping/>
  </p:clrMapOvr>
</p:sld>
</file>

<file path=ppt/slides/slide5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56102759"/>
      </p:ext>
    </p:extLst>
  </p:cSld>
  <p:clrMapOvr>
    <a:masterClrMapping/>
  </p:clrMapOvr>
</p:sld>
</file>

<file path=ppt/slides/slide5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DCV9 SERIES </a:t>
            </a:r>
          </a:p>
        </p:txBody>
      </p:sp>
    </p:spTree>
    <p:extLst>
      <p:ext uri="{BB962C8B-B14F-4D97-AF65-F5344CB8AC3E}">
        <p14:creationId xmlns:p14="http://schemas.microsoft.com/office/powerpoint/2010/main" val="3115220043"/>
      </p:ext>
    </p:extLst>
  </p:cSld>
  <p:clrMapOvr>
    <a:masterClrMapping/>
  </p:clrMapOvr>
</p:sld>
</file>

<file path=ppt/slides/slide5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39500940"/>
      </p:ext>
    </p:extLst>
  </p:cSld>
  <p:clrMapOvr>
    <a:masterClrMapping/>
  </p:clrMapOvr>
</p:sld>
</file>

<file path=ppt/slides/slide5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42225090"/>
      </p:ext>
    </p:extLst>
  </p:cSld>
  <p:clrMapOvr>
    <a:masterClrMapping/>
  </p:clrMapOvr>
</p:sld>
</file>

<file path=ppt/slides/slide5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56737464"/>
      </p:ext>
    </p:extLst>
  </p:cSld>
  <p:clrMapOvr>
    <a:masterClrMapping/>
  </p:clrMapOvr>
</p:sld>
</file>

<file path=ppt/slides/slide5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DCV10 SERIES </a:t>
            </a:r>
          </a:p>
        </p:txBody>
      </p:sp>
    </p:spTree>
    <p:extLst>
      <p:ext uri="{BB962C8B-B14F-4D97-AF65-F5344CB8AC3E}">
        <p14:creationId xmlns:p14="http://schemas.microsoft.com/office/powerpoint/2010/main" val="400114523"/>
      </p:ext>
    </p:extLst>
  </p:cSld>
  <p:clrMapOvr>
    <a:masterClrMapping/>
  </p:clrMapOvr>
</p:sld>
</file>

<file path=ppt/slides/slide5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7452548"/>
      </p:ext>
    </p:extLst>
  </p:cSld>
  <p:clrMapOvr>
    <a:masterClrMapping/>
  </p:clrMapOvr>
</p:sld>
</file>

<file path=ppt/slides/slide5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69708202"/>
      </p:ext>
    </p:extLst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62321846"/>
      </p:ext>
    </p:extLst>
  </p:cSld>
  <p:clrMapOvr>
    <a:masterClrMapping/>
  </p:clrMapOvr>
</p:sld>
</file>

<file path=ppt/slides/slide5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2404879"/>
      </p:ext>
    </p:extLst>
  </p:cSld>
  <p:clrMapOvr>
    <a:masterClrMapping/>
  </p:clrMapOvr>
</p:sld>
</file>

<file path=ppt/slides/slide5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TFC SERIES</a:t>
            </a:r>
          </a:p>
        </p:txBody>
      </p:sp>
    </p:spTree>
    <p:extLst>
      <p:ext uri="{BB962C8B-B14F-4D97-AF65-F5344CB8AC3E}">
        <p14:creationId xmlns:p14="http://schemas.microsoft.com/office/powerpoint/2010/main" val="1712852808"/>
      </p:ext>
    </p:extLst>
  </p:cSld>
  <p:clrMapOvr>
    <a:masterClrMapping/>
  </p:clrMapOvr>
</p:sld>
</file>

<file path=ppt/slides/slide5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TFC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6667890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0774853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59891374"/>
      </p:ext>
    </p:extLst>
  </p:cSld>
  <p:clrMapOvr>
    <a:masterClrMapping/>
  </p:clrMapOvr>
</p:sld>
</file>

<file path=ppt/slides/slide5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008082253"/>
      </p:ext>
    </p:extLst>
  </p:cSld>
  <p:clrMapOvr>
    <a:masterClrMapping/>
  </p:clrMapOvr>
</p:sld>
</file>

<file path=ppt/slides/slide5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3613499"/>
      </p:ext>
    </p:extLst>
  </p:cSld>
  <p:clrMapOvr>
    <a:masterClrMapping/>
  </p:clrMapOvr>
</p:sld>
</file>

<file path=ppt/slides/slide5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2852528"/>
      </p:ext>
    </p:extLst>
  </p:cSld>
  <p:clrMapOvr>
    <a:masterClrMapping/>
  </p:clrMapOvr>
</p:sld>
</file>

<file path=ppt/slides/slide5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69194112"/>
      </p:ext>
    </p:extLst>
  </p:cSld>
  <p:clrMapOvr>
    <a:masterClrMapping/>
  </p:clrMapOvr>
</p:sld>
</file>

<file path=ppt/slides/slide5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13134632"/>
      </p:ext>
    </p:extLst>
  </p:cSld>
  <p:clrMapOvr>
    <a:masterClrMapping/>
  </p:clrMapOvr>
</p:sld>
</file>

<file path=ppt/slides/slide5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82250327"/>
      </p:ext>
    </p:extLst>
  </p:cSld>
  <p:clrMapOvr>
    <a:masterClrMapping/>
  </p:clrMapOvr>
</p:sld>
</file>

<file path=ppt/slides/slide5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32960423"/>
      </p:ext>
    </p:extLst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XL SERIES</a:t>
            </a:r>
          </a:p>
        </p:txBody>
      </p:sp>
    </p:spTree>
    <p:extLst>
      <p:ext uri="{BB962C8B-B14F-4D97-AF65-F5344CB8AC3E}">
        <p14:creationId xmlns:p14="http://schemas.microsoft.com/office/powerpoint/2010/main" val="1387195457"/>
      </p:ext>
    </p:extLst>
  </p:cSld>
  <p:clrMapOvr>
    <a:masterClrMapping/>
  </p:clrMapOvr>
</p:sld>
</file>

<file path=ppt/slides/slide5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26185643"/>
      </p:ext>
    </p:extLst>
  </p:cSld>
  <p:clrMapOvr>
    <a:masterClrMapping/>
  </p:clrMapOvr>
</p:sld>
</file>

<file path=ppt/slides/slide5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66598404"/>
      </p:ext>
    </p:extLst>
  </p:cSld>
  <p:clrMapOvr>
    <a:masterClrMapping/>
  </p:clrMapOvr>
</p:sld>
</file>

<file path=ppt/slides/slide5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52278642"/>
      </p:ext>
    </p:extLst>
  </p:cSld>
  <p:clrMapOvr>
    <a:masterClrMapping/>
  </p:clrMapOvr>
</p:sld>
</file>

<file path=ppt/slides/slide5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74427991"/>
      </p:ext>
    </p:extLst>
  </p:cSld>
  <p:clrMapOvr>
    <a:masterClrMapping/>
  </p:clrMapOvr>
</p:sld>
</file>

<file path=ppt/slides/slide5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03718587"/>
      </p:ext>
    </p:extLst>
  </p:cSld>
  <p:clrMapOvr>
    <a:masterClrMapping/>
  </p:clrMapOvr>
</p:sld>
</file>

<file path=ppt/slides/slide5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80063637"/>
      </p:ext>
    </p:extLst>
  </p:cSld>
  <p:clrMapOvr>
    <a:masterClrMapping/>
  </p:clrMapOvr>
</p:sld>
</file>

<file path=ppt/slides/slide5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638567291"/>
      </p:ext>
    </p:extLst>
  </p:cSld>
  <p:clrMapOvr>
    <a:masterClrMapping/>
  </p:clrMapOvr>
</p:sld>
</file>

<file path=ppt/slides/slide5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8155791"/>
      </p:ext>
    </p:extLst>
  </p:cSld>
  <p:clrMapOvr>
    <a:masterClrMapping/>
  </p:clrMapOvr>
</p:sld>
</file>

<file path=ppt/slides/slide5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60049616"/>
      </p:ext>
    </p:extLst>
  </p:cSld>
  <p:clrMapOvr>
    <a:masterClrMapping/>
  </p:clrMapOvr>
</p:sld>
</file>

<file path=ppt/slides/slide5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86090552"/>
      </p:ext>
    </p:extLst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XL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73624533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3616086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165727741"/>
      </p:ext>
    </p:extLst>
  </p:cSld>
  <p:clrMapOvr>
    <a:masterClrMapping/>
  </p:clrMapOvr>
</p:sld>
</file>

<file path=ppt/slides/slide5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4181765"/>
      </p:ext>
    </p:extLst>
  </p:cSld>
  <p:clrMapOvr>
    <a:masterClrMapping/>
  </p:clrMapOvr>
</p:sld>
</file>

<file path=ppt/slides/slide5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97985828"/>
      </p:ext>
    </p:extLst>
  </p:cSld>
  <p:clrMapOvr>
    <a:masterClrMapping/>
  </p:clrMapOvr>
</p:sld>
</file>

<file path=ppt/slides/slide5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37656056"/>
      </p:ext>
    </p:extLst>
  </p:cSld>
  <p:clrMapOvr>
    <a:masterClrMapping/>
  </p:clrMapOvr>
</p:sld>
</file>

<file path=ppt/slides/slide5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73001231"/>
      </p:ext>
    </p:extLst>
  </p:cSld>
  <p:clrMapOvr>
    <a:masterClrMapping/>
  </p:clrMapOvr>
</p:sld>
</file>

<file path=ppt/slides/slide5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57419826"/>
      </p:ext>
    </p:extLst>
  </p:cSld>
  <p:clrMapOvr>
    <a:masterClrMapping/>
  </p:clrMapOvr>
</p:sld>
</file>

<file path=ppt/slides/slide5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75768910"/>
      </p:ext>
    </p:extLst>
  </p:cSld>
  <p:clrMapOvr>
    <a:masterClrMapping/>
  </p:clrMapOvr>
</p:sld>
</file>

<file path=ppt/slides/slide5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0828615"/>
      </p:ext>
    </p:extLst>
  </p:cSld>
  <p:clrMapOvr>
    <a:masterClrMapping/>
  </p:clrMapOvr>
</p:sld>
</file>

<file path=ppt/slides/slide5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10152927"/>
      </p:ext>
    </p:extLst>
  </p:cSld>
  <p:clrMapOvr>
    <a:masterClrMapping/>
  </p:clrMapOvr>
</p:sld>
</file>

<file path=ppt/slides/slide5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19343792"/>
      </p:ext>
    </p:extLst>
  </p:cSld>
  <p:clrMapOvr>
    <a:masterClrMapping/>
  </p:clrMapOvr>
</p:sld>
</file>

<file path=ppt/slides/slide5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821970465"/>
      </p:ext>
    </p:extLst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89668383"/>
      </p:ext>
    </p:extLst>
  </p:cSld>
  <p:clrMapOvr>
    <a:masterClrMapping/>
  </p:clrMapOvr>
</p:sld>
</file>

<file path=ppt/slides/slide5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56386"/>
      </p:ext>
    </p:extLst>
  </p:cSld>
  <p:clrMapOvr>
    <a:masterClrMapping/>
  </p:clrMapOvr>
</p:sld>
</file>

<file path=ppt/slides/slide5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34414346"/>
      </p:ext>
    </p:extLst>
  </p:cSld>
  <p:clrMapOvr>
    <a:masterClrMapping/>
  </p:clrMapOvr>
</p:sld>
</file>

<file path=ppt/slides/slide5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58947172"/>
      </p:ext>
    </p:extLst>
  </p:cSld>
  <p:clrMapOvr>
    <a:masterClrMapping/>
  </p:clrMapOvr>
</p:sld>
</file>

<file path=ppt/slides/slide5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43365494"/>
      </p:ext>
    </p:extLst>
  </p:cSld>
  <p:clrMapOvr>
    <a:masterClrMapping/>
  </p:clrMapOvr>
</p:sld>
</file>

<file path=ppt/slides/slide5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4433538"/>
      </p:ext>
    </p:extLst>
  </p:cSld>
  <p:clrMapOvr>
    <a:masterClrMapping/>
  </p:clrMapOvr>
</p:sld>
</file>

<file path=ppt/slides/slide5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4846302"/>
      </p:ext>
    </p:extLst>
  </p:cSld>
  <p:clrMapOvr>
    <a:masterClrMapping/>
  </p:clrMapOvr>
</p:sld>
</file>

<file path=ppt/slides/slide5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95027671"/>
      </p:ext>
    </p:extLst>
  </p:cSld>
  <p:clrMapOvr>
    <a:masterClrMapping/>
  </p:clrMapOvr>
</p:sld>
</file>

<file path=ppt/slides/slide5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5736986"/>
      </p:ext>
    </p:extLst>
  </p:cSld>
  <p:clrMapOvr>
    <a:masterClrMapping/>
  </p:clrMapOvr>
</p:sld>
</file>

<file path=ppt/slides/slide5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21424118"/>
      </p:ext>
    </p:extLst>
  </p:cSld>
  <p:clrMapOvr>
    <a:masterClrMapping/>
  </p:clrMapOvr>
</p:sld>
</file>

<file path=ppt/slides/slide5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824671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98007018"/>
      </p:ext>
    </p:extLst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7444836"/>
      </p:ext>
    </p:extLst>
  </p:cSld>
  <p:clrMapOvr>
    <a:masterClrMapping/>
  </p:clrMapOvr>
</p:sld>
</file>

<file path=ppt/slides/slide5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81472383"/>
      </p:ext>
    </p:extLst>
  </p:cSld>
  <p:clrMapOvr>
    <a:masterClrMapping/>
  </p:clrMapOvr>
</p:sld>
</file>

<file path=ppt/slides/slide5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85862154"/>
      </p:ext>
    </p:extLst>
  </p:cSld>
  <p:clrMapOvr>
    <a:masterClrMapping/>
  </p:clrMapOvr>
</p:sld>
</file>

<file path=ppt/slides/slide5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51830347"/>
      </p:ext>
    </p:extLst>
  </p:cSld>
  <p:clrMapOvr>
    <a:masterClrMapping/>
  </p:clrMapOvr>
</p:sld>
</file>

<file path=ppt/slides/slide5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5241511"/>
      </p:ext>
    </p:extLst>
  </p:cSld>
  <p:clrMapOvr>
    <a:masterClrMapping/>
  </p:clrMapOvr>
</p:sld>
</file>

<file path=ppt/slides/slide5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59793316"/>
      </p:ext>
    </p:extLst>
  </p:cSld>
  <p:clrMapOvr>
    <a:masterClrMapping/>
  </p:clrMapOvr>
</p:sld>
</file>

<file path=ppt/slides/slide5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67150294"/>
      </p:ext>
    </p:extLst>
  </p:cSld>
  <p:clrMapOvr>
    <a:masterClrMapping/>
  </p:clrMapOvr>
</p:sld>
</file>

<file path=ppt/slides/slide5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30500846"/>
      </p:ext>
    </p:extLst>
  </p:cSld>
  <p:clrMapOvr>
    <a:masterClrMapping/>
  </p:clrMapOvr>
</p:sld>
</file>

<file path=ppt/slides/slide5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650944"/>
      </p:ext>
    </p:extLst>
  </p:cSld>
  <p:clrMapOvr>
    <a:masterClrMapping/>
  </p:clrMapOvr>
</p:sld>
</file>

<file path=ppt/slides/slide5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2671666"/>
      </p:ext>
    </p:extLst>
  </p:cSld>
  <p:clrMapOvr>
    <a:masterClrMapping/>
  </p:clrMapOvr>
</p:sld>
</file>

<file path=ppt/slides/slide5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40149687"/>
      </p:ext>
    </p:extLst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95070696"/>
      </p:ext>
    </p:extLst>
  </p:cSld>
  <p:clrMapOvr>
    <a:masterClrMapping/>
  </p:clrMapOvr>
</p:sld>
</file>

<file path=ppt/slides/slide5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60656332"/>
      </p:ext>
    </p:extLst>
  </p:cSld>
  <p:clrMapOvr>
    <a:masterClrMapping/>
  </p:clrMapOvr>
</p:sld>
</file>

<file path=ppt/slides/slide5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91386870"/>
      </p:ext>
    </p:extLst>
  </p:cSld>
  <p:clrMapOvr>
    <a:masterClrMapping/>
  </p:clrMapOvr>
</p:sld>
</file>

<file path=ppt/slides/slide5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89093150"/>
      </p:ext>
    </p:extLst>
  </p:cSld>
  <p:clrMapOvr>
    <a:masterClrMapping/>
  </p:clrMapOvr>
</p:sld>
</file>

<file path=ppt/slides/slide5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20208952"/>
      </p:ext>
    </p:extLst>
  </p:cSld>
  <p:clrMapOvr>
    <a:masterClrMapping/>
  </p:clrMapOvr>
</p:sld>
</file>

<file path=ppt/slides/slide5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12138432"/>
      </p:ext>
    </p:extLst>
  </p:cSld>
  <p:clrMapOvr>
    <a:masterClrMapping/>
  </p:clrMapOvr>
</p:sld>
</file>

<file path=ppt/slides/slide5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972792422"/>
      </p:ext>
    </p:extLst>
  </p:cSld>
  <p:clrMapOvr>
    <a:masterClrMapping/>
  </p:clrMapOvr>
</p:sld>
</file>

<file path=ppt/slides/slide5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3784801"/>
      </p:ext>
    </p:extLst>
  </p:cSld>
  <p:clrMapOvr>
    <a:masterClrMapping/>
  </p:clrMapOvr>
</p:sld>
</file>

<file path=ppt/slides/slide5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24999148"/>
      </p:ext>
    </p:extLst>
  </p:cSld>
  <p:clrMapOvr>
    <a:masterClrMapping/>
  </p:clrMapOvr>
</p:sld>
</file>

<file path=ppt/slides/slide5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71636457"/>
      </p:ext>
    </p:extLst>
  </p:cSld>
  <p:clrMapOvr>
    <a:masterClrMapping/>
  </p:clrMapOvr>
</p:sld>
</file>

<file path=ppt/slides/slide5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41029745"/>
      </p:ext>
    </p:extLst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14012684"/>
      </p:ext>
    </p:extLst>
  </p:cSld>
  <p:clrMapOvr>
    <a:masterClrMapping/>
  </p:clrMapOvr>
</p:sld>
</file>

<file path=ppt/slides/slide5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21503721"/>
      </p:ext>
    </p:extLst>
  </p:cSld>
  <p:clrMapOvr>
    <a:masterClrMapping/>
  </p:clrMapOvr>
</p:sld>
</file>

<file path=ppt/slides/slide5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32794353"/>
      </p:ext>
    </p:extLst>
  </p:cSld>
  <p:clrMapOvr>
    <a:masterClrMapping/>
  </p:clrMapOvr>
</p:sld>
</file>

<file path=ppt/slides/slide5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55830476"/>
      </p:ext>
    </p:extLst>
  </p:cSld>
  <p:clrMapOvr>
    <a:masterClrMapping/>
  </p:clrMapOvr>
</p:sld>
</file>

<file path=ppt/slides/slide5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16679203"/>
      </p:ext>
    </p:extLst>
  </p:cSld>
  <p:clrMapOvr>
    <a:masterClrMapping/>
  </p:clrMapOvr>
</p:sld>
</file>

<file path=ppt/slides/slide5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56993478"/>
      </p:ext>
    </p:extLst>
  </p:cSld>
  <p:clrMapOvr>
    <a:masterClrMapping/>
  </p:clrMapOvr>
</p:sld>
</file>

<file path=ppt/slides/slide5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63737749"/>
      </p:ext>
    </p:extLst>
  </p:cSld>
  <p:clrMapOvr>
    <a:masterClrMapping/>
  </p:clrMapOvr>
</p:sld>
</file>

<file path=ppt/slides/slide5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11429192"/>
      </p:ext>
    </p:extLst>
  </p:cSld>
  <p:clrMapOvr>
    <a:masterClrMapping/>
  </p:clrMapOvr>
</p:sld>
</file>

<file path=ppt/slides/slide5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02833747"/>
      </p:ext>
    </p:extLst>
  </p:cSld>
  <p:clrMapOvr>
    <a:masterClrMapping/>
  </p:clrMapOvr>
</p:sld>
</file>

<file path=ppt/slides/slide5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651390384"/>
      </p:ext>
    </p:extLst>
  </p:cSld>
  <p:clrMapOvr>
    <a:masterClrMapping/>
  </p:clrMapOvr>
</p:sld>
</file>

<file path=ppt/slides/slide5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6651546"/>
      </p:ext>
    </p:extLst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4118889"/>
      </p:ext>
    </p:extLst>
  </p:cSld>
  <p:clrMapOvr>
    <a:masterClrMapping/>
  </p:clrMapOvr>
</p:sld>
</file>

<file path=ppt/slides/slide5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01690337"/>
      </p:ext>
    </p:extLst>
  </p:cSld>
  <p:clrMapOvr>
    <a:masterClrMapping/>
  </p:clrMapOvr>
</p:sld>
</file>

<file path=ppt/slides/slide5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0252108"/>
      </p:ext>
    </p:extLst>
  </p:cSld>
  <p:clrMapOvr>
    <a:masterClrMapping/>
  </p:clrMapOvr>
</p:sld>
</file>

<file path=ppt/slides/slide5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09604540"/>
      </p:ext>
    </p:extLst>
  </p:cSld>
  <p:clrMapOvr>
    <a:masterClrMapping/>
  </p:clrMapOvr>
</p:sld>
</file>

<file path=ppt/slides/slide5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69144231"/>
      </p:ext>
    </p:extLst>
  </p:cSld>
  <p:clrMapOvr>
    <a:masterClrMapping/>
  </p:clrMapOvr>
</p:sld>
</file>

<file path=ppt/slides/slide5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37711723"/>
      </p:ext>
    </p:extLst>
  </p:cSld>
  <p:clrMapOvr>
    <a:masterClrMapping/>
  </p:clrMapOvr>
</p:sld>
</file>

<file path=ppt/slides/slide5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20354756"/>
      </p:ext>
    </p:extLst>
  </p:cSld>
  <p:clrMapOvr>
    <a:masterClrMapping/>
  </p:clrMapOvr>
</p:sld>
</file>

<file path=ppt/slides/slide5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84416876"/>
      </p:ext>
    </p:extLst>
  </p:cSld>
  <p:clrMapOvr>
    <a:masterClrMapping/>
  </p:clrMapOvr>
</p:sld>
</file>

<file path=ppt/slides/slide5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63506362"/>
      </p:ext>
    </p:extLst>
  </p:cSld>
  <p:clrMapOvr>
    <a:masterClrMapping/>
  </p:clrMapOvr>
</p:sld>
</file>

<file path=ppt/slides/slide5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65857045"/>
      </p:ext>
    </p:extLst>
  </p:cSld>
  <p:clrMapOvr>
    <a:masterClrMapping/>
  </p:clrMapOvr>
</p:sld>
</file>

<file path=ppt/slides/slide5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71760948"/>
      </p:ext>
    </p:extLst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1895713"/>
      </p:ext>
    </p:extLst>
  </p:cSld>
  <p:clrMapOvr>
    <a:masterClrMapping/>
  </p:clrMapOvr>
</p:sld>
</file>

<file path=ppt/slides/slide5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84752086"/>
      </p:ext>
    </p:extLst>
  </p:cSld>
  <p:clrMapOvr>
    <a:masterClrMapping/>
  </p:clrMapOvr>
</p:sld>
</file>

<file path=ppt/slides/slide5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177047646"/>
      </p:ext>
    </p:extLst>
  </p:cSld>
  <p:clrMapOvr>
    <a:masterClrMapping/>
  </p:clrMapOvr>
</p:sld>
</file>

<file path=ppt/slides/slide5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2741402"/>
      </p:ext>
    </p:extLst>
  </p:cSld>
  <p:clrMapOvr>
    <a:masterClrMapping/>
  </p:clrMapOvr>
</p:sld>
</file>

<file path=ppt/slides/slide5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16229209"/>
      </p:ext>
    </p:extLst>
  </p:cSld>
  <p:clrMapOvr>
    <a:masterClrMapping/>
  </p:clrMapOvr>
</p:sld>
</file>

<file path=ppt/slides/slide5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30760535"/>
      </p:ext>
    </p:extLst>
  </p:cSld>
  <p:clrMapOvr>
    <a:masterClrMapping/>
  </p:clrMapOvr>
</p:sld>
</file>

<file path=ppt/slides/slide5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93822414"/>
      </p:ext>
    </p:extLst>
  </p:cSld>
  <p:clrMapOvr>
    <a:masterClrMapping/>
  </p:clrMapOvr>
</p:sld>
</file>

<file path=ppt/slides/slide5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73082464"/>
      </p:ext>
    </p:extLst>
  </p:cSld>
  <p:clrMapOvr>
    <a:masterClrMapping/>
  </p:clrMapOvr>
</p:sld>
</file>

<file path=ppt/slides/slide5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19393618"/>
      </p:ext>
    </p:extLst>
  </p:cSld>
  <p:clrMapOvr>
    <a:masterClrMapping/>
  </p:clrMapOvr>
</p:sld>
</file>

<file path=ppt/slides/slide5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37315017"/>
      </p:ext>
    </p:extLst>
  </p:cSld>
  <p:clrMapOvr>
    <a:masterClrMapping/>
  </p:clrMapOvr>
</p:sld>
</file>

<file path=ppt/slides/slide5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6739007"/>
      </p:ext>
    </p:extLst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13911689"/>
      </p:ext>
    </p:extLst>
  </p:cSld>
  <p:clrMapOvr>
    <a:masterClrMapping/>
  </p:clrMapOvr>
</p:sld>
</file>

<file path=ppt/slides/slide5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96464478"/>
      </p:ext>
    </p:extLst>
  </p:cSld>
  <p:clrMapOvr>
    <a:masterClrMapping/>
  </p:clrMapOvr>
</p:sld>
</file>

<file path=ppt/slides/slide5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74753752"/>
      </p:ext>
    </p:extLst>
  </p:cSld>
  <p:clrMapOvr>
    <a:masterClrMapping/>
  </p:clrMapOvr>
</p:sld>
</file>

<file path=ppt/slides/slide5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38889070"/>
      </p:ext>
    </p:extLst>
  </p:cSld>
  <p:clrMapOvr>
    <a:masterClrMapping/>
  </p:clrMapOvr>
</p:sld>
</file>

<file path=ppt/slides/slide5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47956385"/>
      </p:ext>
    </p:extLst>
  </p:cSld>
  <p:clrMapOvr>
    <a:masterClrMapping/>
  </p:clrMapOvr>
</p:sld>
</file>

<file path=ppt/slides/slide5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766912569"/>
      </p:ext>
    </p:extLst>
  </p:cSld>
  <p:clrMapOvr>
    <a:masterClrMapping/>
  </p:clrMapOvr>
</p:sld>
</file>

<file path=ppt/slides/slide5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6277316"/>
      </p:ext>
    </p:extLst>
  </p:cSld>
  <p:clrMapOvr>
    <a:masterClrMapping/>
  </p:clrMapOvr>
</p:sld>
</file>

<file path=ppt/slides/slide5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94460815"/>
      </p:ext>
    </p:extLst>
  </p:cSld>
  <p:clrMapOvr>
    <a:masterClrMapping/>
  </p:clrMapOvr>
</p:sld>
</file>

<file path=ppt/slides/slide5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68443808"/>
      </p:ext>
    </p:extLst>
  </p:cSld>
  <p:clrMapOvr>
    <a:masterClrMapping/>
  </p:clrMapOvr>
</p:sld>
</file>

<file path=ppt/slides/slide5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13378727"/>
      </p:ext>
    </p:extLst>
  </p:cSld>
  <p:clrMapOvr>
    <a:masterClrMapping/>
  </p:clrMapOvr>
</p:sld>
</file>

<file path=ppt/slides/slide5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52745667"/>
      </p:ext>
    </p:extLst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60209969"/>
      </p:ext>
    </p:extLst>
  </p:cSld>
  <p:clrMapOvr>
    <a:masterClrMapping/>
  </p:clrMapOvr>
</p:sld>
</file>

<file path=ppt/slides/slide5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96570057"/>
      </p:ext>
    </p:extLst>
  </p:cSld>
  <p:clrMapOvr>
    <a:masterClrMapping/>
  </p:clrMapOvr>
</p:sld>
</file>

<file path=ppt/slides/slide5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2171427"/>
      </p:ext>
    </p:extLst>
  </p:cSld>
  <p:clrMapOvr>
    <a:masterClrMapping/>
  </p:clrMapOvr>
</p:sld>
</file>

<file path=ppt/slides/slide5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60541822"/>
      </p:ext>
    </p:extLst>
  </p:cSld>
  <p:clrMapOvr>
    <a:masterClrMapping/>
  </p:clrMapOvr>
</p:sld>
</file>

<file path=ppt/slides/slide5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10715725"/>
      </p:ext>
    </p:extLst>
  </p:cSld>
  <p:clrMapOvr>
    <a:masterClrMapping/>
  </p:clrMapOvr>
</p:sld>
</file>

<file path=ppt/slides/slide5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37772744"/>
      </p:ext>
    </p:extLst>
  </p:cSld>
  <p:clrMapOvr>
    <a:masterClrMapping/>
  </p:clrMapOvr>
</p:sld>
</file>

<file path=ppt/slides/slide5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54622317"/>
      </p:ext>
    </p:extLst>
  </p:cSld>
  <p:clrMapOvr>
    <a:masterClrMapping/>
  </p:clrMapOvr>
</p:sld>
</file>

<file path=ppt/slides/slide5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55146974"/>
      </p:ext>
    </p:extLst>
  </p:cSld>
  <p:clrMapOvr>
    <a:masterClrMapping/>
  </p:clrMapOvr>
</p:sld>
</file>

<file path=ppt/slides/slide5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449368980"/>
      </p:ext>
    </p:extLst>
  </p:cSld>
  <p:clrMapOvr>
    <a:masterClrMapping/>
  </p:clrMapOvr>
</p:sld>
</file>

<file path=ppt/slides/slide5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92399405"/>
      </p:ext>
    </p:extLst>
  </p:cSld>
  <p:clrMapOvr>
    <a:masterClrMapping/>
  </p:clrMapOvr>
</p:sld>
</file>

<file path=ppt/slides/slide5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23615074"/>
      </p:ext>
    </p:extLst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66286975"/>
      </p:ext>
    </p:extLst>
  </p:cSld>
  <p:clrMapOvr>
    <a:masterClrMapping/>
  </p:clrMapOvr>
</p:sld>
</file>

<file path=ppt/slides/slide5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9775511"/>
      </p:ext>
    </p:extLst>
  </p:cSld>
  <p:clrMapOvr>
    <a:masterClrMapping/>
  </p:clrMapOvr>
</p:sld>
</file>

<file path=ppt/slides/slide5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30691839"/>
      </p:ext>
    </p:extLst>
  </p:cSld>
  <p:clrMapOvr>
    <a:masterClrMapping/>
  </p:clrMapOvr>
</p:sld>
</file>

<file path=ppt/slides/slide5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88412921"/>
      </p:ext>
    </p:extLst>
  </p:cSld>
  <p:clrMapOvr>
    <a:masterClrMapping/>
  </p:clrMapOvr>
</p:sld>
</file>

<file path=ppt/slides/slide5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12839833"/>
      </p:ext>
    </p:extLst>
  </p:cSld>
  <p:clrMapOvr>
    <a:masterClrMapping/>
  </p:clrMapOvr>
</p:sld>
</file>

<file path=ppt/slides/slide5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49780747"/>
      </p:ext>
    </p:extLst>
  </p:cSld>
  <p:clrMapOvr>
    <a:masterClrMapping/>
  </p:clrMapOvr>
</p:sld>
</file>

<file path=ppt/slides/slide5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70887915"/>
      </p:ext>
    </p:extLst>
  </p:cSld>
  <p:clrMapOvr>
    <a:masterClrMapping/>
  </p:clrMapOvr>
</p:sld>
</file>

<file path=ppt/slides/slide5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43779368"/>
      </p:ext>
    </p:extLst>
  </p:cSld>
  <p:clrMapOvr>
    <a:masterClrMapping/>
  </p:clrMapOvr>
</p:sld>
</file>

<file path=ppt/slides/slide5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49743519"/>
      </p:ext>
    </p:extLst>
  </p:cSld>
  <p:clrMapOvr>
    <a:masterClrMapping/>
  </p:clrMapOvr>
</p:sld>
</file>

<file path=ppt/slides/slide5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84259614"/>
      </p:ext>
    </p:extLst>
  </p:cSld>
  <p:clrMapOvr>
    <a:masterClrMapping/>
  </p:clrMapOvr>
</p:sld>
</file>

<file path=ppt/slides/slide5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90580201"/>
      </p:ext>
    </p:extLst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81893574"/>
      </p:ext>
    </p:extLst>
  </p:cSld>
  <p:clrMapOvr>
    <a:masterClrMapping/>
  </p:clrMapOvr>
</p:sld>
</file>

<file path=ppt/slides/slide5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940954877"/>
      </p:ext>
    </p:extLst>
  </p:cSld>
  <p:clrMapOvr>
    <a:masterClrMapping/>
  </p:clrMapOvr>
</p:sld>
</file>

<file path=ppt/slides/slide5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5668597"/>
      </p:ext>
    </p:extLst>
  </p:cSld>
  <p:clrMapOvr>
    <a:masterClrMapping/>
  </p:clrMapOvr>
</p:sld>
</file>

<file path=ppt/slides/slide5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51548841"/>
      </p:ext>
    </p:extLst>
  </p:cSld>
  <p:clrMapOvr>
    <a:masterClrMapping/>
  </p:clrMapOvr>
</p:sld>
</file>

<file path=ppt/slides/slide5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12284728"/>
      </p:ext>
    </p:extLst>
  </p:cSld>
  <p:clrMapOvr>
    <a:masterClrMapping/>
  </p:clrMapOvr>
</p:sld>
</file>

<file path=ppt/slides/slide5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63495106"/>
      </p:ext>
    </p:extLst>
  </p:cSld>
  <p:clrMapOvr>
    <a:masterClrMapping/>
  </p:clrMapOvr>
</p:sld>
</file>

<file path=ppt/slides/slide5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29456504"/>
      </p:ext>
    </p:extLst>
  </p:cSld>
  <p:clrMapOvr>
    <a:masterClrMapping/>
  </p:clrMapOvr>
</p:sld>
</file>

<file path=ppt/slides/slide5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7643457"/>
      </p:ext>
    </p:extLst>
  </p:cSld>
  <p:clrMapOvr>
    <a:masterClrMapping/>
  </p:clrMapOvr>
</p:sld>
</file>

<file path=ppt/slides/slide5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11019949"/>
      </p:ext>
    </p:extLst>
  </p:cSld>
  <p:clrMapOvr>
    <a:masterClrMapping/>
  </p:clrMapOvr>
</p:sld>
</file>

<file path=ppt/slides/slide5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72863470"/>
      </p:ext>
    </p:extLst>
  </p:cSld>
  <p:clrMapOvr>
    <a:masterClrMapping/>
  </p:clrMapOvr>
</p:sld>
</file>

<file path=ppt/slides/slide5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8228951"/>
      </p:ext>
    </p:extLst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68766294"/>
      </p:ext>
    </p:extLst>
  </p:cSld>
  <p:clrMapOvr>
    <a:masterClrMapping/>
  </p:clrMapOvr>
</p:sld>
</file>

<file path=ppt/slides/slide5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32438786"/>
      </p:ext>
    </p:extLst>
  </p:cSld>
  <p:clrMapOvr>
    <a:masterClrMapping/>
  </p:clrMapOvr>
</p:sld>
</file>

<file path=ppt/slides/slide5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93774546"/>
      </p:ext>
    </p:extLst>
  </p:cSld>
  <p:clrMapOvr>
    <a:masterClrMapping/>
  </p:clrMapOvr>
</p:sld>
</file>

<file path=ppt/slides/slide5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33477441"/>
      </p:ext>
    </p:extLst>
  </p:cSld>
  <p:clrMapOvr>
    <a:masterClrMapping/>
  </p:clrMapOvr>
</p:sld>
</file>

<file path=ppt/slides/slide5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TFC1 SERIES </a:t>
            </a:r>
          </a:p>
        </p:txBody>
      </p:sp>
    </p:spTree>
    <p:extLst>
      <p:ext uri="{BB962C8B-B14F-4D97-AF65-F5344CB8AC3E}">
        <p14:creationId xmlns:p14="http://schemas.microsoft.com/office/powerpoint/2010/main" val="3727974398"/>
      </p:ext>
    </p:extLst>
  </p:cSld>
  <p:clrMapOvr>
    <a:masterClrMapping/>
  </p:clrMapOvr>
</p:sld>
</file>

<file path=ppt/slides/slide5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475043"/>
      </p:ext>
    </p:extLst>
  </p:cSld>
  <p:clrMapOvr>
    <a:masterClrMapping/>
  </p:clrMapOvr>
</p:sld>
</file>

<file path=ppt/slides/slide5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9508006"/>
      </p:ext>
    </p:extLst>
  </p:cSld>
  <p:clrMapOvr>
    <a:masterClrMapping/>
  </p:clrMapOvr>
</p:sld>
</file>

<file path=ppt/slides/slide5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40309137"/>
      </p:ext>
    </p:extLst>
  </p:cSld>
  <p:clrMapOvr>
    <a:masterClrMapping/>
  </p:clrMapOvr>
</p:sld>
</file>

<file path=ppt/slides/slide5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TFC2 SERIES </a:t>
            </a:r>
          </a:p>
        </p:txBody>
      </p:sp>
    </p:spTree>
    <p:extLst>
      <p:ext uri="{BB962C8B-B14F-4D97-AF65-F5344CB8AC3E}">
        <p14:creationId xmlns:p14="http://schemas.microsoft.com/office/powerpoint/2010/main" val="4191364089"/>
      </p:ext>
    </p:extLst>
  </p:cSld>
  <p:clrMapOvr>
    <a:masterClrMapping/>
  </p:clrMapOvr>
</p:sld>
</file>

<file path=ppt/slides/slide5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48630190"/>
      </p:ext>
    </p:extLst>
  </p:cSld>
  <p:clrMapOvr>
    <a:masterClrMapping/>
  </p:clrMapOvr>
</p:sld>
</file>

<file path=ppt/slides/slide5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14697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38180151"/>
      </p:ext>
    </p:extLst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41361590"/>
      </p:ext>
    </p:extLst>
  </p:cSld>
  <p:clrMapOvr>
    <a:masterClrMapping/>
  </p:clrMapOvr>
</p:sld>
</file>

<file path=ppt/slides/slide5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89866028"/>
      </p:ext>
    </p:extLst>
  </p:cSld>
  <p:clrMapOvr>
    <a:masterClrMapping/>
  </p:clrMapOvr>
</p:sld>
</file>

<file path=ppt/slides/slide5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TFC3 SERIES </a:t>
            </a:r>
          </a:p>
        </p:txBody>
      </p:sp>
    </p:spTree>
    <p:extLst>
      <p:ext uri="{BB962C8B-B14F-4D97-AF65-F5344CB8AC3E}">
        <p14:creationId xmlns:p14="http://schemas.microsoft.com/office/powerpoint/2010/main" val="1743853300"/>
      </p:ext>
    </p:extLst>
  </p:cSld>
  <p:clrMapOvr>
    <a:masterClrMapping/>
  </p:clrMapOvr>
</p:sld>
</file>

<file path=ppt/slides/slide5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1972699"/>
      </p:ext>
    </p:extLst>
  </p:cSld>
  <p:clrMapOvr>
    <a:masterClrMapping/>
  </p:clrMapOvr>
</p:sld>
</file>

<file path=ppt/slides/slide5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63744790"/>
      </p:ext>
    </p:extLst>
  </p:cSld>
  <p:clrMapOvr>
    <a:masterClrMapping/>
  </p:clrMapOvr>
</p:sld>
</file>

<file path=ppt/slides/slide5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36024988"/>
      </p:ext>
    </p:extLst>
  </p:cSld>
  <p:clrMapOvr>
    <a:masterClrMapping/>
  </p:clrMapOvr>
</p:sld>
</file>

<file path=ppt/slides/slide5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TFC4 SERIES </a:t>
            </a:r>
          </a:p>
        </p:txBody>
      </p:sp>
    </p:spTree>
    <p:extLst>
      <p:ext uri="{BB962C8B-B14F-4D97-AF65-F5344CB8AC3E}">
        <p14:creationId xmlns:p14="http://schemas.microsoft.com/office/powerpoint/2010/main" val="2861066583"/>
      </p:ext>
    </p:extLst>
  </p:cSld>
  <p:clrMapOvr>
    <a:masterClrMapping/>
  </p:clrMapOvr>
</p:sld>
</file>

<file path=ppt/slides/slide5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36879468"/>
      </p:ext>
    </p:extLst>
  </p:cSld>
  <p:clrMapOvr>
    <a:masterClrMapping/>
  </p:clrMapOvr>
</p:sld>
</file>

<file path=ppt/slides/slide5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05508619"/>
      </p:ext>
    </p:extLst>
  </p:cSld>
  <p:clrMapOvr>
    <a:masterClrMapping/>
  </p:clrMapOvr>
</p:sld>
</file>

<file path=ppt/slides/slide5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77234355"/>
      </p:ext>
    </p:extLst>
  </p:cSld>
  <p:clrMapOvr>
    <a:masterClrMapping/>
  </p:clrMapOvr>
</p:sld>
</file>

<file path=ppt/slides/slide5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TFC5 SERIES </a:t>
            </a:r>
          </a:p>
        </p:txBody>
      </p:sp>
    </p:spTree>
    <p:extLst>
      <p:ext uri="{BB962C8B-B14F-4D97-AF65-F5344CB8AC3E}">
        <p14:creationId xmlns:p14="http://schemas.microsoft.com/office/powerpoint/2010/main" val="3647012358"/>
      </p:ext>
    </p:extLst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19123812"/>
      </p:ext>
    </p:extLst>
  </p:cSld>
  <p:clrMapOvr>
    <a:masterClrMapping/>
  </p:clrMapOvr>
</p:sld>
</file>

<file path=ppt/slides/slide5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89683039"/>
      </p:ext>
    </p:extLst>
  </p:cSld>
  <p:clrMapOvr>
    <a:masterClrMapping/>
  </p:clrMapOvr>
</p:sld>
</file>

<file path=ppt/slides/slide5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16594581"/>
      </p:ext>
    </p:extLst>
  </p:cSld>
  <p:clrMapOvr>
    <a:masterClrMapping/>
  </p:clrMapOvr>
</p:sld>
</file>

<file path=ppt/slides/slide5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49620779"/>
      </p:ext>
    </p:extLst>
  </p:cSld>
  <p:clrMapOvr>
    <a:masterClrMapping/>
  </p:clrMapOvr>
</p:sld>
</file>

<file path=ppt/slides/slide5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TFC6 SERIES </a:t>
            </a:r>
          </a:p>
        </p:txBody>
      </p:sp>
    </p:spTree>
    <p:extLst>
      <p:ext uri="{BB962C8B-B14F-4D97-AF65-F5344CB8AC3E}">
        <p14:creationId xmlns:p14="http://schemas.microsoft.com/office/powerpoint/2010/main" val="3037034131"/>
      </p:ext>
    </p:extLst>
  </p:cSld>
  <p:clrMapOvr>
    <a:masterClrMapping/>
  </p:clrMapOvr>
</p:sld>
</file>

<file path=ppt/slides/slide5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87347740"/>
      </p:ext>
    </p:extLst>
  </p:cSld>
  <p:clrMapOvr>
    <a:masterClrMapping/>
  </p:clrMapOvr>
</p:sld>
</file>

<file path=ppt/slides/slide5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98753123"/>
      </p:ext>
    </p:extLst>
  </p:cSld>
  <p:clrMapOvr>
    <a:masterClrMapping/>
  </p:clrMapOvr>
</p:sld>
</file>

<file path=ppt/slides/slide5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60546979"/>
      </p:ext>
    </p:extLst>
  </p:cSld>
  <p:clrMapOvr>
    <a:masterClrMapping/>
  </p:clrMapOvr>
</p:sld>
</file>

<file path=ppt/slides/slide5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TFC7 SERIES </a:t>
            </a:r>
          </a:p>
        </p:txBody>
      </p:sp>
    </p:spTree>
    <p:extLst>
      <p:ext uri="{BB962C8B-B14F-4D97-AF65-F5344CB8AC3E}">
        <p14:creationId xmlns:p14="http://schemas.microsoft.com/office/powerpoint/2010/main" val="2551522011"/>
      </p:ext>
    </p:extLst>
  </p:cSld>
  <p:clrMapOvr>
    <a:masterClrMapping/>
  </p:clrMapOvr>
</p:sld>
</file>

<file path=ppt/slides/slide5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70336611"/>
      </p:ext>
    </p:extLst>
  </p:cSld>
  <p:clrMapOvr>
    <a:masterClrMapping/>
  </p:clrMapOvr>
</p:sld>
</file>

<file path=ppt/slides/slide5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06210755"/>
      </p:ext>
    </p:extLst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531264406"/>
      </p:ext>
    </p:extLst>
  </p:cSld>
  <p:clrMapOvr>
    <a:masterClrMapping/>
  </p:clrMapOvr>
</p:sld>
</file>

<file path=ppt/slides/slide5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24414159"/>
      </p:ext>
    </p:extLst>
  </p:cSld>
  <p:clrMapOvr>
    <a:masterClrMapping/>
  </p:clrMapOvr>
</p:sld>
</file>

<file path=ppt/slides/slide5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TFC8 SERIES </a:t>
            </a:r>
          </a:p>
        </p:txBody>
      </p:sp>
    </p:spTree>
    <p:extLst>
      <p:ext uri="{BB962C8B-B14F-4D97-AF65-F5344CB8AC3E}">
        <p14:creationId xmlns:p14="http://schemas.microsoft.com/office/powerpoint/2010/main" val="728000032"/>
      </p:ext>
    </p:extLst>
  </p:cSld>
  <p:clrMapOvr>
    <a:masterClrMapping/>
  </p:clrMapOvr>
</p:sld>
</file>

<file path=ppt/slides/slide5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7547935"/>
      </p:ext>
    </p:extLst>
  </p:cSld>
  <p:clrMapOvr>
    <a:masterClrMapping/>
  </p:clrMapOvr>
</p:sld>
</file>

<file path=ppt/slides/slide5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4313395"/>
      </p:ext>
    </p:extLst>
  </p:cSld>
  <p:clrMapOvr>
    <a:masterClrMapping/>
  </p:clrMapOvr>
</p:sld>
</file>

<file path=ppt/slides/slide5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20126489"/>
      </p:ext>
    </p:extLst>
  </p:cSld>
  <p:clrMapOvr>
    <a:masterClrMapping/>
  </p:clrMapOvr>
</p:sld>
</file>

<file path=ppt/slides/slide5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TFC9 SERIES </a:t>
            </a:r>
          </a:p>
        </p:txBody>
      </p:sp>
    </p:spTree>
    <p:extLst>
      <p:ext uri="{BB962C8B-B14F-4D97-AF65-F5344CB8AC3E}">
        <p14:creationId xmlns:p14="http://schemas.microsoft.com/office/powerpoint/2010/main" val="2823342948"/>
      </p:ext>
    </p:extLst>
  </p:cSld>
  <p:clrMapOvr>
    <a:masterClrMapping/>
  </p:clrMapOvr>
</p:sld>
</file>

<file path=ppt/slides/slide5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84465414"/>
      </p:ext>
    </p:extLst>
  </p:cSld>
  <p:clrMapOvr>
    <a:masterClrMapping/>
  </p:clrMapOvr>
</p:sld>
</file>

<file path=ppt/slides/slide5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5810081"/>
      </p:ext>
    </p:extLst>
  </p:cSld>
  <p:clrMapOvr>
    <a:masterClrMapping/>
  </p:clrMapOvr>
</p:sld>
</file>

<file path=ppt/slides/slide5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64187424"/>
      </p:ext>
    </p:extLst>
  </p:cSld>
  <p:clrMapOvr>
    <a:masterClrMapping/>
  </p:clrMapOvr>
</p:sld>
</file>

<file path=ppt/slides/slide5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TFC10 SERIES </a:t>
            </a:r>
          </a:p>
        </p:txBody>
      </p:sp>
    </p:spTree>
    <p:extLst>
      <p:ext uri="{BB962C8B-B14F-4D97-AF65-F5344CB8AC3E}">
        <p14:creationId xmlns:p14="http://schemas.microsoft.com/office/powerpoint/2010/main" val="3859392284"/>
      </p:ext>
    </p:extLst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3415678"/>
      </p:ext>
    </p:extLst>
  </p:cSld>
  <p:clrMapOvr>
    <a:masterClrMapping/>
  </p:clrMapOvr>
</p:sld>
</file>

<file path=ppt/slides/slide5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7091425"/>
      </p:ext>
    </p:extLst>
  </p:cSld>
  <p:clrMapOvr>
    <a:masterClrMapping/>
  </p:clrMapOvr>
</p:sld>
</file>

<file path=ppt/slides/slide5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6996799"/>
      </p:ext>
    </p:extLst>
  </p:cSld>
  <p:clrMapOvr>
    <a:masterClrMapping/>
  </p:clrMapOvr>
</p:sld>
</file>

<file path=ppt/slides/slide5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14846854"/>
      </p:ext>
    </p:extLst>
  </p:cSld>
  <p:clrMapOvr>
    <a:masterClrMapping/>
  </p:clrMapOvr>
</p:sld>
</file>

<file path=ppt/slides/slide5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FC SERIES</a:t>
            </a:r>
          </a:p>
        </p:txBody>
      </p:sp>
    </p:spTree>
    <p:extLst>
      <p:ext uri="{BB962C8B-B14F-4D97-AF65-F5344CB8AC3E}">
        <p14:creationId xmlns:p14="http://schemas.microsoft.com/office/powerpoint/2010/main" val="3247212807"/>
      </p:ext>
    </p:extLst>
  </p:cSld>
  <p:clrMapOvr>
    <a:masterClrMapping/>
  </p:clrMapOvr>
</p:sld>
</file>

<file path=ppt/slides/slide5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FC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3677655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1477172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9850191"/>
      </p:ext>
    </p:extLst>
  </p:cSld>
  <p:clrMapOvr>
    <a:masterClrMapping/>
  </p:clrMapOvr>
</p:sld>
</file>

<file path=ppt/slides/slide5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325107463"/>
      </p:ext>
    </p:extLst>
  </p:cSld>
  <p:clrMapOvr>
    <a:masterClrMapping/>
  </p:clrMapOvr>
</p:sld>
</file>

<file path=ppt/slides/slide5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22097823"/>
      </p:ext>
    </p:extLst>
  </p:cSld>
  <p:clrMapOvr>
    <a:masterClrMapping/>
  </p:clrMapOvr>
</p:sld>
</file>

<file path=ppt/slides/slide5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60603210"/>
      </p:ext>
    </p:extLst>
  </p:cSld>
  <p:clrMapOvr>
    <a:masterClrMapping/>
  </p:clrMapOvr>
</p:sld>
</file>

<file path=ppt/slides/slide5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82883551"/>
      </p:ext>
    </p:extLst>
  </p:cSld>
  <p:clrMapOvr>
    <a:masterClrMapping/>
  </p:clrMapOvr>
</p:sld>
</file>

<file path=ppt/slides/slide5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50883219"/>
      </p:ext>
    </p:extLst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63106619"/>
      </p:ext>
    </p:extLst>
  </p:cSld>
  <p:clrMapOvr>
    <a:masterClrMapping/>
  </p:clrMapOvr>
</p:sld>
</file>

<file path=ppt/slides/slide5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62226357"/>
      </p:ext>
    </p:extLst>
  </p:cSld>
  <p:clrMapOvr>
    <a:masterClrMapping/>
  </p:clrMapOvr>
</p:sld>
</file>

<file path=ppt/slides/slide5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4256493"/>
      </p:ext>
    </p:extLst>
  </p:cSld>
  <p:clrMapOvr>
    <a:masterClrMapping/>
  </p:clrMapOvr>
</p:sld>
</file>

<file path=ppt/slides/slide5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79895603"/>
      </p:ext>
    </p:extLst>
  </p:cSld>
  <p:clrMapOvr>
    <a:masterClrMapping/>
  </p:clrMapOvr>
</p:sld>
</file>

<file path=ppt/slides/slide5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59350699"/>
      </p:ext>
    </p:extLst>
  </p:cSld>
  <p:clrMapOvr>
    <a:masterClrMapping/>
  </p:clrMapOvr>
</p:sld>
</file>

<file path=ppt/slides/slide5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38863246"/>
      </p:ext>
    </p:extLst>
  </p:cSld>
  <p:clrMapOvr>
    <a:masterClrMapping/>
  </p:clrMapOvr>
</p:sld>
</file>

<file path=ppt/slides/slide5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70680675"/>
      </p:ext>
    </p:extLst>
  </p:cSld>
  <p:clrMapOvr>
    <a:masterClrMapping/>
  </p:clrMapOvr>
</p:sld>
</file>

<file path=ppt/slides/slide5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46505543"/>
      </p:ext>
    </p:extLst>
  </p:cSld>
  <p:clrMapOvr>
    <a:masterClrMapping/>
  </p:clrMapOvr>
</p:sld>
</file>

<file path=ppt/slides/slide5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32505389"/>
      </p:ext>
    </p:extLst>
  </p:cSld>
  <p:clrMapOvr>
    <a:masterClrMapping/>
  </p:clrMapOvr>
</p:sld>
</file>

<file path=ppt/slides/slide5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308811043"/>
      </p:ext>
    </p:extLst>
  </p:cSld>
  <p:clrMapOvr>
    <a:masterClrMapping/>
  </p:clrMapOvr>
</p:sld>
</file>

<file path=ppt/slides/slide5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6278562"/>
      </p:ext>
    </p:extLst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95986567"/>
      </p:ext>
    </p:extLst>
  </p:cSld>
  <p:clrMapOvr>
    <a:masterClrMapping/>
  </p:clrMapOvr>
</p:sld>
</file>

<file path=ppt/slides/slide5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67189929"/>
      </p:ext>
    </p:extLst>
  </p:cSld>
  <p:clrMapOvr>
    <a:masterClrMapping/>
  </p:clrMapOvr>
</p:sld>
</file>

<file path=ppt/slides/slide5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05239868"/>
      </p:ext>
    </p:extLst>
  </p:cSld>
  <p:clrMapOvr>
    <a:masterClrMapping/>
  </p:clrMapOvr>
</p:sld>
</file>

<file path=ppt/slides/slide5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1124647"/>
      </p:ext>
    </p:extLst>
  </p:cSld>
  <p:clrMapOvr>
    <a:masterClrMapping/>
  </p:clrMapOvr>
</p:sld>
</file>

<file path=ppt/slides/slide5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39128367"/>
      </p:ext>
    </p:extLst>
  </p:cSld>
  <p:clrMapOvr>
    <a:masterClrMapping/>
  </p:clrMapOvr>
</p:sld>
</file>

<file path=ppt/slides/slide5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30582931"/>
      </p:ext>
    </p:extLst>
  </p:cSld>
  <p:clrMapOvr>
    <a:masterClrMapping/>
  </p:clrMapOvr>
</p:sld>
</file>

<file path=ppt/slides/slide5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36277689"/>
      </p:ext>
    </p:extLst>
  </p:cSld>
  <p:clrMapOvr>
    <a:masterClrMapping/>
  </p:clrMapOvr>
</p:sld>
</file>

<file path=ppt/slides/slide5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8483199"/>
      </p:ext>
    </p:extLst>
  </p:cSld>
  <p:clrMapOvr>
    <a:masterClrMapping/>
  </p:clrMapOvr>
</p:sld>
</file>

<file path=ppt/slides/slide5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92863441"/>
      </p:ext>
    </p:extLst>
  </p:cSld>
  <p:clrMapOvr>
    <a:masterClrMapping/>
  </p:clrMapOvr>
</p:sld>
</file>

<file path=ppt/slides/slide5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76962558"/>
      </p:ext>
    </p:extLst>
  </p:cSld>
  <p:clrMapOvr>
    <a:masterClrMapping/>
  </p:clrMapOvr>
</p:sld>
</file>

<file path=ppt/slides/slide5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72147603"/>
      </p:ext>
    </p:extLst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9482757"/>
      </p:ext>
    </p:extLst>
  </p:cSld>
  <p:clrMapOvr>
    <a:masterClrMapping/>
  </p:clrMapOvr>
</p:sld>
</file>

<file path=ppt/slides/slide5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90331511"/>
      </p:ext>
    </p:extLst>
  </p:cSld>
  <p:clrMapOvr>
    <a:masterClrMapping/>
  </p:clrMapOvr>
</p:sld>
</file>

<file path=ppt/slides/slide5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978891344"/>
      </p:ext>
    </p:extLst>
  </p:cSld>
  <p:clrMapOvr>
    <a:masterClrMapping/>
  </p:clrMapOvr>
</p:sld>
</file>

<file path=ppt/slides/slide5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7229474"/>
      </p:ext>
    </p:extLst>
  </p:cSld>
  <p:clrMapOvr>
    <a:masterClrMapping/>
  </p:clrMapOvr>
</p:sld>
</file>

<file path=ppt/slides/slide5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97730244"/>
      </p:ext>
    </p:extLst>
  </p:cSld>
  <p:clrMapOvr>
    <a:masterClrMapping/>
  </p:clrMapOvr>
</p:sld>
</file>

<file path=ppt/slides/slide5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75647231"/>
      </p:ext>
    </p:extLst>
  </p:cSld>
  <p:clrMapOvr>
    <a:masterClrMapping/>
  </p:clrMapOvr>
</p:sld>
</file>

<file path=ppt/slides/slide5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59587982"/>
      </p:ext>
    </p:extLst>
  </p:cSld>
  <p:clrMapOvr>
    <a:masterClrMapping/>
  </p:clrMapOvr>
</p:sld>
</file>

<file path=ppt/slides/slide5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68399446"/>
      </p:ext>
    </p:extLst>
  </p:cSld>
  <p:clrMapOvr>
    <a:masterClrMapping/>
  </p:clrMapOvr>
</p:sld>
</file>

<file path=ppt/slides/slide5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81575631"/>
      </p:ext>
    </p:extLst>
  </p:cSld>
  <p:clrMapOvr>
    <a:masterClrMapping/>
  </p:clrMapOvr>
</p:sld>
</file>

<file path=ppt/slides/slide5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51328621"/>
      </p:ext>
    </p:extLst>
  </p:cSld>
  <p:clrMapOvr>
    <a:masterClrMapping/>
  </p:clrMapOvr>
</p:sld>
</file>

<file path=ppt/slides/slide5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81725781"/>
      </p:ext>
    </p:extLst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90438827"/>
      </p:ext>
    </p:extLst>
  </p:cSld>
  <p:clrMapOvr>
    <a:masterClrMapping/>
  </p:clrMapOvr>
</p:sld>
</file>

<file path=ppt/slides/slide5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40621830"/>
      </p:ext>
    </p:extLst>
  </p:cSld>
  <p:clrMapOvr>
    <a:masterClrMapping/>
  </p:clrMapOvr>
</p:sld>
</file>

<file path=ppt/slides/slide5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07704073"/>
      </p:ext>
    </p:extLst>
  </p:cSld>
  <p:clrMapOvr>
    <a:masterClrMapping/>
  </p:clrMapOvr>
</p:sld>
</file>

<file path=ppt/slides/slide5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52926130"/>
      </p:ext>
    </p:extLst>
  </p:cSld>
  <p:clrMapOvr>
    <a:masterClrMapping/>
  </p:clrMapOvr>
</p:sld>
</file>

<file path=ppt/slides/slide5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5254123"/>
      </p:ext>
    </p:extLst>
  </p:cSld>
  <p:clrMapOvr>
    <a:masterClrMapping/>
  </p:clrMapOvr>
</p:sld>
</file>

<file path=ppt/slides/slide5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167281491"/>
      </p:ext>
    </p:extLst>
  </p:cSld>
  <p:clrMapOvr>
    <a:masterClrMapping/>
  </p:clrMapOvr>
</p:sld>
</file>

<file path=ppt/slides/slide5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7117324"/>
      </p:ext>
    </p:extLst>
  </p:cSld>
  <p:clrMapOvr>
    <a:masterClrMapping/>
  </p:clrMapOvr>
</p:sld>
</file>

<file path=ppt/slides/slide5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77909556"/>
      </p:ext>
    </p:extLst>
  </p:cSld>
  <p:clrMapOvr>
    <a:masterClrMapping/>
  </p:clrMapOvr>
</p:sld>
</file>

<file path=ppt/slides/slide5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80862361"/>
      </p:ext>
    </p:extLst>
  </p:cSld>
  <p:clrMapOvr>
    <a:masterClrMapping/>
  </p:clrMapOvr>
</p:sld>
</file>

<file path=ppt/slides/slide5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72425944"/>
      </p:ext>
    </p:extLst>
  </p:cSld>
  <p:clrMapOvr>
    <a:masterClrMapping/>
  </p:clrMapOvr>
</p:sld>
</file>

<file path=ppt/slides/slide5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86047275"/>
      </p:ext>
    </p:extLst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88974870"/>
      </p:ext>
    </p:extLst>
  </p:cSld>
  <p:clrMapOvr>
    <a:masterClrMapping/>
  </p:clrMapOvr>
</p:sld>
</file>

<file path=ppt/slides/slide5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63468527"/>
      </p:ext>
    </p:extLst>
  </p:cSld>
  <p:clrMapOvr>
    <a:masterClrMapping/>
  </p:clrMapOvr>
</p:sld>
</file>

<file path=ppt/slides/slide5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15060161"/>
      </p:ext>
    </p:extLst>
  </p:cSld>
  <p:clrMapOvr>
    <a:masterClrMapping/>
  </p:clrMapOvr>
</p:sld>
</file>

<file path=ppt/slides/slide5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16631258"/>
      </p:ext>
    </p:extLst>
  </p:cSld>
  <p:clrMapOvr>
    <a:masterClrMapping/>
  </p:clrMapOvr>
</p:sld>
</file>

<file path=ppt/slides/slide5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37953778"/>
      </p:ext>
    </p:extLst>
  </p:cSld>
  <p:clrMapOvr>
    <a:masterClrMapping/>
  </p:clrMapOvr>
</p:sld>
</file>

<file path=ppt/slides/slide5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66835825"/>
      </p:ext>
    </p:extLst>
  </p:cSld>
  <p:clrMapOvr>
    <a:masterClrMapping/>
  </p:clrMapOvr>
</p:sld>
</file>

<file path=ppt/slides/slide5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03126663"/>
      </p:ext>
    </p:extLst>
  </p:cSld>
  <p:clrMapOvr>
    <a:masterClrMapping/>
  </p:clrMapOvr>
</p:sld>
</file>

<file path=ppt/slides/slide5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61063096"/>
      </p:ext>
    </p:extLst>
  </p:cSld>
  <p:clrMapOvr>
    <a:masterClrMapping/>
  </p:clrMapOvr>
</p:sld>
</file>

<file path=ppt/slides/slide5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503943927"/>
      </p:ext>
    </p:extLst>
  </p:cSld>
  <p:clrMapOvr>
    <a:masterClrMapping/>
  </p:clrMapOvr>
</p:sld>
</file>

<file path=ppt/slides/slide5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2309937"/>
      </p:ext>
    </p:extLst>
  </p:cSld>
  <p:clrMapOvr>
    <a:masterClrMapping/>
  </p:clrMapOvr>
</p:sld>
</file>

<file path=ppt/slides/slide5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88452789"/>
      </p:ext>
    </p:extLst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78738013"/>
      </p:ext>
    </p:extLst>
  </p:cSld>
  <p:clrMapOvr>
    <a:masterClrMapping/>
  </p:clrMapOvr>
</p:sld>
</file>

<file path=ppt/slides/slide5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75392414"/>
      </p:ext>
    </p:extLst>
  </p:cSld>
  <p:clrMapOvr>
    <a:masterClrMapping/>
  </p:clrMapOvr>
</p:sld>
</file>

<file path=ppt/slides/slide5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65255385"/>
      </p:ext>
    </p:extLst>
  </p:cSld>
  <p:clrMapOvr>
    <a:masterClrMapping/>
  </p:clrMapOvr>
</p:sld>
</file>

<file path=ppt/slides/slide5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7626926"/>
      </p:ext>
    </p:extLst>
  </p:cSld>
  <p:clrMapOvr>
    <a:masterClrMapping/>
  </p:clrMapOvr>
</p:sld>
</file>

<file path=ppt/slides/slide5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53723298"/>
      </p:ext>
    </p:extLst>
  </p:cSld>
  <p:clrMapOvr>
    <a:masterClrMapping/>
  </p:clrMapOvr>
</p:sld>
</file>

<file path=ppt/slides/slide5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02197343"/>
      </p:ext>
    </p:extLst>
  </p:cSld>
  <p:clrMapOvr>
    <a:masterClrMapping/>
  </p:clrMapOvr>
</p:sld>
</file>

<file path=ppt/slides/slide5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61342057"/>
      </p:ext>
    </p:extLst>
  </p:cSld>
  <p:clrMapOvr>
    <a:masterClrMapping/>
  </p:clrMapOvr>
</p:sld>
</file>

<file path=ppt/slides/slide5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67105758"/>
      </p:ext>
    </p:extLst>
  </p:cSld>
  <p:clrMapOvr>
    <a:masterClrMapping/>
  </p:clrMapOvr>
</p:sld>
</file>

<file path=ppt/slides/slide5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56237224"/>
      </p:ext>
    </p:extLst>
  </p:cSld>
  <p:clrMapOvr>
    <a:masterClrMapping/>
  </p:clrMapOvr>
</p:sld>
</file>

<file path=ppt/slides/slide5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40037210"/>
      </p:ext>
    </p:extLst>
  </p:cSld>
  <p:clrMapOvr>
    <a:masterClrMapping/>
  </p:clrMapOvr>
</p:sld>
</file>

<file path=ppt/slides/slide5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387801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79681384"/>
      </p:ext>
    </p:extLst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69088681"/>
      </p:ext>
    </p:extLst>
  </p:cSld>
  <p:clrMapOvr>
    <a:masterClrMapping/>
  </p:clrMapOvr>
</p:sld>
</file>

<file path=ppt/slides/slide5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947426006"/>
      </p:ext>
    </p:extLst>
  </p:cSld>
  <p:clrMapOvr>
    <a:masterClrMapping/>
  </p:clrMapOvr>
</p:sld>
</file>

<file path=ppt/slides/slide5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7915271"/>
      </p:ext>
    </p:extLst>
  </p:cSld>
  <p:clrMapOvr>
    <a:masterClrMapping/>
  </p:clrMapOvr>
</p:sld>
</file>

<file path=ppt/slides/slide5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68053598"/>
      </p:ext>
    </p:extLst>
  </p:cSld>
  <p:clrMapOvr>
    <a:masterClrMapping/>
  </p:clrMapOvr>
</p:sld>
</file>

<file path=ppt/slides/slide5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97126042"/>
      </p:ext>
    </p:extLst>
  </p:cSld>
  <p:clrMapOvr>
    <a:masterClrMapping/>
  </p:clrMapOvr>
</p:sld>
</file>

<file path=ppt/slides/slide5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76647578"/>
      </p:ext>
    </p:extLst>
  </p:cSld>
  <p:clrMapOvr>
    <a:masterClrMapping/>
  </p:clrMapOvr>
</p:sld>
</file>

<file path=ppt/slides/slide5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25791885"/>
      </p:ext>
    </p:extLst>
  </p:cSld>
  <p:clrMapOvr>
    <a:masterClrMapping/>
  </p:clrMapOvr>
</p:sld>
</file>

<file path=ppt/slides/slide5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90591562"/>
      </p:ext>
    </p:extLst>
  </p:cSld>
  <p:clrMapOvr>
    <a:masterClrMapping/>
  </p:clrMapOvr>
</p:sld>
</file>

<file path=ppt/slides/slide5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82318580"/>
      </p:ext>
    </p:extLst>
  </p:cSld>
  <p:clrMapOvr>
    <a:masterClrMapping/>
  </p:clrMapOvr>
</p:sld>
</file>

<file path=ppt/slides/slide5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72848981"/>
      </p:ext>
    </p:extLst>
  </p:cSld>
  <p:clrMapOvr>
    <a:masterClrMapping/>
  </p:clrMapOvr>
</p:sld>
</file>

<file path=ppt/slides/slide5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00642491"/>
      </p:ext>
    </p:extLst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50644380"/>
      </p:ext>
    </p:extLst>
  </p:cSld>
  <p:clrMapOvr>
    <a:masterClrMapping/>
  </p:clrMapOvr>
</p:sld>
</file>

<file path=ppt/slides/slide5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20056681"/>
      </p:ext>
    </p:extLst>
  </p:cSld>
  <p:clrMapOvr>
    <a:masterClrMapping/>
  </p:clrMapOvr>
</p:sld>
</file>

<file path=ppt/slides/slide5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04095917"/>
      </p:ext>
    </p:extLst>
  </p:cSld>
  <p:clrMapOvr>
    <a:masterClrMapping/>
  </p:clrMapOvr>
</p:sld>
</file>

<file path=ppt/slides/slide5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44456177"/>
      </p:ext>
    </p:extLst>
  </p:cSld>
  <p:clrMapOvr>
    <a:masterClrMapping/>
  </p:clrMapOvr>
</p:sld>
</file>

<file path=ppt/slides/slide5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541291411"/>
      </p:ext>
    </p:extLst>
  </p:cSld>
  <p:clrMapOvr>
    <a:masterClrMapping/>
  </p:clrMapOvr>
</p:sld>
</file>

<file path=ppt/slides/slide5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8325925"/>
      </p:ext>
    </p:extLst>
  </p:cSld>
  <p:clrMapOvr>
    <a:masterClrMapping/>
  </p:clrMapOvr>
</p:sld>
</file>

<file path=ppt/slides/slide5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7266451"/>
      </p:ext>
    </p:extLst>
  </p:cSld>
  <p:clrMapOvr>
    <a:masterClrMapping/>
  </p:clrMapOvr>
</p:sld>
</file>

<file path=ppt/slides/slide5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9883154"/>
      </p:ext>
    </p:extLst>
  </p:cSld>
  <p:clrMapOvr>
    <a:masterClrMapping/>
  </p:clrMapOvr>
</p:sld>
</file>

<file path=ppt/slides/slide5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2626847"/>
      </p:ext>
    </p:extLst>
  </p:cSld>
  <p:clrMapOvr>
    <a:masterClrMapping/>
  </p:clrMapOvr>
</p:sld>
</file>

<file path=ppt/slides/slide5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11432950"/>
      </p:ext>
    </p:extLst>
  </p:cSld>
  <p:clrMapOvr>
    <a:masterClrMapping/>
  </p:clrMapOvr>
</p:sld>
</file>

<file path=ppt/slides/slide5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72274677"/>
      </p:ext>
    </p:extLst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15751509"/>
      </p:ext>
    </p:extLst>
  </p:cSld>
  <p:clrMapOvr>
    <a:masterClrMapping/>
  </p:clrMapOvr>
</p:sld>
</file>

<file path=ppt/slides/slide5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35153975"/>
      </p:ext>
    </p:extLst>
  </p:cSld>
  <p:clrMapOvr>
    <a:masterClrMapping/>
  </p:clrMapOvr>
</p:sld>
</file>

<file path=ppt/slides/slide5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18527091"/>
      </p:ext>
    </p:extLst>
  </p:cSld>
  <p:clrMapOvr>
    <a:masterClrMapping/>
  </p:clrMapOvr>
</p:sld>
</file>

<file path=ppt/slides/slide5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00701863"/>
      </p:ext>
    </p:extLst>
  </p:cSld>
  <p:clrMapOvr>
    <a:masterClrMapping/>
  </p:clrMapOvr>
</p:sld>
</file>

<file path=ppt/slides/slide5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10546488"/>
      </p:ext>
    </p:extLst>
  </p:cSld>
  <p:clrMapOvr>
    <a:masterClrMapping/>
  </p:clrMapOvr>
</p:sld>
</file>

<file path=ppt/slides/slide5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31677719"/>
      </p:ext>
    </p:extLst>
  </p:cSld>
  <p:clrMapOvr>
    <a:masterClrMapping/>
  </p:clrMapOvr>
</p:sld>
</file>

<file path=ppt/slides/slide5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18931248"/>
      </p:ext>
    </p:extLst>
  </p:cSld>
  <p:clrMapOvr>
    <a:masterClrMapping/>
  </p:clrMapOvr>
</p:sld>
</file>

<file path=ppt/slides/slide5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428871692"/>
      </p:ext>
    </p:extLst>
  </p:cSld>
  <p:clrMapOvr>
    <a:masterClrMapping/>
  </p:clrMapOvr>
</p:sld>
</file>

<file path=ppt/slides/slide5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8715159"/>
      </p:ext>
    </p:extLst>
  </p:cSld>
  <p:clrMapOvr>
    <a:masterClrMapping/>
  </p:clrMapOvr>
</p:sld>
</file>

<file path=ppt/slides/slide5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37050634"/>
      </p:ext>
    </p:extLst>
  </p:cSld>
  <p:clrMapOvr>
    <a:masterClrMapping/>
  </p:clrMapOvr>
</p:sld>
</file>

<file path=ppt/slides/slide5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14953677"/>
      </p:ext>
    </p:extLst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31225306"/>
      </p:ext>
    </p:extLst>
  </p:cSld>
  <p:clrMapOvr>
    <a:masterClrMapping/>
  </p:clrMapOvr>
</p:sld>
</file>

<file path=ppt/slides/slide5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20676004"/>
      </p:ext>
    </p:extLst>
  </p:cSld>
  <p:clrMapOvr>
    <a:masterClrMapping/>
  </p:clrMapOvr>
</p:sld>
</file>

<file path=ppt/slides/slide5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19664283"/>
      </p:ext>
    </p:extLst>
  </p:cSld>
  <p:clrMapOvr>
    <a:masterClrMapping/>
  </p:clrMapOvr>
</p:sld>
</file>

<file path=ppt/slides/slide5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73951653"/>
      </p:ext>
    </p:extLst>
  </p:cSld>
  <p:clrMapOvr>
    <a:masterClrMapping/>
  </p:clrMapOvr>
</p:sld>
</file>

<file path=ppt/slides/slide5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43844867"/>
      </p:ext>
    </p:extLst>
  </p:cSld>
  <p:clrMapOvr>
    <a:masterClrMapping/>
  </p:clrMapOvr>
</p:sld>
</file>

<file path=ppt/slides/slide5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62019739"/>
      </p:ext>
    </p:extLst>
  </p:cSld>
  <p:clrMapOvr>
    <a:masterClrMapping/>
  </p:clrMapOvr>
</p:sld>
</file>

<file path=ppt/slides/slide5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21781609"/>
      </p:ext>
    </p:extLst>
  </p:cSld>
  <p:clrMapOvr>
    <a:masterClrMapping/>
  </p:clrMapOvr>
</p:sld>
</file>

<file path=ppt/slides/slide5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01849722"/>
      </p:ext>
    </p:extLst>
  </p:cSld>
  <p:clrMapOvr>
    <a:masterClrMapping/>
  </p:clrMapOvr>
</p:sld>
</file>

<file path=ppt/slides/slide5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92952616"/>
      </p:ext>
    </p:extLst>
  </p:cSld>
  <p:clrMapOvr>
    <a:masterClrMapping/>
  </p:clrMapOvr>
</p:sld>
</file>

<file path=ppt/slides/slide5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39795862"/>
      </p:ext>
    </p:extLst>
  </p:cSld>
  <p:clrMapOvr>
    <a:masterClrMapping/>
  </p:clrMapOvr>
</p:sld>
</file>

<file path=ppt/slides/slide5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756115832"/>
      </p:ext>
    </p:extLst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56623998"/>
      </p:ext>
    </p:extLst>
  </p:cSld>
  <p:clrMapOvr>
    <a:masterClrMapping/>
  </p:clrMapOvr>
</p:sld>
</file>

<file path=ppt/slides/slide5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0495637"/>
      </p:ext>
    </p:extLst>
  </p:cSld>
  <p:clrMapOvr>
    <a:masterClrMapping/>
  </p:clrMapOvr>
</p:sld>
</file>

<file path=ppt/slides/slide5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45319130"/>
      </p:ext>
    </p:extLst>
  </p:cSld>
  <p:clrMapOvr>
    <a:masterClrMapping/>
  </p:clrMapOvr>
</p:sld>
</file>

<file path=ppt/slides/slide5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75164826"/>
      </p:ext>
    </p:extLst>
  </p:cSld>
  <p:clrMapOvr>
    <a:masterClrMapping/>
  </p:clrMapOvr>
</p:sld>
</file>

<file path=ppt/slides/slide5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00275661"/>
      </p:ext>
    </p:extLst>
  </p:cSld>
  <p:clrMapOvr>
    <a:masterClrMapping/>
  </p:clrMapOvr>
</p:sld>
</file>

<file path=ppt/slides/slide5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08784080"/>
      </p:ext>
    </p:extLst>
  </p:cSld>
  <p:clrMapOvr>
    <a:masterClrMapping/>
  </p:clrMapOvr>
</p:sld>
</file>

<file path=ppt/slides/slide5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88439017"/>
      </p:ext>
    </p:extLst>
  </p:cSld>
  <p:clrMapOvr>
    <a:masterClrMapping/>
  </p:clrMapOvr>
</p:sld>
</file>

<file path=ppt/slides/slide5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70259971"/>
      </p:ext>
    </p:extLst>
  </p:cSld>
  <p:clrMapOvr>
    <a:masterClrMapping/>
  </p:clrMapOvr>
</p:sld>
</file>

<file path=ppt/slides/slide5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22465191"/>
      </p:ext>
    </p:extLst>
  </p:cSld>
  <p:clrMapOvr>
    <a:masterClrMapping/>
  </p:clrMapOvr>
</p:sld>
</file>

<file path=ppt/slides/slide5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16365000"/>
      </p:ext>
    </p:extLst>
  </p:cSld>
  <p:clrMapOvr>
    <a:masterClrMapping/>
  </p:clrMapOvr>
</p:sld>
</file>

<file path=ppt/slides/slide5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01545613"/>
      </p:ext>
    </p:extLst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255597645"/>
      </p:ext>
    </p:extLst>
  </p:cSld>
  <p:clrMapOvr>
    <a:masterClrMapping/>
  </p:clrMapOvr>
</p:sld>
</file>

<file path=ppt/slides/slide5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57579957"/>
      </p:ext>
    </p:extLst>
  </p:cSld>
  <p:clrMapOvr>
    <a:masterClrMapping/>
  </p:clrMapOvr>
</p:sld>
</file>

<file path=ppt/slides/slide5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15827943"/>
      </p:ext>
    </p:extLst>
  </p:cSld>
  <p:clrMapOvr>
    <a:masterClrMapping/>
  </p:clrMapOvr>
</p:sld>
</file>

<file path=ppt/slides/slide5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131298642"/>
      </p:ext>
    </p:extLst>
  </p:cSld>
  <p:clrMapOvr>
    <a:masterClrMapping/>
  </p:clrMapOvr>
</p:sld>
</file>

<file path=ppt/slides/slide5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66135605"/>
      </p:ext>
    </p:extLst>
  </p:cSld>
  <p:clrMapOvr>
    <a:masterClrMapping/>
  </p:clrMapOvr>
</p:sld>
</file>

<file path=ppt/slides/slide5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28051517"/>
      </p:ext>
    </p:extLst>
  </p:cSld>
  <p:clrMapOvr>
    <a:masterClrMapping/>
  </p:clrMapOvr>
</p:sld>
</file>

<file path=ppt/slides/slide5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561087"/>
      </p:ext>
    </p:extLst>
  </p:cSld>
  <p:clrMapOvr>
    <a:masterClrMapping/>
  </p:clrMapOvr>
</p:sld>
</file>

<file path=ppt/slides/slide5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75652122"/>
      </p:ext>
    </p:extLst>
  </p:cSld>
  <p:clrMapOvr>
    <a:masterClrMapping/>
  </p:clrMapOvr>
</p:sld>
</file>

<file path=ppt/slides/slide5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49103177"/>
      </p:ext>
    </p:extLst>
  </p:cSld>
  <p:clrMapOvr>
    <a:masterClrMapping/>
  </p:clrMapOvr>
</p:sld>
</file>

<file path=ppt/slides/slide5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82597826"/>
      </p:ext>
    </p:extLst>
  </p:cSld>
  <p:clrMapOvr>
    <a:masterClrMapping/>
  </p:clrMapOvr>
</p:sld>
</file>

<file path=ppt/slides/slide5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08166839"/>
      </p:ext>
    </p:extLst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7400431"/>
      </p:ext>
    </p:extLst>
  </p:cSld>
  <p:clrMapOvr>
    <a:masterClrMapping/>
  </p:clrMapOvr>
</p:sld>
</file>

<file path=ppt/slides/slide5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56071990"/>
      </p:ext>
    </p:extLst>
  </p:cSld>
  <p:clrMapOvr>
    <a:masterClrMapping/>
  </p:clrMapOvr>
</p:sld>
</file>

<file path=ppt/slides/slide5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26913519"/>
      </p:ext>
    </p:extLst>
  </p:cSld>
  <p:clrMapOvr>
    <a:masterClrMapping/>
  </p:clrMapOvr>
</p:sld>
</file>

<file path=ppt/slides/slide5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23325815"/>
      </p:ext>
    </p:extLst>
  </p:cSld>
  <p:clrMapOvr>
    <a:masterClrMapping/>
  </p:clrMapOvr>
</p:sld>
</file>

<file path=ppt/slides/slide5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88387178"/>
      </p:ext>
    </p:extLst>
  </p:cSld>
  <p:clrMapOvr>
    <a:masterClrMapping/>
  </p:clrMapOvr>
</p:sld>
</file>

<file path=ppt/slides/slide5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02046038"/>
      </p:ext>
    </p:extLst>
  </p:cSld>
  <p:clrMapOvr>
    <a:masterClrMapping/>
  </p:clrMapOvr>
</p:sld>
</file>

<file path=ppt/slides/slide5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FC1 SERIES </a:t>
            </a:r>
          </a:p>
        </p:txBody>
      </p:sp>
    </p:spTree>
    <p:extLst>
      <p:ext uri="{BB962C8B-B14F-4D97-AF65-F5344CB8AC3E}">
        <p14:creationId xmlns:p14="http://schemas.microsoft.com/office/powerpoint/2010/main" val="1276070383"/>
      </p:ext>
    </p:extLst>
  </p:cSld>
  <p:clrMapOvr>
    <a:masterClrMapping/>
  </p:clrMapOvr>
</p:sld>
</file>

<file path=ppt/slides/slide5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39015736"/>
      </p:ext>
    </p:extLst>
  </p:cSld>
  <p:clrMapOvr>
    <a:masterClrMapping/>
  </p:clrMapOvr>
</p:sld>
</file>

<file path=ppt/slides/slide5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78938666"/>
      </p:ext>
    </p:extLst>
  </p:cSld>
  <p:clrMapOvr>
    <a:masterClrMapping/>
  </p:clrMapOvr>
</p:sld>
</file>

<file path=ppt/slides/slide5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0269371"/>
      </p:ext>
    </p:extLst>
  </p:cSld>
  <p:clrMapOvr>
    <a:masterClrMapping/>
  </p:clrMapOvr>
</p:sld>
</file>

<file path=ppt/slides/slide5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FC2 SERIES </a:t>
            </a:r>
          </a:p>
        </p:txBody>
      </p:sp>
    </p:spTree>
    <p:extLst>
      <p:ext uri="{BB962C8B-B14F-4D97-AF65-F5344CB8AC3E}">
        <p14:creationId xmlns:p14="http://schemas.microsoft.com/office/powerpoint/2010/main" val="742265952"/>
      </p:ext>
    </p:extLst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82192897"/>
      </p:ext>
    </p:extLst>
  </p:cSld>
  <p:clrMapOvr>
    <a:masterClrMapping/>
  </p:clrMapOvr>
</p:sld>
</file>

<file path=ppt/slides/slide5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23931806"/>
      </p:ext>
    </p:extLst>
  </p:cSld>
  <p:clrMapOvr>
    <a:masterClrMapping/>
  </p:clrMapOvr>
</p:sld>
</file>

<file path=ppt/slides/slide5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73531105"/>
      </p:ext>
    </p:extLst>
  </p:cSld>
  <p:clrMapOvr>
    <a:masterClrMapping/>
  </p:clrMapOvr>
</p:sld>
</file>

<file path=ppt/slides/slide5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61443545"/>
      </p:ext>
    </p:extLst>
  </p:cSld>
  <p:clrMapOvr>
    <a:masterClrMapping/>
  </p:clrMapOvr>
</p:sld>
</file>

<file path=ppt/slides/slide5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FC3 SERIES </a:t>
            </a:r>
          </a:p>
        </p:txBody>
      </p:sp>
    </p:spTree>
    <p:extLst>
      <p:ext uri="{BB962C8B-B14F-4D97-AF65-F5344CB8AC3E}">
        <p14:creationId xmlns:p14="http://schemas.microsoft.com/office/powerpoint/2010/main" val="4044115509"/>
      </p:ext>
    </p:extLst>
  </p:cSld>
  <p:clrMapOvr>
    <a:masterClrMapping/>
  </p:clrMapOvr>
</p:sld>
</file>

<file path=ppt/slides/slide5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81090139"/>
      </p:ext>
    </p:extLst>
  </p:cSld>
  <p:clrMapOvr>
    <a:masterClrMapping/>
  </p:clrMapOvr>
</p:sld>
</file>

<file path=ppt/slides/slide5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81018067"/>
      </p:ext>
    </p:extLst>
  </p:cSld>
  <p:clrMapOvr>
    <a:masterClrMapping/>
  </p:clrMapOvr>
</p:sld>
</file>

<file path=ppt/slides/slide5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45217744"/>
      </p:ext>
    </p:extLst>
  </p:cSld>
  <p:clrMapOvr>
    <a:masterClrMapping/>
  </p:clrMapOvr>
</p:sld>
</file>

<file path=ppt/slides/slide5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FC4 SERIES </a:t>
            </a:r>
          </a:p>
        </p:txBody>
      </p:sp>
    </p:spTree>
    <p:extLst>
      <p:ext uri="{BB962C8B-B14F-4D97-AF65-F5344CB8AC3E}">
        <p14:creationId xmlns:p14="http://schemas.microsoft.com/office/powerpoint/2010/main" val="4147727261"/>
      </p:ext>
    </p:extLst>
  </p:cSld>
  <p:clrMapOvr>
    <a:masterClrMapping/>
  </p:clrMapOvr>
</p:sld>
</file>

<file path=ppt/slides/slide5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7032744"/>
      </p:ext>
    </p:extLst>
  </p:cSld>
  <p:clrMapOvr>
    <a:masterClrMapping/>
  </p:clrMapOvr>
</p:sld>
</file>

<file path=ppt/slides/slide5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27886484"/>
      </p:ext>
    </p:extLst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03540334"/>
      </p:ext>
    </p:extLst>
  </p:cSld>
  <p:clrMapOvr>
    <a:masterClrMapping/>
  </p:clrMapOvr>
</p:sld>
</file>

<file path=ppt/slides/slide5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43832876"/>
      </p:ext>
    </p:extLst>
  </p:cSld>
  <p:clrMapOvr>
    <a:masterClrMapping/>
  </p:clrMapOvr>
</p:sld>
</file>

<file path=ppt/slides/slide5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FC5 SERIES </a:t>
            </a:r>
          </a:p>
        </p:txBody>
      </p:sp>
    </p:spTree>
    <p:extLst>
      <p:ext uri="{BB962C8B-B14F-4D97-AF65-F5344CB8AC3E}">
        <p14:creationId xmlns:p14="http://schemas.microsoft.com/office/powerpoint/2010/main" val="768243672"/>
      </p:ext>
    </p:extLst>
  </p:cSld>
  <p:clrMapOvr>
    <a:masterClrMapping/>
  </p:clrMapOvr>
</p:sld>
</file>

<file path=ppt/slides/slide5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57299041"/>
      </p:ext>
    </p:extLst>
  </p:cSld>
  <p:clrMapOvr>
    <a:masterClrMapping/>
  </p:clrMapOvr>
</p:sld>
</file>

<file path=ppt/slides/slide5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96595520"/>
      </p:ext>
    </p:extLst>
  </p:cSld>
  <p:clrMapOvr>
    <a:masterClrMapping/>
  </p:clrMapOvr>
</p:sld>
</file>

<file path=ppt/slides/slide5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53634076"/>
      </p:ext>
    </p:extLst>
  </p:cSld>
  <p:clrMapOvr>
    <a:masterClrMapping/>
  </p:clrMapOvr>
</p:sld>
</file>

<file path=ppt/slides/slide5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FC6 SERIES </a:t>
            </a:r>
          </a:p>
        </p:txBody>
      </p:sp>
    </p:spTree>
    <p:extLst>
      <p:ext uri="{BB962C8B-B14F-4D97-AF65-F5344CB8AC3E}">
        <p14:creationId xmlns:p14="http://schemas.microsoft.com/office/powerpoint/2010/main" val="1694271939"/>
      </p:ext>
    </p:extLst>
  </p:cSld>
  <p:clrMapOvr>
    <a:masterClrMapping/>
  </p:clrMapOvr>
</p:sld>
</file>

<file path=ppt/slides/slide5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87339233"/>
      </p:ext>
    </p:extLst>
  </p:cSld>
  <p:clrMapOvr>
    <a:masterClrMapping/>
  </p:clrMapOvr>
</p:sld>
</file>

<file path=ppt/slides/slide5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86969190"/>
      </p:ext>
    </p:extLst>
  </p:cSld>
  <p:clrMapOvr>
    <a:masterClrMapping/>
  </p:clrMapOvr>
</p:sld>
</file>

<file path=ppt/slides/slide5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20562681"/>
      </p:ext>
    </p:extLst>
  </p:cSld>
  <p:clrMapOvr>
    <a:masterClrMapping/>
  </p:clrMapOvr>
</p:sld>
</file>

<file path=ppt/slides/slide5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FC7 SERIES </a:t>
            </a:r>
          </a:p>
        </p:txBody>
      </p:sp>
    </p:spTree>
    <p:extLst>
      <p:ext uri="{BB962C8B-B14F-4D97-AF65-F5344CB8AC3E}">
        <p14:creationId xmlns:p14="http://schemas.microsoft.com/office/powerpoint/2010/main" val="2877638126"/>
      </p:ext>
    </p:extLst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19274482"/>
      </p:ext>
    </p:extLst>
  </p:cSld>
  <p:clrMapOvr>
    <a:masterClrMapping/>
  </p:clrMapOvr>
</p:sld>
</file>

<file path=ppt/slides/slide5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84757253"/>
      </p:ext>
    </p:extLst>
  </p:cSld>
  <p:clrMapOvr>
    <a:masterClrMapping/>
  </p:clrMapOvr>
</p:sld>
</file>

<file path=ppt/slides/slide5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84072457"/>
      </p:ext>
    </p:extLst>
  </p:cSld>
  <p:clrMapOvr>
    <a:masterClrMapping/>
  </p:clrMapOvr>
</p:sld>
</file>

<file path=ppt/slides/slide5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56757563"/>
      </p:ext>
    </p:extLst>
  </p:cSld>
  <p:clrMapOvr>
    <a:masterClrMapping/>
  </p:clrMapOvr>
</p:sld>
</file>

<file path=ppt/slides/slide5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FC8 SERIES </a:t>
            </a:r>
          </a:p>
        </p:txBody>
      </p:sp>
    </p:spTree>
    <p:extLst>
      <p:ext uri="{BB962C8B-B14F-4D97-AF65-F5344CB8AC3E}">
        <p14:creationId xmlns:p14="http://schemas.microsoft.com/office/powerpoint/2010/main" val="291252657"/>
      </p:ext>
    </p:extLst>
  </p:cSld>
  <p:clrMapOvr>
    <a:masterClrMapping/>
  </p:clrMapOvr>
</p:sld>
</file>

<file path=ppt/slides/slide5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99623335"/>
      </p:ext>
    </p:extLst>
  </p:cSld>
  <p:clrMapOvr>
    <a:masterClrMapping/>
  </p:clrMapOvr>
</p:sld>
</file>

<file path=ppt/slides/slide5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81083558"/>
      </p:ext>
    </p:extLst>
  </p:cSld>
  <p:clrMapOvr>
    <a:masterClrMapping/>
  </p:clrMapOvr>
</p:sld>
</file>

<file path=ppt/slides/slide5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37487008"/>
      </p:ext>
    </p:extLst>
  </p:cSld>
  <p:clrMapOvr>
    <a:masterClrMapping/>
  </p:clrMapOvr>
</p:sld>
</file>

<file path=ppt/slides/slide5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FC9 SERIES </a:t>
            </a:r>
          </a:p>
        </p:txBody>
      </p:sp>
    </p:spTree>
    <p:extLst>
      <p:ext uri="{BB962C8B-B14F-4D97-AF65-F5344CB8AC3E}">
        <p14:creationId xmlns:p14="http://schemas.microsoft.com/office/powerpoint/2010/main" val="3122174424"/>
      </p:ext>
    </p:extLst>
  </p:cSld>
  <p:clrMapOvr>
    <a:masterClrMapping/>
  </p:clrMapOvr>
</p:sld>
</file>

<file path=ppt/slides/slide5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45809232"/>
      </p:ext>
    </p:extLst>
  </p:cSld>
  <p:clrMapOvr>
    <a:masterClrMapping/>
  </p:clrMapOvr>
</p:sld>
</file>

<file path=ppt/slides/slide5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697633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370947761"/>
      </p:ext>
    </p:extLst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20690665"/>
      </p:ext>
    </p:extLst>
  </p:cSld>
  <p:clrMapOvr>
    <a:masterClrMapping/>
  </p:clrMapOvr>
</p:sld>
</file>

<file path=ppt/slides/slide5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75394483"/>
      </p:ext>
    </p:extLst>
  </p:cSld>
  <p:clrMapOvr>
    <a:masterClrMapping/>
  </p:clrMapOvr>
</p:sld>
</file>

<file path=ppt/slides/slide5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FC10 SERIES </a:t>
            </a:r>
          </a:p>
        </p:txBody>
      </p:sp>
    </p:spTree>
    <p:extLst>
      <p:ext uri="{BB962C8B-B14F-4D97-AF65-F5344CB8AC3E}">
        <p14:creationId xmlns:p14="http://schemas.microsoft.com/office/powerpoint/2010/main" val="4135817670"/>
      </p:ext>
    </p:extLst>
  </p:cSld>
  <p:clrMapOvr>
    <a:masterClrMapping/>
  </p:clrMapOvr>
</p:sld>
</file>

<file path=ppt/slides/slide5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34532307"/>
      </p:ext>
    </p:extLst>
  </p:cSld>
  <p:clrMapOvr>
    <a:masterClrMapping/>
  </p:clrMapOvr>
</p:sld>
</file>

<file path=ppt/slides/slide5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3153164"/>
      </p:ext>
    </p:extLst>
  </p:cSld>
  <p:clrMapOvr>
    <a:masterClrMapping/>
  </p:clrMapOvr>
</p:sld>
</file>

<file path=ppt/slides/slide5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34017564"/>
      </p:ext>
    </p:extLst>
  </p:cSld>
  <p:clrMapOvr>
    <a:masterClrMapping/>
  </p:clrMapOvr>
</p:sld>
</file>

<file path=ppt/slides/slide5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ID SERIES</a:t>
            </a:r>
          </a:p>
        </p:txBody>
      </p:sp>
    </p:spTree>
    <p:extLst>
      <p:ext uri="{BB962C8B-B14F-4D97-AF65-F5344CB8AC3E}">
        <p14:creationId xmlns:p14="http://schemas.microsoft.com/office/powerpoint/2010/main" val="4278738818"/>
      </p:ext>
    </p:extLst>
  </p:cSld>
  <p:clrMapOvr>
    <a:masterClrMapping/>
  </p:clrMapOvr>
</p:sld>
</file>

<file path=ppt/slides/slide5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ID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39509940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1294448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23071818"/>
      </p:ext>
    </p:extLst>
  </p:cSld>
  <p:clrMapOvr>
    <a:masterClrMapping/>
  </p:clrMapOvr>
</p:sld>
</file>

<file path=ppt/slides/slide5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585370664"/>
      </p:ext>
    </p:extLst>
  </p:cSld>
  <p:clrMapOvr>
    <a:masterClrMapping/>
  </p:clrMapOvr>
</p:sld>
</file>

<file path=ppt/slides/slide5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6894792"/>
      </p:ext>
    </p:extLst>
  </p:cSld>
  <p:clrMapOvr>
    <a:masterClrMapping/>
  </p:clrMapOvr>
</p:sld>
</file>

<file path=ppt/slides/slide5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69091391"/>
      </p:ext>
    </p:extLst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35490767"/>
      </p:ext>
    </p:extLst>
  </p:cSld>
  <p:clrMapOvr>
    <a:masterClrMapping/>
  </p:clrMapOvr>
</p:sld>
</file>

<file path=ppt/slides/slide5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07543079"/>
      </p:ext>
    </p:extLst>
  </p:cSld>
  <p:clrMapOvr>
    <a:masterClrMapping/>
  </p:clrMapOvr>
</p:sld>
</file>

<file path=ppt/slides/slide5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23591116"/>
      </p:ext>
    </p:extLst>
  </p:cSld>
  <p:clrMapOvr>
    <a:masterClrMapping/>
  </p:clrMapOvr>
</p:sld>
</file>

<file path=ppt/slides/slide5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10890903"/>
      </p:ext>
    </p:extLst>
  </p:cSld>
  <p:clrMapOvr>
    <a:masterClrMapping/>
  </p:clrMapOvr>
</p:sld>
</file>

<file path=ppt/slides/slide5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91364607"/>
      </p:ext>
    </p:extLst>
  </p:cSld>
  <p:clrMapOvr>
    <a:masterClrMapping/>
  </p:clrMapOvr>
</p:sld>
</file>

<file path=ppt/slides/slide5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77788707"/>
      </p:ext>
    </p:extLst>
  </p:cSld>
  <p:clrMapOvr>
    <a:masterClrMapping/>
  </p:clrMapOvr>
</p:sld>
</file>

<file path=ppt/slides/slide5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09670919"/>
      </p:ext>
    </p:extLst>
  </p:cSld>
  <p:clrMapOvr>
    <a:masterClrMapping/>
  </p:clrMapOvr>
</p:sld>
</file>

<file path=ppt/slides/slide5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62598401"/>
      </p:ext>
    </p:extLst>
  </p:cSld>
  <p:clrMapOvr>
    <a:masterClrMapping/>
  </p:clrMapOvr>
</p:sld>
</file>

<file path=ppt/slides/slide5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10617345"/>
      </p:ext>
    </p:extLst>
  </p:cSld>
  <p:clrMapOvr>
    <a:masterClrMapping/>
  </p:clrMapOvr>
</p:sld>
</file>

<file path=ppt/slides/slide5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13369463"/>
      </p:ext>
    </p:extLst>
  </p:cSld>
  <p:clrMapOvr>
    <a:masterClrMapping/>
  </p:clrMapOvr>
</p:sld>
</file>

<file path=ppt/slides/slide5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32301872"/>
      </p:ext>
    </p:extLst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71527042"/>
      </p:ext>
    </p:extLst>
  </p:cSld>
  <p:clrMapOvr>
    <a:masterClrMapping/>
  </p:clrMapOvr>
</p:sld>
</file>

<file path=ppt/slides/slide5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192267887"/>
      </p:ext>
    </p:extLst>
  </p:cSld>
  <p:clrMapOvr>
    <a:masterClrMapping/>
  </p:clrMapOvr>
</p:sld>
</file>

<file path=ppt/slides/slide5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7988968"/>
      </p:ext>
    </p:extLst>
  </p:cSld>
  <p:clrMapOvr>
    <a:masterClrMapping/>
  </p:clrMapOvr>
</p:sld>
</file>

<file path=ppt/slides/slide5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83717026"/>
      </p:ext>
    </p:extLst>
  </p:cSld>
  <p:clrMapOvr>
    <a:masterClrMapping/>
  </p:clrMapOvr>
</p:sld>
</file>

<file path=ppt/slides/slide5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63571829"/>
      </p:ext>
    </p:extLst>
  </p:cSld>
  <p:clrMapOvr>
    <a:masterClrMapping/>
  </p:clrMapOvr>
</p:sld>
</file>

<file path=ppt/slides/slide5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30630345"/>
      </p:ext>
    </p:extLst>
  </p:cSld>
  <p:clrMapOvr>
    <a:masterClrMapping/>
  </p:clrMapOvr>
</p:sld>
</file>

<file path=ppt/slides/slide5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05956520"/>
      </p:ext>
    </p:extLst>
  </p:cSld>
  <p:clrMapOvr>
    <a:masterClrMapping/>
  </p:clrMapOvr>
</p:sld>
</file>

<file path=ppt/slides/slide5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38537410"/>
      </p:ext>
    </p:extLst>
  </p:cSld>
  <p:clrMapOvr>
    <a:masterClrMapping/>
  </p:clrMapOvr>
</p:sld>
</file>

<file path=ppt/slides/slide5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77579831"/>
      </p:ext>
    </p:extLst>
  </p:cSld>
  <p:clrMapOvr>
    <a:masterClrMapping/>
  </p:clrMapOvr>
</p:sld>
</file>

<file path=ppt/slides/slide5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77681700"/>
      </p:ext>
    </p:extLst>
  </p:cSld>
  <p:clrMapOvr>
    <a:masterClrMapping/>
  </p:clrMapOvr>
</p:sld>
</file>

<file path=ppt/slides/slide5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30568184"/>
      </p:ext>
    </p:extLst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4220855"/>
      </p:ext>
    </p:extLst>
  </p:cSld>
  <p:clrMapOvr>
    <a:masterClrMapping/>
  </p:clrMapOvr>
</p:sld>
</file>

<file path=ppt/slides/slide5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1488164"/>
      </p:ext>
    </p:extLst>
  </p:cSld>
  <p:clrMapOvr>
    <a:masterClrMapping/>
  </p:clrMapOvr>
</p:sld>
</file>

<file path=ppt/slides/slide5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31290508"/>
      </p:ext>
    </p:extLst>
  </p:cSld>
  <p:clrMapOvr>
    <a:masterClrMapping/>
  </p:clrMapOvr>
</p:sld>
</file>

<file path=ppt/slides/slide5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82761024"/>
      </p:ext>
    </p:extLst>
  </p:cSld>
  <p:clrMapOvr>
    <a:masterClrMapping/>
  </p:clrMapOvr>
</p:sld>
</file>

<file path=ppt/slides/slide5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007702559"/>
      </p:ext>
    </p:extLst>
  </p:cSld>
  <p:clrMapOvr>
    <a:masterClrMapping/>
  </p:clrMapOvr>
</p:sld>
</file>

<file path=ppt/slides/slide5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1605499"/>
      </p:ext>
    </p:extLst>
  </p:cSld>
  <p:clrMapOvr>
    <a:masterClrMapping/>
  </p:clrMapOvr>
</p:sld>
</file>

<file path=ppt/slides/slide5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84041796"/>
      </p:ext>
    </p:extLst>
  </p:cSld>
  <p:clrMapOvr>
    <a:masterClrMapping/>
  </p:clrMapOvr>
</p:sld>
</file>

<file path=ppt/slides/slide5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36728813"/>
      </p:ext>
    </p:extLst>
  </p:cSld>
  <p:clrMapOvr>
    <a:masterClrMapping/>
  </p:clrMapOvr>
</p:sld>
</file>

<file path=ppt/slides/slide5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44761363"/>
      </p:ext>
    </p:extLst>
  </p:cSld>
  <p:clrMapOvr>
    <a:masterClrMapping/>
  </p:clrMapOvr>
</p:sld>
</file>

<file path=ppt/slides/slide5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8105606"/>
      </p:ext>
    </p:extLst>
  </p:cSld>
  <p:clrMapOvr>
    <a:masterClrMapping/>
  </p:clrMapOvr>
</p:sld>
</file>

<file path=ppt/slides/slide5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44028749"/>
      </p:ext>
    </p:extLst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00315258"/>
      </p:ext>
    </p:extLst>
  </p:cSld>
  <p:clrMapOvr>
    <a:masterClrMapping/>
  </p:clrMapOvr>
</p:sld>
</file>

<file path=ppt/slides/slide5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30803915"/>
      </p:ext>
    </p:extLst>
  </p:cSld>
  <p:clrMapOvr>
    <a:masterClrMapping/>
  </p:clrMapOvr>
</p:sld>
</file>

<file path=ppt/slides/slide5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47194155"/>
      </p:ext>
    </p:extLst>
  </p:cSld>
  <p:clrMapOvr>
    <a:masterClrMapping/>
  </p:clrMapOvr>
</p:sld>
</file>

<file path=ppt/slides/slide5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60575690"/>
      </p:ext>
    </p:extLst>
  </p:cSld>
  <p:clrMapOvr>
    <a:masterClrMapping/>
  </p:clrMapOvr>
</p:sld>
</file>

<file path=ppt/slides/slide5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05070484"/>
      </p:ext>
    </p:extLst>
  </p:cSld>
  <p:clrMapOvr>
    <a:masterClrMapping/>
  </p:clrMapOvr>
</p:sld>
</file>

<file path=ppt/slides/slide5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5089262"/>
      </p:ext>
    </p:extLst>
  </p:cSld>
  <p:clrMapOvr>
    <a:masterClrMapping/>
  </p:clrMapOvr>
</p:sld>
</file>

<file path=ppt/slides/slide5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85872529"/>
      </p:ext>
    </p:extLst>
  </p:cSld>
  <p:clrMapOvr>
    <a:masterClrMapping/>
  </p:clrMapOvr>
</p:sld>
</file>

<file path=ppt/slides/slide5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55543288"/>
      </p:ext>
    </p:extLst>
  </p:cSld>
  <p:clrMapOvr>
    <a:masterClrMapping/>
  </p:clrMapOvr>
</p:sld>
</file>

<file path=ppt/slides/slide5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9105893"/>
      </p:ext>
    </p:extLst>
  </p:cSld>
  <p:clrMapOvr>
    <a:masterClrMapping/>
  </p:clrMapOvr>
</p:sld>
</file>

<file path=ppt/slides/slide5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25986586"/>
      </p:ext>
    </p:extLst>
  </p:cSld>
  <p:clrMapOvr>
    <a:masterClrMapping/>
  </p:clrMapOvr>
</p:sld>
</file>

<file path=ppt/slides/slide5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32592712"/>
      </p:ext>
    </p:extLst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63552443"/>
      </p:ext>
    </p:extLst>
  </p:cSld>
  <p:clrMapOvr>
    <a:masterClrMapping/>
  </p:clrMapOvr>
</p:sld>
</file>

<file path=ppt/slides/slide5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10485357"/>
      </p:ext>
    </p:extLst>
  </p:cSld>
  <p:clrMapOvr>
    <a:masterClrMapping/>
  </p:clrMapOvr>
</p:sld>
</file>

<file path=ppt/slides/slide5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94212020"/>
      </p:ext>
    </p:extLst>
  </p:cSld>
  <p:clrMapOvr>
    <a:masterClrMapping/>
  </p:clrMapOvr>
</p:sld>
</file>

<file path=ppt/slides/slide5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2574714"/>
      </p:ext>
    </p:extLst>
  </p:cSld>
  <p:clrMapOvr>
    <a:masterClrMapping/>
  </p:clrMapOvr>
</p:sld>
</file>

<file path=ppt/slides/slide5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20676162"/>
      </p:ext>
    </p:extLst>
  </p:cSld>
  <p:clrMapOvr>
    <a:masterClrMapping/>
  </p:clrMapOvr>
</p:sld>
</file>

<file path=ppt/slides/slide5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86814299"/>
      </p:ext>
    </p:extLst>
  </p:cSld>
  <p:clrMapOvr>
    <a:masterClrMapping/>
  </p:clrMapOvr>
</p:sld>
</file>

<file path=ppt/slides/slide5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16093208"/>
      </p:ext>
    </p:extLst>
  </p:cSld>
  <p:clrMapOvr>
    <a:masterClrMapping/>
  </p:clrMapOvr>
</p:sld>
</file>

<file path=ppt/slides/slide5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78159184"/>
      </p:ext>
    </p:extLst>
  </p:cSld>
  <p:clrMapOvr>
    <a:masterClrMapping/>
  </p:clrMapOvr>
</p:sld>
</file>

<file path=ppt/slides/slide5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29169542"/>
      </p:ext>
    </p:extLst>
  </p:cSld>
  <p:clrMapOvr>
    <a:masterClrMapping/>
  </p:clrMapOvr>
</p:sld>
</file>

<file path=ppt/slides/slide5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15577917"/>
      </p:ext>
    </p:extLst>
  </p:cSld>
  <p:clrMapOvr>
    <a:masterClrMapping/>
  </p:clrMapOvr>
</p:sld>
</file>

<file path=ppt/slides/slide5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925642112"/>
      </p:ext>
    </p:extLst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20081994"/>
      </p:ext>
    </p:extLst>
  </p:cSld>
  <p:clrMapOvr>
    <a:masterClrMapping/>
  </p:clrMapOvr>
</p:sld>
</file>

<file path=ppt/slides/slide5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0599475"/>
      </p:ext>
    </p:extLst>
  </p:cSld>
  <p:clrMapOvr>
    <a:masterClrMapping/>
  </p:clrMapOvr>
</p:sld>
</file>

<file path=ppt/slides/slide5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45117746"/>
      </p:ext>
    </p:extLst>
  </p:cSld>
  <p:clrMapOvr>
    <a:masterClrMapping/>
  </p:clrMapOvr>
</p:sld>
</file>

<file path=ppt/slides/slide5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51802092"/>
      </p:ext>
    </p:extLst>
  </p:cSld>
  <p:clrMapOvr>
    <a:masterClrMapping/>
  </p:clrMapOvr>
</p:sld>
</file>

<file path=ppt/slides/slide5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85653155"/>
      </p:ext>
    </p:extLst>
  </p:cSld>
  <p:clrMapOvr>
    <a:masterClrMapping/>
  </p:clrMapOvr>
</p:sld>
</file>

<file path=ppt/slides/slide5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63512660"/>
      </p:ext>
    </p:extLst>
  </p:cSld>
  <p:clrMapOvr>
    <a:masterClrMapping/>
  </p:clrMapOvr>
</p:sld>
</file>

<file path=ppt/slides/slide5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88639571"/>
      </p:ext>
    </p:extLst>
  </p:cSld>
  <p:clrMapOvr>
    <a:masterClrMapping/>
  </p:clrMapOvr>
</p:sld>
</file>

<file path=ppt/slides/slide5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17556518"/>
      </p:ext>
    </p:extLst>
  </p:cSld>
  <p:clrMapOvr>
    <a:masterClrMapping/>
  </p:clrMapOvr>
</p:sld>
</file>

<file path=ppt/slides/slide5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04763689"/>
      </p:ext>
    </p:extLst>
  </p:cSld>
  <p:clrMapOvr>
    <a:masterClrMapping/>
  </p:clrMapOvr>
</p:sld>
</file>

<file path=ppt/slides/slide5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4974876"/>
      </p:ext>
    </p:extLst>
  </p:cSld>
  <p:clrMapOvr>
    <a:masterClrMapping/>
  </p:clrMapOvr>
</p:sld>
</file>

<file path=ppt/slides/slide5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06680385"/>
      </p:ext>
    </p:extLst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34102699"/>
      </p:ext>
    </p:extLst>
  </p:cSld>
  <p:clrMapOvr>
    <a:masterClrMapping/>
  </p:clrMapOvr>
</p:sld>
</file>

<file path=ppt/slides/slide5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96391288"/>
      </p:ext>
    </p:extLst>
  </p:cSld>
  <p:clrMapOvr>
    <a:masterClrMapping/>
  </p:clrMapOvr>
</p:sld>
</file>

<file path=ppt/slides/slide5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55322234"/>
      </p:ext>
    </p:extLst>
  </p:cSld>
  <p:clrMapOvr>
    <a:masterClrMapping/>
  </p:clrMapOvr>
</p:sld>
</file>

<file path=ppt/slides/slide5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97989096"/>
      </p:ext>
    </p:extLst>
  </p:cSld>
  <p:clrMapOvr>
    <a:masterClrMapping/>
  </p:clrMapOvr>
</p:sld>
</file>

<file path=ppt/slides/slide5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1633647"/>
      </p:ext>
    </p:extLst>
  </p:cSld>
  <p:clrMapOvr>
    <a:masterClrMapping/>
  </p:clrMapOvr>
</p:sld>
</file>

<file path=ppt/slides/slide5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75965011"/>
      </p:ext>
    </p:extLst>
  </p:cSld>
  <p:clrMapOvr>
    <a:masterClrMapping/>
  </p:clrMapOvr>
</p:sld>
</file>

<file path=ppt/slides/slide5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65404956"/>
      </p:ext>
    </p:extLst>
  </p:cSld>
  <p:clrMapOvr>
    <a:masterClrMapping/>
  </p:clrMapOvr>
</p:sld>
</file>

<file path=ppt/slides/slide5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58498092"/>
      </p:ext>
    </p:extLst>
  </p:cSld>
  <p:clrMapOvr>
    <a:masterClrMapping/>
  </p:clrMapOvr>
</p:sld>
</file>

<file path=ppt/slides/slide5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89020286"/>
      </p:ext>
    </p:extLst>
  </p:cSld>
  <p:clrMapOvr>
    <a:masterClrMapping/>
  </p:clrMapOvr>
</p:sld>
</file>

<file path=ppt/slides/slide5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28935060"/>
      </p:ext>
    </p:extLst>
  </p:cSld>
  <p:clrMapOvr>
    <a:masterClrMapping/>
  </p:clrMapOvr>
</p:sld>
</file>

<file path=ppt/slides/slide5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69950817"/>
      </p:ext>
    </p:extLst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903431646"/>
      </p:ext>
    </p:extLst>
  </p:cSld>
  <p:clrMapOvr>
    <a:masterClrMapping/>
  </p:clrMapOvr>
</p:sld>
</file>

<file path=ppt/slides/slide5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78658509"/>
      </p:ext>
    </p:extLst>
  </p:cSld>
  <p:clrMapOvr>
    <a:masterClrMapping/>
  </p:clrMapOvr>
</p:sld>
</file>

<file path=ppt/slides/slide5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35854908"/>
      </p:ext>
    </p:extLst>
  </p:cSld>
  <p:clrMapOvr>
    <a:masterClrMapping/>
  </p:clrMapOvr>
</p:sld>
</file>

<file path=ppt/slides/slide5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54852169"/>
      </p:ext>
    </p:extLst>
  </p:cSld>
  <p:clrMapOvr>
    <a:masterClrMapping/>
  </p:clrMapOvr>
</p:sld>
</file>

<file path=ppt/slides/slide5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61847099"/>
      </p:ext>
    </p:extLst>
  </p:cSld>
  <p:clrMapOvr>
    <a:masterClrMapping/>
  </p:clrMapOvr>
</p:sld>
</file>

<file path=ppt/slides/slide5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89901870"/>
      </p:ext>
    </p:extLst>
  </p:cSld>
  <p:clrMapOvr>
    <a:masterClrMapping/>
  </p:clrMapOvr>
</p:sld>
</file>

<file path=ppt/slides/slide5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979246311"/>
      </p:ext>
    </p:extLst>
  </p:cSld>
  <p:clrMapOvr>
    <a:masterClrMapping/>
  </p:clrMapOvr>
</p:sld>
</file>

<file path=ppt/slides/slide5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42765737"/>
      </p:ext>
    </p:extLst>
  </p:cSld>
  <p:clrMapOvr>
    <a:masterClrMapping/>
  </p:clrMapOvr>
</p:sld>
</file>

<file path=ppt/slides/slide5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49580383"/>
      </p:ext>
    </p:extLst>
  </p:cSld>
  <p:clrMapOvr>
    <a:masterClrMapping/>
  </p:clrMapOvr>
</p:sld>
</file>

<file path=ppt/slides/slide5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70774529"/>
      </p:ext>
    </p:extLst>
  </p:cSld>
  <p:clrMapOvr>
    <a:masterClrMapping/>
  </p:clrMapOvr>
</p:sld>
</file>

<file path=ppt/slides/slide5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51332608"/>
      </p:ext>
    </p:extLst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85360"/>
      </p:ext>
    </p:extLst>
  </p:cSld>
  <p:clrMapOvr>
    <a:masterClrMapping/>
  </p:clrMapOvr>
</p:sld>
</file>

<file path=ppt/slides/slide5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54365442"/>
      </p:ext>
    </p:extLst>
  </p:cSld>
  <p:clrMapOvr>
    <a:masterClrMapping/>
  </p:clrMapOvr>
</p:sld>
</file>

<file path=ppt/slides/slide5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44374777"/>
      </p:ext>
    </p:extLst>
  </p:cSld>
  <p:clrMapOvr>
    <a:masterClrMapping/>
  </p:clrMapOvr>
</p:sld>
</file>

<file path=ppt/slides/slide5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72325794"/>
      </p:ext>
    </p:extLst>
  </p:cSld>
  <p:clrMapOvr>
    <a:masterClrMapping/>
  </p:clrMapOvr>
</p:sld>
</file>

<file path=ppt/slides/slide5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78453615"/>
      </p:ext>
    </p:extLst>
  </p:cSld>
  <p:clrMapOvr>
    <a:masterClrMapping/>
  </p:clrMapOvr>
</p:sld>
</file>

<file path=ppt/slides/slide5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65485192"/>
      </p:ext>
    </p:extLst>
  </p:cSld>
  <p:clrMapOvr>
    <a:masterClrMapping/>
  </p:clrMapOvr>
</p:sld>
</file>

<file path=ppt/slides/slide5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09411382"/>
      </p:ext>
    </p:extLst>
  </p:cSld>
  <p:clrMapOvr>
    <a:masterClrMapping/>
  </p:clrMapOvr>
</p:sld>
</file>

<file path=ppt/slides/slide5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81737358"/>
      </p:ext>
    </p:extLst>
  </p:cSld>
  <p:clrMapOvr>
    <a:masterClrMapping/>
  </p:clrMapOvr>
</p:sld>
</file>

<file path=ppt/slides/slide5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66635832"/>
      </p:ext>
    </p:extLst>
  </p:cSld>
  <p:clrMapOvr>
    <a:masterClrMapping/>
  </p:clrMapOvr>
</p:sld>
</file>

<file path=ppt/slides/slide5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055311847"/>
      </p:ext>
    </p:extLst>
  </p:cSld>
  <p:clrMapOvr>
    <a:masterClrMapping/>
  </p:clrMapOvr>
</p:sld>
</file>

<file path=ppt/slides/slide5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36024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9934239"/>
      </p:ext>
    </p:extLst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3917687"/>
      </p:ext>
    </p:extLst>
  </p:cSld>
  <p:clrMapOvr>
    <a:masterClrMapping/>
  </p:clrMapOvr>
</p:sld>
</file>

<file path=ppt/slides/slide5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99695306"/>
      </p:ext>
    </p:extLst>
  </p:cSld>
  <p:clrMapOvr>
    <a:masterClrMapping/>
  </p:clrMapOvr>
</p:sld>
</file>

<file path=ppt/slides/slide5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41770594"/>
      </p:ext>
    </p:extLst>
  </p:cSld>
  <p:clrMapOvr>
    <a:masterClrMapping/>
  </p:clrMapOvr>
</p:sld>
</file>

<file path=ppt/slides/slide5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17691450"/>
      </p:ext>
    </p:extLst>
  </p:cSld>
  <p:clrMapOvr>
    <a:masterClrMapping/>
  </p:clrMapOvr>
</p:sld>
</file>

<file path=ppt/slides/slide5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83484824"/>
      </p:ext>
    </p:extLst>
  </p:cSld>
  <p:clrMapOvr>
    <a:masterClrMapping/>
  </p:clrMapOvr>
</p:sld>
</file>

<file path=ppt/slides/slide5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40048511"/>
      </p:ext>
    </p:extLst>
  </p:cSld>
  <p:clrMapOvr>
    <a:masterClrMapping/>
  </p:clrMapOvr>
</p:sld>
</file>

<file path=ppt/slides/slide5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25365037"/>
      </p:ext>
    </p:extLst>
  </p:cSld>
  <p:clrMapOvr>
    <a:masterClrMapping/>
  </p:clrMapOvr>
</p:sld>
</file>

<file path=ppt/slides/slide5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33347278"/>
      </p:ext>
    </p:extLst>
  </p:cSld>
  <p:clrMapOvr>
    <a:masterClrMapping/>
  </p:clrMapOvr>
</p:sld>
</file>

<file path=ppt/slides/slide5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62512627"/>
      </p:ext>
    </p:extLst>
  </p:cSld>
  <p:clrMapOvr>
    <a:masterClrMapping/>
  </p:clrMapOvr>
</p:sld>
</file>

<file path=ppt/slides/slide5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02023371"/>
      </p:ext>
    </p:extLst>
  </p:cSld>
  <p:clrMapOvr>
    <a:masterClrMapping/>
  </p:clrMapOvr>
</p:sld>
</file>

<file path=ppt/slides/slide5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74995023"/>
      </p:ext>
    </p:extLst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45413980"/>
      </p:ext>
    </p:extLst>
  </p:cSld>
  <p:clrMapOvr>
    <a:masterClrMapping/>
  </p:clrMapOvr>
</p:sld>
</file>

<file path=ppt/slides/slide5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34908835"/>
      </p:ext>
    </p:extLst>
  </p:cSld>
  <p:clrMapOvr>
    <a:masterClrMapping/>
  </p:clrMapOvr>
</p:sld>
</file>

<file path=ppt/slides/slide5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172868587"/>
      </p:ext>
    </p:extLst>
  </p:cSld>
  <p:clrMapOvr>
    <a:masterClrMapping/>
  </p:clrMapOvr>
</p:sld>
</file>

<file path=ppt/slides/slide5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130050"/>
      </p:ext>
    </p:extLst>
  </p:cSld>
  <p:clrMapOvr>
    <a:masterClrMapping/>
  </p:clrMapOvr>
</p:sld>
</file>

<file path=ppt/slides/slide5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86366956"/>
      </p:ext>
    </p:extLst>
  </p:cSld>
  <p:clrMapOvr>
    <a:masterClrMapping/>
  </p:clrMapOvr>
</p:sld>
</file>

<file path=ppt/slides/slide5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06421010"/>
      </p:ext>
    </p:extLst>
  </p:cSld>
  <p:clrMapOvr>
    <a:masterClrMapping/>
  </p:clrMapOvr>
</p:sld>
</file>

<file path=ppt/slides/slide5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44342298"/>
      </p:ext>
    </p:extLst>
  </p:cSld>
  <p:clrMapOvr>
    <a:masterClrMapping/>
  </p:clrMapOvr>
</p:sld>
</file>

<file path=ppt/slides/slide5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55420804"/>
      </p:ext>
    </p:extLst>
  </p:cSld>
  <p:clrMapOvr>
    <a:masterClrMapping/>
  </p:clrMapOvr>
</p:sld>
</file>

<file path=ppt/slides/slide5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80311003"/>
      </p:ext>
    </p:extLst>
  </p:cSld>
  <p:clrMapOvr>
    <a:masterClrMapping/>
  </p:clrMapOvr>
</p:sld>
</file>

<file path=ppt/slides/slide5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23457431"/>
      </p:ext>
    </p:extLst>
  </p:cSld>
  <p:clrMapOvr>
    <a:masterClrMapping/>
  </p:clrMapOvr>
</p:sld>
</file>

<file path=ppt/slides/slide5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38625826"/>
      </p:ext>
    </p:extLst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40882480"/>
      </p:ext>
    </p:extLst>
  </p:cSld>
  <p:clrMapOvr>
    <a:masterClrMapping/>
  </p:clrMapOvr>
</p:sld>
</file>

<file path=ppt/slides/slide5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90967959"/>
      </p:ext>
    </p:extLst>
  </p:cSld>
  <p:clrMapOvr>
    <a:masterClrMapping/>
  </p:clrMapOvr>
</p:sld>
</file>

<file path=ppt/slides/slide5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80226550"/>
      </p:ext>
    </p:extLst>
  </p:cSld>
  <p:clrMapOvr>
    <a:masterClrMapping/>
  </p:clrMapOvr>
</p:sld>
</file>

<file path=ppt/slides/slide5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24496416"/>
      </p:ext>
    </p:extLst>
  </p:cSld>
  <p:clrMapOvr>
    <a:masterClrMapping/>
  </p:clrMapOvr>
</p:sld>
</file>

<file path=ppt/slides/slide5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16739014"/>
      </p:ext>
    </p:extLst>
  </p:cSld>
  <p:clrMapOvr>
    <a:masterClrMapping/>
  </p:clrMapOvr>
</p:sld>
</file>

<file path=ppt/slides/slide5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133186074"/>
      </p:ext>
    </p:extLst>
  </p:cSld>
  <p:clrMapOvr>
    <a:masterClrMapping/>
  </p:clrMapOvr>
</p:sld>
</file>

<file path=ppt/slides/slide5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2276340"/>
      </p:ext>
    </p:extLst>
  </p:cSld>
  <p:clrMapOvr>
    <a:masterClrMapping/>
  </p:clrMapOvr>
</p:sld>
</file>

<file path=ppt/slides/slide5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64319884"/>
      </p:ext>
    </p:extLst>
  </p:cSld>
  <p:clrMapOvr>
    <a:masterClrMapping/>
  </p:clrMapOvr>
</p:sld>
</file>

<file path=ppt/slides/slide5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29331723"/>
      </p:ext>
    </p:extLst>
  </p:cSld>
  <p:clrMapOvr>
    <a:masterClrMapping/>
  </p:clrMapOvr>
</p:sld>
</file>

<file path=ppt/slides/slide5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36487250"/>
      </p:ext>
    </p:extLst>
  </p:cSld>
  <p:clrMapOvr>
    <a:masterClrMapping/>
  </p:clrMapOvr>
</p:sld>
</file>

<file path=ppt/slides/slide5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5557438"/>
      </p:ext>
    </p:extLst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26587279"/>
      </p:ext>
    </p:extLst>
  </p:cSld>
  <p:clrMapOvr>
    <a:masterClrMapping/>
  </p:clrMapOvr>
</p:sld>
</file>

<file path=ppt/slides/slide5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25221851"/>
      </p:ext>
    </p:extLst>
  </p:cSld>
  <p:clrMapOvr>
    <a:masterClrMapping/>
  </p:clrMapOvr>
</p:sld>
</file>

<file path=ppt/slides/slide5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45942525"/>
      </p:ext>
    </p:extLst>
  </p:cSld>
  <p:clrMapOvr>
    <a:masterClrMapping/>
  </p:clrMapOvr>
</p:sld>
</file>

<file path=ppt/slides/slide5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70546924"/>
      </p:ext>
    </p:extLst>
  </p:cSld>
  <p:clrMapOvr>
    <a:masterClrMapping/>
  </p:clrMapOvr>
</p:sld>
</file>

<file path=ppt/slides/slide5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79024510"/>
      </p:ext>
    </p:extLst>
  </p:cSld>
  <p:clrMapOvr>
    <a:masterClrMapping/>
  </p:clrMapOvr>
</p:sld>
</file>

<file path=ppt/slides/slide5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64500473"/>
      </p:ext>
    </p:extLst>
  </p:cSld>
  <p:clrMapOvr>
    <a:masterClrMapping/>
  </p:clrMapOvr>
</p:sld>
</file>

<file path=ppt/slides/slide5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94338934"/>
      </p:ext>
    </p:extLst>
  </p:cSld>
  <p:clrMapOvr>
    <a:masterClrMapping/>
  </p:clrMapOvr>
</p:sld>
</file>

<file path=ppt/slides/slide5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97201013"/>
      </p:ext>
    </p:extLst>
  </p:cSld>
  <p:clrMapOvr>
    <a:masterClrMapping/>
  </p:clrMapOvr>
</p:sld>
</file>

<file path=ppt/slides/slide5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ID1 SERIES </a:t>
            </a:r>
          </a:p>
        </p:txBody>
      </p:sp>
    </p:spTree>
    <p:extLst>
      <p:ext uri="{BB962C8B-B14F-4D97-AF65-F5344CB8AC3E}">
        <p14:creationId xmlns:p14="http://schemas.microsoft.com/office/powerpoint/2010/main" val="3365810120"/>
      </p:ext>
    </p:extLst>
  </p:cSld>
  <p:clrMapOvr>
    <a:masterClrMapping/>
  </p:clrMapOvr>
</p:sld>
</file>

<file path=ppt/slides/slide5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53269460"/>
      </p:ext>
    </p:extLst>
  </p:cSld>
  <p:clrMapOvr>
    <a:masterClrMapping/>
  </p:clrMapOvr>
</p:sld>
</file>

<file path=ppt/slides/slide5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3582503"/>
      </p:ext>
    </p:extLst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44196046"/>
      </p:ext>
    </p:extLst>
  </p:cSld>
  <p:clrMapOvr>
    <a:masterClrMapping/>
  </p:clrMapOvr>
</p:sld>
</file>

<file path=ppt/slides/slide5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11580549"/>
      </p:ext>
    </p:extLst>
  </p:cSld>
  <p:clrMapOvr>
    <a:masterClrMapping/>
  </p:clrMapOvr>
</p:sld>
</file>

<file path=ppt/slides/slide5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ID2 SERIES </a:t>
            </a:r>
          </a:p>
        </p:txBody>
      </p:sp>
    </p:spTree>
    <p:extLst>
      <p:ext uri="{BB962C8B-B14F-4D97-AF65-F5344CB8AC3E}">
        <p14:creationId xmlns:p14="http://schemas.microsoft.com/office/powerpoint/2010/main" val="2706848146"/>
      </p:ext>
    </p:extLst>
  </p:cSld>
  <p:clrMapOvr>
    <a:masterClrMapping/>
  </p:clrMapOvr>
</p:sld>
</file>

<file path=ppt/slides/slide5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33327039"/>
      </p:ext>
    </p:extLst>
  </p:cSld>
  <p:clrMapOvr>
    <a:masterClrMapping/>
  </p:clrMapOvr>
</p:sld>
</file>

<file path=ppt/slides/slide5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5097154"/>
      </p:ext>
    </p:extLst>
  </p:cSld>
  <p:clrMapOvr>
    <a:masterClrMapping/>
  </p:clrMapOvr>
</p:sld>
</file>

<file path=ppt/slides/slide5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98593586"/>
      </p:ext>
    </p:extLst>
  </p:cSld>
  <p:clrMapOvr>
    <a:masterClrMapping/>
  </p:clrMapOvr>
</p:sld>
</file>

<file path=ppt/slides/slide5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ID3 SERIES </a:t>
            </a:r>
          </a:p>
        </p:txBody>
      </p:sp>
    </p:spTree>
    <p:extLst>
      <p:ext uri="{BB962C8B-B14F-4D97-AF65-F5344CB8AC3E}">
        <p14:creationId xmlns:p14="http://schemas.microsoft.com/office/powerpoint/2010/main" val="667077057"/>
      </p:ext>
    </p:extLst>
  </p:cSld>
  <p:clrMapOvr>
    <a:masterClrMapping/>
  </p:clrMapOvr>
</p:sld>
</file>

<file path=ppt/slides/slide5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13220739"/>
      </p:ext>
    </p:extLst>
  </p:cSld>
  <p:clrMapOvr>
    <a:masterClrMapping/>
  </p:clrMapOvr>
</p:sld>
</file>

<file path=ppt/slides/slide5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56594028"/>
      </p:ext>
    </p:extLst>
  </p:cSld>
  <p:clrMapOvr>
    <a:masterClrMapping/>
  </p:clrMapOvr>
</p:sld>
</file>

<file path=ppt/slides/slide5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09972819"/>
      </p:ext>
    </p:extLst>
  </p:cSld>
  <p:clrMapOvr>
    <a:masterClrMapping/>
  </p:clrMapOvr>
</p:sld>
</file>

<file path=ppt/slides/slide5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ID4 SERIES </a:t>
            </a:r>
          </a:p>
        </p:txBody>
      </p:sp>
    </p:spTree>
    <p:extLst>
      <p:ext uri="{BB962C8B-B14F-4D97-AF65-F5344CB8AC3E}">
        <p14:creationId xmlns:p14="http://schemas.microsoft.com/office/powerpoint/2010/main" val="1091282686"/>
      </p:ext>
    </p:extLst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79724723"/>
      </p:ext>
    </p:extLst>
  </p:cSld>
  <p:clrMapOvr>
    <a:masterClrMapping/>
  </p:clrMapOvr>
</p:sld>
</file>

<file path=ppt/slides/slide5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12133072"/>
      </p:ext>
    </p:extLst>
  </p:cSld>
  <p:clrMapOvr>
    <a:masterClrMapping/>
  </p:clrMapOvr>
</p:sld>
</file>

<file path=ppt/slides/slide5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67338763"/>
      </p:ext>
    </p:extLst>
  </p:cSld>
  <p:clrMapOvr>
    <a:masterClrMapping/>
  </p:clrMapOvr>
</p:sld>
</file>

<file path=ppt/slides/slide5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45326807"/>
      </p:ext>
    </p:extLst>
  </p:cSld>
  <p:clrMapOvr>
    <a:masterClrMapping/>
  </p:clrMapOvr>
</p:sld>
</file>

<file path=ppt/slides/slide5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ID5 SERIES </a:t>
            </a:r>
          </a:p>
        </p:txBody>
      </p:sp>
    </p:spTree>
    <p:extLst>
      <p:ext uri="{BB962C8B-B14F-4D97-AF65-F5344CB8AC3E}">
        <p14:creationId xmlns:p14="http://schemas.microsoft.com/office/powerpoint/2010/main" val="1386084618"/>
      </p:ext>
    </p:extLst>
  </p:cSld>
  <p:clrMapOvr>
    <a:masterClrMapping/>
  </p:clrMapOvr>
</p:sld>
</file>

<file path=ppt/slides/slide5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33699468"/>
      </p:ext>
    </p:extLst>
  </p:cSld>
  <p:clrMapOvr>
    <a:masterClrMapping/>
  </p:clrMapOvr>
</p:sld>
</file>

<file path=ppt/slides/slide5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87835213"/>
      </p:ext>
    </p:extLst>
  </p:cSld>
  <p:clrMapOvr>
    <a:masterClrMapping/>
  </p:clrMapOvr>
</p:sld>
</file>

<file path=ppt/slides/slide5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41391558"/>
      </p:ext>
    </p:extLst>
  </p:cSld>
  <p:clrMapOvr>
    <a:masterClrMapping/>
  </p:clrMapOvr>
</p:sld>
</file>

<file path=ppt/slides/slide5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ID6 SERIES </a:t>
            </a:r>
          </a:p>
        </p:txBody>
      </p:sp>
    </p:spTree>
    <p:extLst>
      <p:ext uri="{BB962C8B-B14F-4D97-AF65-F5344CB8AC3E}">
        <p14:creationId xmlns:p14="http://schemas.microsoft.com/office/powerpoint/2010/main" val="3449376305"/>
      </p:ext>
    </p:extLst>
  </p:cSld>
  <p:clrMapOvr>
    <a:masterClrMapping/>
  </p:clrMapOvr>
</p:sld>
</file>

<file path=ppt/slides/slide5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28114493"/>
      </p:ext>
    </p:extLst>
  </p:cSld>
  <p:clrMapOvr>
    <a:masterClrMapping/>
  </p:clrMapOvr>
</p:sld>
</file>

<file path=ppt/slides/slide5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65211349"/>
      </p:ext>
    </p:extLst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35958427"/>
      </p:ext>
    </p:extLst>
  </p:cSld>
  <p:clrMapOvr>
    <a:masterClrMapping/>
  </p:clrMapOvr>
</p:sld>
</file>

<file path=ppt/slides/slide5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76069527"/>
      </p:ext>
    </p:extLst>
  </p:cSld>
  <p:clrMapOvr>
    <a:masterClrMapping/>
  </p:clrMapOvr>
</p:sld>
</file>

<file path=ppt/slides/slide5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ID7 SERIES </a:t>
            </a:r>
          </a:p>
        </p:txBody>
      </p:sp>
    </p:spTree>
    <p:extLst>
      <p:ext uri="{BB962C8B-B14F-4D97-AF65-F5344CB8AC3E}">
        <p14:creationId xmlns:p14="http://schemas.microsoft.com/office/powerpoint/2010/main" val="1753511946"/>
      </p:ext>
    </p:extLst>
  </p:cSld>
  <p:clrMapOvr>
    <a:masterClrMapping/>
  </p:clrMapOvr>
</p:sld>
</file>

<file path=ppt/slides/slide5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71781721"/>
      </p:ext>
    </p:extLst>
  </p:cSld>
  <p:clrMapOvr>
    <a:masterClrMapping/>
  </p:clrMapOvr>
</p:sld>
</file>

<file path=ppt/slides/slide5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30672819"/>
      </p:ext>
    </p:extLst>
  </p:cSld>
  <p:clrMapOvr>
    <a:masterClrMapping/>
  </p:clrMapOvr>
</p:sld>
</file>

<file path=ppt/slides/slide5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36838812"/>
      </p:ext>
    </p:extLst>
  </p:cSld>
  <p:clrMapOvr>
    <a:masterClrMapping/>
  </p:clrMapOvr>
</p:sld>
</file>

<file path=ppt/slides/slide5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ID8 SERIES </a:t>
            </a:r>
          </a:p>
        </p:txBody>
      </p:sp>
    </p:spTree>
    <p:extLst>
      <p:ext uri="{BB962C8B-B14F-4D97-AF65-F5344CB8AC3E}">
        <p14:creationId xmlns:p14="http://schemas.microsoft.com/office/powerpoint/2010/main" val="832284495"/>
      </p:ext>
    </p:extLst>
  </p:cSld>
  <p:clrMapOvr>
    <a:masterClrMapping/>
  </p:clrMapOvr>
</p:sld>
</file>

<file path=ppt/slides/slide5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15489516"/>
      </p:ext>
    </p:extLst>
  </p:cSld>
  <p:clrMapOvr>
    <a:masterClrMapping/>
  </p:clrMapOvr>
</p:sld>
</file>

<file path=ppt/slides/slide5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02021557"/>
      </p:ext>
    </p:extLst>
  </p:cSld>
  <p:clrMapOvr>
    <a:masterClrMapping/>
  </p:clrMapOvr>
</p:sld>
</file>

<file path=ppt/slides/slide5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2447935"/>
      </p:ext>
    </p:extLst>
  </p:cSld>
  <p:clrMapOvr>
    <a:masterClrMapping/>
  </p:clrMapOvr>
</p:sld>
</file>

<file path=ppt/slides/slide5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ID9 SERIES </a:t>
            </a:r>
          </a:p>
        </p:txBody>
      </p:sp>
    </p:spTree>
    <p:extLst>
      <p:ext uri="{BB962C8B-B14F-4D97-AF65-F5344CB8AC3E}">
        <p14:creationId xmlns:p14="http://schemas.microsoft.com/office/powerpoint/2010/main" val="1254631765"/>
      </p:ext>
    </p:extLst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77183549"/>
      </p:ext>
    </p:extLst>
  </p:cSld>
  <p:clrMapOvr>
    <a:masterClrMapping/>
  </p:clrMapOvr>
</p:sld>
</file>

<file path=ppt/slides/slide5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15952221"/>
      </p:ext>
    </p:extLst>
  </p:cSld>
  <p:clrMapOvr>
    <a:masterClrMapping/>
  </p:clrMapOvr>
</p:sld>
</file>

<file path=ppt/slides/slide5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79954271"/>
      </p:ext>
    </p:extLst>
  </p:cSld>
  <p:clrMapOvr>
    <a:masterClrMapping/>
  </p:clrMapOvr>
</p:sld>
</file>

<file path=ppt/slides/slide5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3297656"/>
      </p:ext>
    </p:extLst>
  </p:cSld>
  <p:clrMapOvr>
    <a:masterClrMapping/>
  </p:clrMapOvr>
</p:sld>
</file>

<file path=ppt/slides/slide5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ID10 SERIES </a:t>
            </a:r>
          </a:p>
        </p:txBody>
      </p:sp>
    </p:spTree>
    <p:extLst>
      <p:ext uri="{BB962C8B-B14F-4D97-AF65-F5344CB8AC3E}">
        <p14:creationId xmlns:p14="http://schemas.microsoft.com/office/powerpoint/2010/main" val="2313081625"/>
      </p:ext>
    </p:extLst>
  </p:cSld>
  <p:clrMapOvr>
    <a:masterClrMapping/>
  </p:clrMapOvr>
</p:sld>
</file>

<file path=ppt/slides/slide5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4597946"/>
      </p:ext>
    </p:extLst>
  </p:cSld>
  <p:clrMapOvr>
    <a:masterClrMapping/>
  </p:clrMapOvr>
</p:sld>
</file>

<file path=ppt/slides/slide5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15115199"/>
      </p:ext>
    </p:extLst>
  </p:cSld>
  <p:clrMapOvr>
    <a:masterClrMapping/>
  </p:clrMapOvr>
</p:sld>
</file>

<file path=ppt/slides/slide5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80215010"/>
      </p:ext>
    </p:extLst>
  </p:cSld>
  <p:clrMapOvr>
    <a:masterClrMapping/>
  </p:clrMapOvr>
</p:sld>
</file>

<file path=ppt/slides/slide5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OE SERIES</a:t>
            </a:r>
          </a:p>
        </p:txBody>
      </p:sp>
    </p:spTree>
    <p:extLst>
      <p:ext uri="{BB962C8B-B14F-4D97-AF65-F5344CB8AC3E}">
        <p14:creationId xmlns:p14="http://schemas.microsoft.com/office/powerpoint/2010/main" val="4013408117"/>
      </p:ext>
    </p:extLst>
  </p:cSld>
  <p:clrMapOvr>
    <a:masterClrMapping/>
  </p:clrMapOvr>
</p:sld>
</file>

<file path=ppt/slides/slide5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OE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85279204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6807920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559312251"/>
      </p:ext>
    </p:extLst>
  </p:cSld>
  <p:clrMapOvr>
    <a:masterClrMapping/>
  </p:clrMapOvr>
</p:sld>
</file>

<file path=ppt/slides/slide5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562621841"/>
      </p:ext>
    </p:extLst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32529541"/>
      </p:ext>
    </p:extLst>
  </p:cSld>
  <p:clrMapOvr>
    <a:masterClrMapping/>
  </p:clrMapOvr>
</p:sld>
</file>

<file path=ppt/slides/slide5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24052"/>
      </p:ext>
    </p:extLst>
  </p:cSld>
  <p:clrMapOvr>
    <a:masterClrMapping/>
  </p:clrMapOvr>
</p:sld>
</file>

<file path=ppt/slides/slide5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78318740"/>
      </p:ext>
    </p:extLst>
  </p:cSld>
  <p:clrMapOvr>
    <a:masterClrMapping/>
  </p:clrMapOvr>
</p:sld>
</file>

<file path=ppt/slides/slide5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20656407"/>
      </p:ext>
    </p:extLst>
  </p:cSld>
  <p:clrMapOvr>
    <a:masterClrMapping/>
  </p:clrMapOvr>
</p:sld>
</file>

<file path=ppt/slides/slide5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73585547"/>
      </p:ext>
    </p:extLst>
  </p:cSld>
  <p:clrMapOvr>
    <a:masterClrMapping/>
  </p:clrMapOvr>
</p:sld>
</file>

<file path=ppt/slides/slide5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44233185"/>
      </p:ext>
    </p:extLst>
  </p:cSld>
  <p:clrMapOvr>
    <a:masterClrMapping/>
  </p:clrMapOvr>
</p:sld>
</file>

<file path=ppt/slides/slide5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93589821"/>
      </p:ext>
    </p:extLst>
  </p:cSld>
  <p:clrMapOvr>
    <a:masterClrMapping/>
  </p:clrMapOvr>
</p:sld>
</file>

<file path=ppt/slides/slide5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94571279"/>
      </p:ext>
    </p:extLst>
  </p:cSld>
  <p:clrMapOvr>
    <a:masterClrMapping/>
  </p:clrMapOvr>
</p:sld>
</file>

<file path=ppt/slides/slide5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6111928"/>
      </p:ext>
    </p:extLst>
  </p:cSld>
  <p:clrMapOvr>
    <a:masterClrMapping/>
  </p:clrMapOvr>
</p:sld>
</file>

<file path=ppt/slides/slide5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28001140"/>
      </p:ext>
    </p:extLst>
  </p:cSld>
  <p:clrMapOvr>
    <a:masterClrMapping/>
  </p:clrMapOvr>
</p:sld>
</file>

<file path=ppt/slides/slide5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24864228"/>
      </p:ext>
    </p:extLst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41637195"/>
      </p:ext>
    </p:extLst>
  </p:cSld>
  <p:clrMapOvr>
    <a:masterClrMapping/>
  </p:clrMapOvr>
</p:sld>
</file>

<file path=ppt/slides/slide5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42666643"/>
      </p:ext>
    </p:extLst>
  </p:cSld>
  <p:clrMapOvr>
    <a:masterClrMapping/>
  </p:clrMapOvr>
</p:sld>
</file>

<file path=ppt/slides/slide5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86627328"/>
      </p:ext>
    </p:extLst>
  </p:cSld>
  <p:clrMapOvr>
    <a:masterClrMapping/>
  </p:clrMapOvr>
</p:sld>
</file>

<file path=ppt/slides/slide5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019090293"/>
      </p:ext>
    </p:extLst>
  </p:cSld>
  <p:clrMapOvr>
    <a:masterClrMapping/>
  </p:clrMapOvr>
</p:sld>
</file>

<file path=ppt/slides/slide5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3739276"/>
      </p:ext>
    </p:extLst>
  </p:cSld>
  <p:clrMapOvr>
    <a:masterClrMapping/>
  </p:clrMapOvr>
</p:sld>
</file>

<file path=ppt/slides/slide5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57992155"/>
      </p:ext>
    </p:extLst>
  </p:cSld>
  <p:clrMapOvr>
    <a:masterClrMapping/>
  </p:clrMapOvr>
</p:sld>
</file>

<file path=ppt/slides/slide5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34075078"/>
      </p:ext>
    </p:extLst>
  </p:cSld>
  <p:clrMapOvr>
    <a:masterClrMapping/>
  </p:clrMapOvr>
</p:sld>
</file>

<file path=ppt/slides/slide5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2296611"/>
      </p:ext>
    </p:extLst>
  </p:cSld>
  <p:clrMapOvr>
    <a:masterClrMapping/>
  </p:clrMapOvr>
</p:sld>
</file>

<file path=ppt/slides/slide5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5095396"/>
      </p:ext>
    </p:extLst>
  </p:cSld>
  <p:clrMapOvr>
    <a:masterClrMapping/>
  </p:clrMapOvr>
</p:sld>
</file>

<file path=ppt/slides/slide5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04857416"/>
      </p:ext>
    </p:extLst>
  </p:cSld>
  <p:clrMapOvr>
    <a:masterClrMapping/>
  </p:clrMapOvr>
</p:sld>
</file>

<file path=ppt/slides/slide5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8119210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30767643"/>
      </p:ext>
    </p:extLst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6575656"/>
      </p:ext>
    </p:extLst>
  </p:cSld>
  <p:clrMapOvr>
    <a:masterClrMapping/>
  </p:clrMapOvr>
</p:sld>
</file>

<file path=ppt/slides/slide5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23035913"/>
      </p:ext>
    </p:extLst>
  </p:cSld>
  <p:clrMapOvr>
    <a:masterClrMapping/>
  </p:clrMapOvr>
</p:sld>
</file>

<file path=ppt/slides/slide5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38144680"/>
      </p:ext>
    </p:extLst>
  </p:cSld>
  <p:clrMapOvr>
    <a:masterClrMapping/>
  </p:clrMapOvr>
</p:sld>
</file>

<file path=ppt/slides/slide5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82499619"/>
      </p:ext>
    </p:extLst>
  </p:cSld>
  <p:clrMapOvr>
    <a:masterClrMapping/>
  </p:clrMapOvr>
</p:sld>
</file>

<file path=ppt/slides/slide5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27354715"/>
      </p:ext>
    </p:extLst>
  </p:cSld>
  <p:clrMapOvr>
    <a:masterClrMapping/>
  </p:clrMapOvr>
</p:sld>
</file>

<file path=ppt/slides/slide5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31656336"/>
      </p:ext>
    </p:extLst>
  </p:cSld>
  <p:clrMapOvr>
    <a:masterClrMapping/>
  </p:clrMapOvr>
</p:sld>
</file>

<file path=ppt/slides/slide5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457571189"/>
      </p:ext>
    </p:extLst>
  </p:cSld>
  <p:clrMapOvr>
    <a:masterClrMapping/>
  </p:clrMapOvr>
</p:sld>
</file>

<file path=ppt/slides/slide5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4671817"/>
      </p:ext>
    </p:extLst>
  </p:cSld>
  <p:clrMapOvr>
    <a:masterClrMapping/>
  </p:clrMapOvr>
</p:sld>
</file>

<file path=ppt/slides/slide5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52004929"/>
      </p:ext>
    </p:extLst>
  </p:cSld>
  <p:clrMapOvr>
    <a:masterClrMapping/>
  </p:clrMapOvr>
</p:sld>
</file>

<file path=ppt/slides/slide5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00741147"/>
      </p:ext>
    </p:extLst>
  </p:cSld>
  <p:clrMapOvr>
    <a:masterClrMapping/>
  </p:clrMapOvr>
</p:sld>
</file>

<file path=ppt/slides/slide5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08264076"/>
      </p:ext>
    </p:extLst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648354619"/>
      </p:ext>
    </p:extLst>
  </p:cSld>
  <p:clrMapOvr>
    <a:masterClrMapping/>
  </p:clrMapOvr>
</p:sld>
</file>

<file path=ppt/slides/slide5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58859426"/>
      </p:ext>
    </p:extLst>
  </p:cSld>
  <p:clrMapOvr>
    <a:masterClrMapping/>
  </p:clrMapOvr>
</p:sld>
</file>

<file path=ppt/slides/slide5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34739478"/>
      </p:ext>
    </p:extLst>
  </p:cSld>
  <p:clrMapOvr>
    <a:masterClrMapping/>
  </p:clrMapOvr>
</p:sld>
</file>

<file path=ppt/slides/slide5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37019695"/>
      </p:ext>
    </p:extLst>
  </p:cSld>
  <p:clrMapOvr>
    <a:masterClrMapping/>
  </p:clrMapOvr>
</p:sld>
</file>

<file path=ppt/slides/slide5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35435107"/>
      </p:ext>
    </p:extLst>
  </p:cSld>
  <p:clrMapOvr>
    <a:masterClrMapping/>
  </p:clrMapOvr>
</p:sld>
</file>

<file path=ppt/slides/slide5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1881356"/>
      </p:ext>
    </p:extLst>
  </p:cSld>
  <p:clrMapOvr>
    <a:masterClrMapping/>
  </p:clrMapOvr>
</p:sld>
</file>

<file path=ppt/slides/slide5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95431646"/>
      </p:ext>
    </p:extLst>
  </p:cSld>
  <p:clrMapOvr>
    <a:masterClrMapping/>
  </p:clrMapOvr>
</p:sld>
</file>

<file path=ppt/slides/slide5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3544723"/>
      </p:ext>
    </p:extLst>
  </p:cSld>
  <p:clrMapOvr>
    <a:masterClrMapping/>
  </p:clrMapOvr>
</p:sld>
</file>

<file path=ppt/slides/slide5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1590168"/>
      </p:ext>
    </p:extLst>
  </p:cSld>
  <p:clrMapOvr>
    <a:masterClrMapping/>
  </p:clrMapOvr>
</p:sld>
</file>

<file path=ppt/slides/slide5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531641465"/>
      </p:ext>
    </p:extLst>
  </p:cSld>
  <p:clrMapOvr>
    <a:masterClrMapping/>
  </p:clrMapOvr>
</p:sld>
</file>

<file path=ppt/slides/slide5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9498801"/>
      </p:ext>
    </p:extLst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0006958"/>
      </p:ext>
    </p:extLst>
  </p:cSld>
  <p:clrMapOvr>
    <a:masterClrMapping/>
  </p:clrMapOvr>
</p:sld>
</file>

<file path=ppt/slides/slide5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8268517"/>
      </p:ext>
    </p:extLst>
  </p:cSld>
  <p:clrMapOvr>
    <a:masterClrMapping/>
  </p:clrMapOvr>
</p:sld>
</file>

<file path=ppt/slides/slide5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9489242"/>
      </p:ext>
    </p:extLst>
  </p:cSld>
  <p:clrMapOvr>
    <a:masterClrMapping/>
  </p:clrMapOvr>
</p:sld>
</file>

<file path=ppt/slides/slide5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47734912"/>
      </p:ext>
    </p:extLst>
  </p:cSld>
  <p:clrMapOvr>
    <a:masterClrMapping/>
  </p:clrMapOvr>
</p:sld>
</file>

<file path=ppt/slides/slide5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92624262"/>
      </p:ext>
    </p:extLst>
  </p:cSld>
  <p:clrMapOvr>
    <a:masterClrMapping/>
  </p:clrMapOvr>
</p:sld>
</file>

<file path=ppt/slides/slide5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915603"/>
      </p:ext>
    </p:extLst>
  </p:cSld>
  <p:clrMapOvr>
    <a:masterClrMapping/>
  </p:clrMapOvr>
</p:sld>
</file>

<file path=ppt/slides/slide5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02688259"/>
      </p:ext>
    </p:extLst>
  </p:cSld>
  <p:clrMapOvr>
    <a:masterClrMapping/>
  </p:clrMapOvr>
</p:sld>
</file>

<file path=ppt/slides/slide5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53740309"/>
      </p:ext>
    </p:extLst>
  </p:cSld>
  <p:clrMapOvr>
    <a:masterClrMapping/>
  </p:clrMapOvr>
</p:sld>
</file>

<file path=ppt/slides/slide5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73768179"/>
      </p:ext>
    </p:extLst>
  </p:cSld>
  <p:clrMapOvr>
    <a:masterClrMapping/>
  </p:clrMapOvr>
</p:sld>
</file>

<file path=ppt/slides/slide5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41751091"/>
      </p:ext>
    </p:extLst>
  </p:cSld>
  <p:clrMapOvr>
    <a:masterClrMapping/>
  </p:clrMapOvr>
</p:sld>
</file>

<file path=ppt/slides/slide5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7792182"/>
      </p:ext>
    </p:extLst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54812286"/>
      </p:ext>
    </p:extLst>
  </p:cSld>
  <p:clrMapOvr>
    <a:masterClrMapping/>
  </p:clrMapOvr>
</p:sld>
</file>

<file path=ppt/slides/slide5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39162376"/>
      </p:ext>
    </p:extLst>
  </p:cSld>
  <p:clrMapOvr>
    <a:masterClrMapping/>
  </p:clrMapOvr>
</p:sld>
</file>

<file path=ppt/slides/slide5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075170219"/>
      </p:ext>
    </p:extLst>
  </p:cSld>
  <p:clrMapOvr>
    <a:masterClrMapping/>
  </p:clrMapOvr>
</p:sld>
</file>

<file path=ppt/slides/slide5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0217453"/>
      </p:ext>
    </p:extLst>
  </p:cSld>
  <p:clrMapOvr>
    <a:masterClrMapping/>
  </p:clrMapOvr>
</p:sld>
</file>

<file path=ppt/slides/slide5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42094894"/>
      </p:ext>
    </p:extLst>
  </p:cSld>
  <p:clrMapOvr>
    <a:masterClrMapping/>
  </p:clrMapOvr>
</p:sld>
</file>

<file path=ppt/slides/slide5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81043078"/>
      </p:ext>
    </p:extLst>
  </p:cSld>
  <p:clrMapOvr>
    <a:masterClrMapping/>
  </p:clrMapOvr>
</p:sld>
</file>

<file path=ppt/slides/slide5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3715374"/>
      </p:ext>
    </p:extLst>
  </p:cSld>
  <p:clrMapOvr>
    <a:masterClrMapping/>
  </p:clrMapOvr>
</p:sld>
</file>

<file path=ppt/slides/slide5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4488199"/>
      </p:ext>
    </p:extLst>
  </p:cSld>
  <p:clrMapOvr>
    <a:masterClrMapping/>
  </p:clrMapOvr>
</p:sld>
</file>

<file path=ppt/slides/slide5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5756478"/>
      </p:ext>
    </p:extLst>
  </p:cSld>
  <p:clrMapOvr>
    <a:masterClrMapping/>
  </p:clrMapOvr>
</p:sld>
</file>

<file path=ppt/slides/slide5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74914049"/>
      </p:ext>
    </p:extLst>
  </p:cSld>
  <p:clrMapOvr>
    <a:masterClrMapping/>
  </p:clrMapOvr>
</p:sld>
</file>

<file path=ppt/slides/slide5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9901392"/>
      </p:ext>
    </p:extLst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31062185"/>
      </p:ext>
    </p:extLst>
  </p:cSld>
  <p:clrMapOvr>
    <a:masterClrMapping/>
  </p:clrMapOvr>
</p:sld>
</file>

<file path=ppt/slides/slide5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87127147"/>
      </p:ext>
    </p:extLst>
  </p:cSld>
  <p:clrMapOvr>
    <a:masterClrMapping/>
  </p:clrMapOvr>
</p:sld>
</file>

<file path=ppt/slides/slide5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32251143"/>
      </p:ext>
    </p:extLst>
  </p:cSld>
  <p:clrMapOvr>
    <a:masterClrMapping/>
  </p:clrMapOvr>
</p:sld>
</file>

<file path=ppt/slides/slide5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76819339"/>
      </p:ext>
    </p:extLst>
  </p:cSld>
  <p:clrMapOvr>
    <a:masterClrMapping/>
  </p:clrMapOvr>
</p:sld>
</file>

<file path=ppt/slides/slide5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25704722"/>
      </p:ext>
    </p:extLst>
  </p:cSld>
  <p:clrMapOvr>
    <a:masterClrMapping/>
  </p:clrMapOvr>
</p:sld>
</file>

<file path=ppt/slides/slide5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890435252"/>
      </p:ext>
    </p:extLst>
  </p:cSld>
  <p:clrMapOvr>
    <a:masterClrMapping/>
  </p:clrMapOvr>
</p:sld>
</file>

<file path=ppt/slides/slide5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9491497"/>
      </p:ext>
    </p:extLst>
  </p:cSld>
  <p:clrMapOvr>
    <a:masterClrMapping/>
  </p:clrMapOvr>
</p:sld>
</file>

<file path=ppt/slides/slide5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70319678"/>
      </p:ext>
    </p:extLst>
  </p:cSld>
  <p:clrMapOvr>
    <a:masterClrMapping/>
  </p:clrMapOvr>
</p:sld>
</file>

<file path=ppt/slides/slide5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53273094"/>
      </p:ext>
    </p:extLst>
  </p:cSld>
  <p:clrMapOvr>
    <a:masterClrMapping/>
  </p:clrMapOvr>
</p:sld>
</file>

<file path=ppt/slides/slide5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98517927"/>
      </p:ext>
    </p:extLst>
  </p:cSld>
  <p:clrMapOvr>
    <a:masterClrMapping/>
  </p:clrMapOvr>
</p:sld>
</file>

<file path=ppt/slides/slide5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67183381"/>
      </p:ext>
    </p:extLst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36656068"/>
      </p:ext>
    </p:extLst>
  </p:cSld>
  <p:clrMapOvr>
    <a:masterClrMapping/>
  </p:clrMapOvr>
</p:sld>
</file>

<file path=ppt/slides/slide5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58955921"/>
      </p:ext>
    </p:extLst>
  </p:cSld>
  <p:clrMapOvr>
    <a:masterClrMapping/>
  </p:clrMapOvr>
</p:sld>
</file>

<file path=ppt/slides/slide5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11690298"/>
      </p:ext>
    </p:extLst>
  </p:cSld>
  <p:clrMapOvr>
    <a:masterClrMapping/>
  </p:clrMapOvr>
</p:sld>
</file>

<file path=ppt/slides/slide5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02503587"/>
      </p:ext>
    </p:extLst>
  </p:cSld>
  <p:clrMapOvr>
    <a:masterClrMapping/>
  </p:clrMapOvr>
</p:sld>
</file>

<file path=ppt/slides/slide5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41958820"/>
      </p:ext>
    </p:extLst>
  </p:cSld>
  <p:clrMapOvr>
    <a:masterClrMapping/>
  </p:clrMapOvr>
</p:sld>
</file>

<file path=ppt/slides/slide5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58518137"/>
      </p:ext>
    </p:extLst>
  </p:cSld>
  <p:clrMapOvr>
    <a:masterClrMapping/>
  </p:clrMapOvr>
</p:sld>
</file>

<file path=ppt/slides/slide5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39342224"/>
      </p:ext>
    </p:extLst>
  </p:cSld>
  <p:clrMapOvr>
    <a:masterClrMapping/>
  </p:clrMapOvr>
</p:sld>
</file>

<file path=ppt/slides/slide5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54986243"/>
      </p:ext>
    </p:extLst>
  </p:cSld>
  <p:clrMapOvr>
    <a:masterClrMapping/>
  </p:clrMapOvr>
</p:sld>
</file>

<file path=ppt/slides/slide5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50557642"/>
      </p:ext>
    </p:extLst>
  </p:cSld>
  <p:clrMapOvr>
    <a:masterClrMapping/>
  </p:clrMapOvr>
</p:sld>
</file>

<file path=ppt/slides/slide5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0940851"/>
      </p:ext>
    </p:extLst>
  </p:cSld>
  <p:clrMapOvr>
    <a:masterClrMapping/>
  </p:clrMapOvr>
</p:sld>
</file>

<file path=ppt/slides/slide5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80115361"/>
      </p:ext>
    </p:extLst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77932397"/>
      </p:ext>
    </p:extLst>
  </p:cSld>
  <p:clrMapOvr>
    <a:masterClrMapping/>
  </p:clrMapOvr>
</p:sld>
</file>

<file path=ppt/slides/slide5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50349090"/>
      </p:ext>
    </p:extLst>
  </p:cSld>
  <p:clrMapOvr>
    <a:masterClrMapping/>
  </p:clrMapOvr>
</p:sld>
</file>

<file path=ppt/slides/slide5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60777174"/>
      </p:ext>
    </p:extLst>
  </p:cSld>
  <p:clrMapOvr>
    <a:masterClrMapping/>
  </p:clrMapOvr>
</p:sld>
</file>

<file path=ppt/slides/slide5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23590681"/>
      </p:ext>
    </p:extLst>
  </p:cSld>
  <p:clrMapOvr>
    <a:masterClrMapping/>
  </p:clrMapOvr>
</p:sld>
</file>

<file path=ppt/slides/slide5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5907829"/>
      </p:ext>
    </p:extLst>
  </p:cSld>
  <p:clrMapOvr>
    <a:masterClrMapping/>
  </p:clrMapOvr>
</p:sld>
</file>

<file path=ppt/slides/slide5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19193346"/>
      </p:ext>
    </p:extLst>
  </p:cSld>
  <p:clrMapOvr>
    <a:masterClrMapping/>
  </p:clrMapOvr>
</p:sld>
</file>

<file path=ppt/slides/slide5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21966469"/>
      </p:ext>
    </p:extLst>
  </p:cSld>
  <p:clrMapOvr>
    <a:masterClrMapping/>
  </p:clrMapOvr>
</p:sld>
</file>

<file path=ppt/slides/slide5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17627083"/>
      </p:ext>
    </p:extLst>
  </p:cSld>
  <p:clrMapOvr>
    <a:masterClrMapping/>
  </p:clrMapOvr>
</p:sld>
</file>

<file path=ppt/slides/slide5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90581076"/>
      </p:ext>
    </p:extLst>
  </p:cSld>
  <p:clrMapOvr>
    <a:masterClrMapping/>
  </p:clrMapOvr>
</p:sld>
</file>

<file path=ppt/slides/slide5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58503528"/>
      </p:ext>
    </p:extLst>
  </p:cSld>
  <p:clrMapOvr>
    <a:masterClrMapping/>
  </p:clrMapOvr>
</p:sld>
</file>

<file path=ppt/slides/slide5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6824315"/>
      </p:ext>
    </p:extLst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92474065"/>
      </p:ext>
    </p:extLst>
  </p:cSld>
  <p:clrMapOvr>
    <a:masterClrMapping/>
  </p:clrMapOvr>
</p:sld>
</file>

<file path=ppt/slides/slide5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739740606"/>
      </p:ext>
    </p:extLst>
  </p:cSld>
  <p:clrMapOvr>
    <a:masterClrMapping/>
  </p:clrMapOvr>
</p:sld>
</file>

<file path=ppt/slides/slide5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5665443"/>
      </p:ext>
    </p:extLst>
  </p:cSld>
  <p:clrMapOvr>
    <a:masterClrMapping/>
  </p:clrMapOvr>
</p:sld>
</file>

<file path=ppt/slides/slide5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38260311"/>
      </p:ext>
    </p:extLst>
  </p:cSld>
  <p:clrMapOvr>
    <a:masterClrMapping/>
  </p:clrMapOvr>
</p:sld>
</file>

<file path=ppt/slides/slide5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19047036"/>
      </p:ext>
    </p:extLst>
  </p:cSld>
  <p:clrMapOvr>
    <a:masterClrMapping/>
  </p:clrMapOvr>
</p:sld>
</file>

<file path=ppt/slides/slide5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59225054"/>
      </p:ext>
    </p:extLst>
  </p:cSld>
  <p:clrMapOvr>
    <a:masterClrMapping/>
  </p:clrMapOvr>
</p:sld>
</file>

<file path=ppt/slides/slide5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51602320"/>
      </p:ext>
    </p:extLst>
  </p:cSld>
  <p:clrMapOvr>
    <a:masterClrMapping/>
  </p:clrMapOvr>
</p:sld>
</file>

<file path=ppt/slides/slide5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07321965"/>
      </p:ext>
    </p:extLst>
  </p:cSld>
  <p:clrMapOvr>
    <a:masterClrMapping/>
  </p:clrMapOvr>
</p:sld>
</file>

<file path=ppt/slides/slide5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84463008"/>
      </p:ext>
    </p:extLst>
  </p:cSld>
  <p:clrMapOvr>
    <a:masterClrMapping/>
  </p:clrMapOvr>
</p:sld>
</file>

<file path=ppt/slides/slide5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7448752"/>
      </p:ext>
    </p:extLst>
  </p:cSld>
  <p:clrMapOvr>
    <a:masterClrMapping/>
  </p:clrMapOvr>
</p:sld>
</file>

<file path=ppt/slides/slide5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35201444"/>
      </p:ext>
    </p:extLst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9316236"/>
      </p:ext>
    </p:extLst>
  </p:cSld>
  <p:clrMapOvr>
    <a:masterClrMapping/>
  </p:clrMapOvr>
</p:sld>
</file>

<file path=ppt/slides/slide5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90380508"/>
      </p:ext>
    </p:extLst>
  </p:cSld>
  <p:clrMapOvr>
    <a:masterClrMapping/>
  </p:clrMapOvr>
</p:sld>
</file>

<file path=ppt/slides/slide5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56667797"/>
      </p:ext>
    </p:extLst>
  </p:cSld>
  <p:clrMapOvr>
    <a:masterClrMapping/>
  </p:clrMapOvr>
</p:sld>
</file>

<file path=ppt/slides/slide5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12164582"/>
      </p:ext>
    </p:extLst>
  </p:cSld>
  <p:clrMapOvr>
    <a:masterClrMapping/>
  </p:clrMapOvr>
</p:sld>
</file>

<file path=ppt/slides/slide5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998451540"/>
      </p:ext>
    </p:extLst>
  </p:cSld>
  <p:clrMapOvr>
    <a:masterClrMapping/>
  </p:clrMapOvr>
</p:sld>
</file>

<file path=ppt/slides/slide5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7330536"/>
      </p:ext>
    </p:extLst>
  </p:cSld>
  <p:clrMapOvr>
    <a:masterClrMapping/>
  </p:clrMapOvr>
</p:sld>
</file>

<file path=ppt/slides/slide5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79934294"/>
      </p:ext>
    </p:extLst>
  </p:cSld>
  <p:clrMapOvr>
    <a:masterClrMapping/>
  </p:clrMapOvr>
</p:sld>
</file>

<file path=ppt/slides/slide5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75208589"/>
      </p:ext>
    </p:extLst>
  </p:cSld>
  <p:clrMapOvr>
    <a:masterClrMapping/>
  </p:clrMapOvr>
</p:sld>
</file>

<file path=ppt/slides/slide5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97095130"/>
      </p:ext>
    </p:extLst>
  </p:cSld>
  <p:clrMapOvr>
    <a:masterClrMapping/>
  </p:clrMapOvr>
</p:sld>
</file>

<file path=ppt/slides/slide5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20443330"/>
      </p:ext>
    </p:extLst>
  </p:cSld>
  <p:clrMapOvr>
    <a:masterClrMapping/>
  </p:clrMapOvr>
</p:sld>
</file>

<file path=ppt/slides/slide5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83959377"/>
      </p:ext>
    </p:extLst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87159475"/>
      </p:ext>
    </p:extLst>
  </p:cSld>
  <p:clrMapOvr>
    <a:masterClrMapping/>
  </p:clrMapOvr>
</p:sld>
</file>

<file path=ppt/slides/slide5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97322525"/>
      </p:ext>
    </p:extLst>
  </p:cSld>
  <p:clrMapOvr>
    <a:masterClrMapping/>
  </p:clrMapOvr>
</p:sld>
</file>

<file path=ppt/slides/slide5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00992646"/>
      </p:ext>
    </p:extLst>
  </p:cSld>
  <p:clrMapOvr>
    <a:masterClrMapping/>
  </p:clrMapOvr>
</p:sld>
</file>

<file path=ppt/slides/slide5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73608930"/>
      </p:ext>
    </p:extLst>
  </p:cSld>
  <p:clrMapOvr>
    <a:masterClrMapping/>
  </p:clrMapOvr>
</p:sld>
</file>

<file path=ppt/slides/slide5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4899117"/>
      </p:ext>
    </p:extLst>
  </p:cSld>
  <p:clrMapOvr>
    <a:masterClrMapping/>
  </p:clrMapOvr>
</p:sld>
</file>

<file path=ppt/slides/slide5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44755225"/>
      </p:ext>
    </p:extLst>
  </p:cSld>
  <p:clrMapOvr>
    <a:masterClrMapping/>
  </p:clrMapOvr>
</p:sld>
</file>

<file path=ppt/slides/slide5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87729617"/>
      </p:ext>
    </p:extLst>
  </p:cSld>
  <p:clrMapOvr>
    <a:masterClrMapping/>
  </p:clrMapOvr>
</p:sld>
</file>

<file path=ppt/slides/slide5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490519497"/>
      </p:ext>
    </p:extLst>
  </p:cSld>
  <p:clrMapOvr>
    <a:masterClrMapping/>
  </p:clrMapOvr>
</p:sld>
</file>

<file path=ppt/slides/slide5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821821"/>
      </p:ext>
    </p:extLst>
  </p:cSld>
  <p:clrMapOvr>
    <a:masterClrMapping/>
  </p:clrMapOvr>
</p:sld>
</file>

<file path=ppt/slides/slide5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50480169"/>
      </p:ext>
    </p:extLst>
  </p:cSld>
  <p:clrMapOvr>
    <a:masterClrMapping/>
  </p:clrMapOvr>
</p:sld>
</file>

<file path=ppt/slides/slide5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361883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472911"/>
      </p:ext>
    </p:extLst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96348858"/>
      </p:ext>
    </p:extLst>
  </p:cSld>
  <p:clrMapOvr>
    <a:masterClrMapping/>
  </p:clrMapOvr>
</p:sld>
</file>

<file path=ppt/slides/slide5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92562678"/>
      </p:ext>
    </p:extLst>
  </p:cSld>
  <p:clrMapOvr>
    <a:masterClrMapping/>
  </p:clrMapOvr>
</p:sld>
</file>

<file path=ppt/slides/slide5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68507951"/>
      </p:ext>
    </p:extLst>
  </p:cSld>
  <p:clrMapOvr>
    <a:masterClrMapping/>
  </p:clrMapOvr>
</p:sld>
</file>

<file path=ppt/slides/slide5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38330418"/>
      </p:ext>
    </p:extLst>
  </p:cSld>
  <p:clrMapOvr>
    <a:masterClrMapping/>
  </p:clrMapOvr>
</p:sld>
</file>

<file path=ppt/slides/slide5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23669422"/>
      </p:ext>
    </p:extLst>
  </p:cSld>
  <p:clrMapOvr>
    <a:masterClrMapping/>
  </p:clrMapOvr>
</p:sld>
</file>

<file path=ppt/slides/slide5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60322388"/>
      </p:ext>
    </p:extLst>
  </p:cSld>
  <p:clrMapOvr>
    <a:masterClrMapping/>
  </p:clrMapOvr>
</p:sld>
</file>

<file path=ppt/slides/slide5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93775531"/>
      </p:ext>
    </p:extLst>
  </p:cSld>
  <p:clrMapOvr>
    <a:masterClrMapping/>
  </p:clrMapOvr>
</p:sld>
</file>

<file path=ppt/slides/slide5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51705972"/>
      </p:ext>
    </p:extLst>
  </p:cSld>
  <p:clrMapOvr>
    <a:masterClrMapping/>
  </p:clrMapOvr>
</p:sld>
</file>

<file path=ppt/slides/slide5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00668448"/>
      </p:ext>
    </p:extLst>
  </p:cSld>
  <p:clrMapOvr>
    <a:masterClrMapping/>
  </p:clrMapOvr>
</p:sld>
</file>

<file path=ppt/slides/slide5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1896651"/>
      </p:ext>
    </p:extLst>
  </p:cSld>
  <p:clrMapOvr>
    <a:masterClrMapping/>
  </p:clrMapOvr>
</p:sld>
</file>

<file path=ppt/slides/slide5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OE1 SERIES </a:t>
            </a:r>
          </a:p>
        </p:txBody>
      </p:sp>
    </p:spTree>
    <p:extLst>
      <p:ext uri="{BB962C8B-B14F-4D97-AF65-F5344CB8AC3E}">
        <p14:creationId xmlns:p14="http://schemas.microsoft.com/office/powerpoint/2010/main" val="2664611521"/>
      </p:ext>
    </p:extLst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00514438"/>
      </p:ext>
    </p:extLst>
  </p:cSld>
  <p:clrMapOvr>
    <a:masterClrMapping/>
  </p:clrMapOvr>
</p:sld>
</file>

<file path=ppt/slides/slide5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82749839"/>
      </p:ext>
    </p:extLst>
  </p:cSld>
  <p:clrMapOvr>
    <a:masterClrMapping/>
  </p:clrMapOvr>
</p:sld>
</file>

<file path=ppt/slides/slide5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3377405"/>
      </p:ext>
    </p:extLst>
  </p:cSld>
  <p:clrMapOvr>
    <a:masterClrMapping/>
  </p:clrMapOvr>
</p:sld>
</file>

<file path=ppt/slides/slide5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6845661"/>
      </p:ext>
    </p:extLst>
  </p:cSld>
  <p:clrMapOvr>
    <a:masterClrMapping/>
  </p:clrMapOvr>
</p:sld>
</file>

<file path=ppt/slides/slide5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OE2 SERIES </a:t>
            </a:r>
          </a:p>
        </p:txBody>
      </p:sp>
    </p:spTree>
    <p:extLst>
      <p:ext uri="{BB962C8B-B14F-4D97-AF65-F5344CB8AC3E}">
        <p14:creationId xmlns:p14="http://schemas.microsoft.com/office/powerpoint/2010/main" val="1894948666"/>
      </p:ext>
    </p:extLst>
  </p:cSld>
  <p:clrMapOvr>
    <a:masterClrMapping/>
  </p:clrMapOvr>
</p:sld>
</file>

<file path=ppt/slides/slide5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63884108"/>
      </p:ext>
    </p:extLst>
  </p:cSld>
  <p:clrMapOvr>
    <a:masterClrMapping/>
  </p:clrMapOvr>
</p:sld>
</file>

<file path=ppt/slides/slide5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1090153"/>
      </p:ext>
    </p:extLst>
  </p:cSld>
  <p:clrMapOvr>
    <a:masterClrMapping/>
  </p:clrMapOvr>
</p:sld>
</file>

<file path=ppt/slides/slide5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78798572"/>
      </p:ext>
    </p:extLst>
  </p:cSld>
  <p:clrMapOvr>
    <a:masterClrMapping/>
  </p:clrMapOvr>
</p:sld>
</file>

<file path=ppt/slides/slide5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OE3 SERIES </a:t>
            </a:r>
          </a:p>
        </p:txBody>
      </p:sp>
    </p:spTree>
    <p:extLst>
      <p:ext uri="{BB962C8B-B14F-4D97-AF65-F5344CB8AC3E}">
        <p14:creationId xmlns:p14="http://schemas.microsoft.com/office/powerpoint/2010/main" val="2944741859"/>
      </p:ext>
    </p:extLst>
  </p:cSld>
  <p:clrMapOvr>
    <a:masterClrMapping/>
  </p:clrMapOvr>
</p:sld>
</file>

<file path=ppt/slides/slide5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14809715"/>
      </p:ext>
    </p:extLst>
  </p:cSld>
  <p:clrMapOvr>
    <a:masterClrMapping/>
  </p:clrMapOvr>
</p:sld>
</file>

<file path=ppt/slides/slide5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05604123"/>
      </p:ext>
    </p:extLst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80708913"/>
      </p:ext>
    </p:extLst>
  </p:cSld>
  <p:clrMapOvr>
    <a:masterClrMapping/>
  </p:clrMapOvr>
</p:sld>
</file>

<file path=ppt/slides/slide5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34754931"/>
      </p:ext>
    </p:extLst>
  </p:cSld>
  <p:clrMapOvr>
    <a:masterClrMapping/>
  </p:clrMapOvr>
</p:sld>
</file>

<file path=ppt/slides/slide5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OE4 SERIES </a:t>
            </a:r>
          </a:p>
        </p:txBody>
      </p:sp>
    </p:spTree>
    <p:extLst>
      <p:ext uri="{BB962C8B-B14F-4D97-AF65-F5344CB8AC3E}">
        <p14:creationId xmlns:p14="http://schemas.microsoft.com/office/powerpoint/2010/main" val="2886761277"/>
      </p:ext>
    </p:extLst>
  </p:cSld>
  <p:clrMapOvr>
    <a:masterClrMapping/>
  </p:clrMapOvr>
</p:sld>
</file>

<file path=ppt/slides/slide5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22983348"/>
      </p:ext>
    </p:extLst>
  </p:cSld>
  <p:clrMapOvr>
    <a:masterClrMapping/>
  </p:clrMapOvr>
</p:sld>
</file>

<file path=ppt/slides/slide5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44055066"/>
      </p:ext>
    </p:extLst>
  </p:cSld>
  <p:clrMapOvr>
    <a:masterClrMapping/>
  </p:clrMapOvr>
</p:sld>
</file>

<file path=ppt/slides/slide5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29410010"/>
      </p:ext>
    </p:extLst>
  </p:cSld>
  <p:clrMapOvr>
    <a:masterClrMapping/>
  </p:clrMapOvr>
</p:sld>
</file>

<file path=ppt/slides/slide5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OE5 SERIES </a:t>
            </a:r>
          </a:p>
        </p:txBody>
      </p:sp>
    </p:spTree>
    <p:extLst>
      <p:ext uri="{BB962C8B-B14F-4D97-AF65-F5344CB8AC3E}">
        <p14:creationId xmlns:p14="http://schemas.microsoft.com/office/powerpoint/2010/main" val="3249798063"/>
      </p:ext>
    </p:extLst>
  </p:cSld>
  <p:clrMapOvr>
    <a:masterClrMapping/>
  </p:clrMapOvr>
</p:sld>
</file>

<file path=ppt/slides/slide5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06953407"/>
      </p:ext>
    </p:extLst>
  </p:cSld>
  <p:clrMapOvr>
    <a:masterClrMapping/>
  </p:clrMapOvr>
</p:sld>
</file>

<file path=ppt/slides/slide5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70167157"/>
      </p:ext>
    </p:extLst>
  </p:cSld>
  <p:clrMapOvr>
    <a:masterClrMapping/>
  </p:clrMapOvr>
</p:sld>
</file>

<file path=ppt/slides/slide5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65803960"/>
      </p:ext>
    </p:extLst>
  </p:cSld>
  <p:clrMapOvr>
    <a:masterClrMapping/>
  </p:clrMapOvr>
</p:sld>
</file>

<file path=ppt/slides/slide5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OE6 SERIES </a:t>
            </a:r>
          </a:p>
        </p:txBody>
      </p:sp>
    </p:spTree>
    <p:extLst>
      <p:ext uri="{BB962C8B-B14F-4D97-AF65-F5344CB8AC3E}">
        <p14:creationId xmlns:p14="http://schemas.microsoft.com/office/powerpoint/2010/main" val="1546280263"/>
      </p:ext>
    </p:extLst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40094801"/>
      </p:ext>
    </p:extLst>
  </p:cSld>
  <p:clrMapOvr>
    <a:masterClrMapping/>
  </p:clrMapOvr>
</p:sld>
</file>

<file path=ppt/slides/slide5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39053024"/>
      </p:ext>
    </p:extLst>
  </p:cSld>
  <p:clrMapOvr>
    <a:masterClrMapping/>
  </p:clrMapOvr>
</p:sld>
</file>

<file path=ppt/slides/slide5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63590892"/>
      </p:ext>
    </p:extLst>
  </p:cSld>
  <p:clrMapOvr>
    <a:masterClrMapping/>
  </p:clrMapOvr>
</p:sld>
</file>

<file path=ppt/slides/slide5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30961628"/>
      </p:ext>
    </p:extLst>
  </p:cSld>
  <p:clrMapOvr>
    <a:masterClrMapping/>
  </p:clrMapOvr>
</p:sld>
</file>

<file path=ppt/slides/slide5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OE7 SERIES </a:t>
            </a:r>
          </a:p>
        </p:txBody>
      </p:sp>
    </p:spTree>
    <p:extLst>
      <p:ext uri="{BB962C8B-B14F-4D97-AF65-F5344CB8AC3E}">
        <p14:creationId xmlns:p14="http://schemas.microsoft.com/office/powerpoint/2010/main" val="3066271192"/>
      </p:ext>
    </p:extLst>
  </p:cSld>
  <p:clrMapOvr>
    <a:masterClrMapping/>
  </p:clrMapOvr>
</p:sld>
</file>

<file path=ppt/slides/slide5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15960370"/>
      </p:ext>
    </p:extLst>
  </p:cSld>
  <p:clrMapOvr>
    <a:masterClrMapping/>
  </p:clrMapOvr>
</p:sld>
</file>

<file path=ppt/slides/slide5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24393041"/>
      </p:ext>
    </p:extLst>
  </p:cSld>
  <p:clrMapOvr>
    <a:masterClrMapping/>
  </p:clrMapOvr>
</p:sld>
</file>

<file path=ppt/slides/slide5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93912361"/>
      </p:ext>
    </p:extLst>
  </p:cSld>
  <p:clrMapOvr>
    <a:masterClrMapping/>
  </p:clrMapOvr>
</p:sld>
</file>

<file path=ppt/slides/slide5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OE8 SERIES </a:t>
            </a:r>
          </a:p>
        </p:txBody>
      </p:sp>
    </p:spTree>
    <p:extLst>
      <p:ext uri="{BB962C8B-B14F-4D97-AF65-F5344CB8AC3E}">
        <p14:creationId xmlns:p14="http://schemas.microsoft.com/office/powerpoint/2010/main" val="3169820574"/>
      </p:ext>
    </p:extLst>
  </p:cSld>
  <p:clrMapOvr>
    <a:masterClrMapping/>
  </p:clrMapOvr>
</p:sld>
</file>

<file path=ppt/slides/slide5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7253854"/>
      </p:ext>
    </p:extLst>
  </p:cSld>
  <p:clrMapOvr>
    <a:masterClrMapping/>
  </p:clrMapOvr>
</p:sld>
</file>

<file path=ppt/slides/slide5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50542049"/>
      </p:ext>
    </p:extLst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298874429"/>
      </p:ext>
    </p:extLst>
  </p:cSld>
  <p:clrMapOvr>
    <a:masterClrMapping/>
  </p:clrMapOvr>
</p:sld>
</file>

<file path=ppt/slides/slide5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87008515"/>
      </p:ext>
    </p:extLst>
  </p:cSld>
  <p:clrMapOvr>
    <a:masterClrMapping/>
  </p:clrMapOvr>
</p:sld>
</file>

<file path=ppt/slides/slide5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OE9 SERIES </a:t>
            </a:r>
          </a:p>
        </p:txBody>
      </p:sp>
    </p:spTree>
    <p:extLst>
      <p:ext uri="{BB962C8B-B14F-4D97-AF65-F5344CB8AC3E}">
        <p14:creationId xmlns:p14="http://schemas.microsoft.com/office/powerpoint/2010/main" val="178910491"/>
      </p:ext>
    </p:extLst>
  </p:cSld>
  <p:clrMapOvr>
    <a:masterClrMapping/>
  </p:clrMapOvr>
</p:sld>
</file>

<file path=ppt/slides/slide5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73226356"/>
      </p:ext>
    </p:extLst>
  </p:cSld>
  <p:clrMapOvr>
    <a:masterClrMapping/>
  </p:clrMapOvr>
</p:sld>
</file>

<file path=ppt/slides/slide5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31288205"/>
      </p:ext>
    </p:extLst>
  </p:cSld>
  <p:clrMapOvr>
    <a:masterClrMapping/>
  </p:clrMapOvr>
</p:sld>
</file>

<file path=ppt/slides/slide5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94242332"/>
      </p:ext>
    </p:extLst>
  </p:cSld>
  <p:clrMapOvr>
    <a:masterClrMapping/>
  </p:clrMapOvr>
</p:sld>
</file>

<file path=ppt/slides/slide5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OE10 SERIES </a:t>
            </a:r>
          </a:p>
        </p:txBody>
      </p:sp>
    </p:spTree>
    <p:extLst>
      <p:ext uri="{BB962C8B-B14F-4D97-AF65-F5344CB8AC3E}">
        <p14:creationId xmlns:p14="http://schemas.microsoft.com/office/powerpoint/2010/main" val="735562569"/>
      </p:ext>
    </p:extLst>
  </p:cSld>
  <p:clrMapOvr>
    <a:masterClrMapping/>
  </p:clrMapOvr>
</p:sld>
</file>

<file path=ppt/slides/slide5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60230154"/>
      </p:ext>
    </p:extLst>
  </p:cSld>
  <p:clrMapOvr>
    <a:masterClrMapping/>
  </p:clrMapOvr>
</p:sld>
</file>

<file path=ppt/slides/slide5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66079256"/>
      </p:ext>
    </p:extLst>
  </p:cSld>
  <p:clrMapOvr>
    <a:masterClrMapping/>
  </p:clrMapOvr>
</p:sld>
</file>

<file path=ppt/slides/slide5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41499619"/>
      </p:ext>
    </p:extLst>
  </p:cSld>
  <p:clrMapOvr>
    <a:masterClrMapping/>
  </p:clrMapOvr>
</p:sld>
</file>

<file path=ppt/slides/slide5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 SERIES</a:t>
            </a:r>
          </a:p>
        </p:txBody>
      </p:sp>
    </p:spTree>
    <p:extLst>
      <p:ext uri="{BB962C8B-B14F-4D97-AF65-F5344CB8AC3E}">
        <p14:creationId xmlns:p14="http://schemas.microsoft.com/office/powerpoint/2010/main" val="24987577"/>
      </p:ext>
    </p:extLst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398144"/>
      </p:ext>
    </p:extLst>
  </p:cSld>
  <p:clrMapOvr>
    <a:masterClrMapping/>
  </p:clrMapOvr>
</p:sld>
</file>

<file path=ppt/slides/slide5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RO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406932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7594120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408854753"/>
      </p:ext>
    </p:extLst>
  </p:cSld>
  <p:clrMapOvr>
    <a:masterClrMapping/>
  </p:clrMapOvr>
</p:sld>
</file>

<file path=ppt/slides/slide5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377075626"/>
      </p:ext>
    </p:extLst>
  </p:cSld>
  <p:clrMapOvr>
    <a:masterClrMapping/>
  </p:clrMapOvr>
</p:sld>
</file>

<file path=ppt/slides/slide5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588800"/>
      </p:ext>
    </p:extLst>
  </p:cSld>
  <p:clrMapOvr>
    <a:masterClrMapping/>
  </p:clrMapOvr>
</p:sld>
</file>

<file path=ppt/slides/slide5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48969346"/>
      </p:ext>
    </p:extLst>
  </p:cSld>
  <p:clrMapOvr>
    <a:masterClrMapping/>
  </p:clrMapOvr>
</p:sld>
</file>

<file path=ppt/slides/slide5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43949674"/>
      </p:ext>
    </p:extLst>
  </p:cSld>
  <p:clrMapOvr>
    <a:masterClrMapping/>
  </p:clrMapOvr>
</p:sld>
</file>

<file path=ppt/slides/slide5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77539261"/>
      </p:ext>
    </p:extLst>
  </p:cSld>
  <p:clrMapOvr>
    <a:masterClrMapping/>
  </p:clrMapOvr>
</p:sld>
</file>

<file path=ppt/slides/slide5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55776091"/>
      </p:ext>
    </p:extLst>
  </p:cSld>
  <p:clrMapOvr>
    <a:masterClrMapping/>
  </p:clrMapOvr>
</p:sld>
</file>

<file path=ppt/slides/slide5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09759031"/>
      </p:ext>
    </p:extLst>
  </p:cSld>
  <p:clrMapOvr>
    <a:masterClrMapping/>
  </p:clrMapOvr>
</p:sld>
</file>

<file path=ppt/slides/slide5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53767921"/>
      </p:ext>
    </p:extLst>
  </p:cSld>
  <p:clrMapOvr>
    <a:masterClrMapping/>
  </p:clrMapOvr>
</p:sld>
</file>

<file path=ppt/slides/slide5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47662062"/>
      </p:ext>
    </p:extLst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96194635"/>
      </p:ext>
    </p:extLst>
  </p:cSld>
  <p:clrMapOvr>
    <a:masterClrMapping/>
  </p:clrMapOvr>
</p:sld>
</file>

<file path=ppt/slides/slide5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39128224"/>
      </p:ext>
    </p:extLst>
  </p:cSld>
  <p:clrMapOvr>
    <a:masterClrMapping/>
  </p:clrMapOvr>
</p:sld>
</file>

<file path=ppt/slides/slide5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48610118"/>
      </p:ext>
    </p:extLst>
  </p:cSld>
  <p:clrMapOvr>
    <a:masterClrMapping/>
  </p:clrMapOvr>
</p:sld>
</file>

<file path=ppt/slides/slide5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7661298"/>
      </p:ext>
    </p:extLst>
  </p:cSld>
  <p:clrMapOvr>
    <a:masterClrMapping/>
  </p:clrMapOvr>
</p:sld>
</file>

<file path=ppt/slides/slide5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90171850"/>
      </p:ext>
    </p:extLst>
  </p:cSld>
  <p:clrMapOvr>
    <a:masterClrMapping/>
  </p:clrMapOvr>
</p:sld>
</file>

<file path=ppt/slides/slide5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165686152"/>
      </p:ext>
    </p:extLst>
  </p:cSld>
  <p:clrMapOvr>
    <a:masterClrMapping/>
  </p:clrMapOvr>
</p:sld>
</file>

<file path=ppt/slides/slide5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9123957"/>
      </p:ext>
    </p:extLst>
  </p:cSld>
  <p:clrMapOvr>
    <a:masterClrMapping/>
  </p:clrMapOvr>
</p:sld>
</file>

<file path=ppt/slides/slide5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76411221"/>
      </p:ext>
    </p:extLst>
  </p:cSld>
  <p:clrMapOvr>
    <a:masterClrMapping/>
  </p:clrMapOvr>
</p:sld>
</file>

<file path=ppt/slides/slide5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92293651"/>
      </p:ext>
    </p:extLst>
  </p:cSld>
  <p:clrMapOvr>
    <a:masterClrMapping/>
  </p:clrMapOvr>
</p:sld>
</file>

<file path=ppt/slides/slide5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58850515"/>
      </p:ext>
    </p:extLst>
  </p:cSld>
  <p:clrMapOvr>
    <a:masterClrMapping/>
  </p:clrMapOvr>
</p:sld>
</file>

<file path=ppt/slides/slide5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31066241"/>
      </p:ext>
    </p:extLst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38992541"/>
      </p:ext>
    </p:extLst>
  </p:cSld>
  <p:clrMapOvr>
    <a:masterClrMapping/>
  </p:clrMapOvr>
</p:sld>
</file>

<file path=ppt/slides/slide5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2872458"/>
      </p:ext>
    </p:extLst>
  </p:cSld>
  <p:clrMapOvr>
    <a:masterClrMapping/>
  </p:clrMapOvr>
</p:sld>
</file>

<file path=ppt/slides/slide5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26375219"/>
      </p:ext>
    </p:extLst>
  </p:cSld>
  <p:clrMapOvr>
    <a:masterClrMapping/>
  </p:clrMapOvr>
</p:sld>
</file>

<file path=ppt/slides/slide5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89289900"/>
      </p:ext>
    </p:extLst>
  </p:cSld>
  <p:clrMapOvr>
    <a:masterClrMapping/>
  </p:clrMapOvr>
</p:sld>
</file>

<file path=ppt/slides/slide5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13917737"/>
      </p:ext>
    </p:extLst>
  </p:cSld>
  <p:clrMapOvr>
    <a:masterClrMapping/>
  </p:clrMapOvr>
</p:sld>
</file>

<file path=ppt/slides/slide5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85580800"/>
      </p:ext>
    </p:extLst>
  </p:cSld>
  <p:clrMapOvr>
    <a:masterClrMapping/>
  </p:clrMapOvr>
</p:sld>
</file>

<file path=ppt/slides/slide5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33578490"/>
      </p:ext>
    </p:extLst>
  </p:cSld>
  <p:clrMapOvr>
    <a:masterClrMapping/>
  </p:clrMapOvr>
</p:sld>
</file>

<file path=ppt/slides/slide5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61359354"/>
      </p:ext>
    </p:extLst>
  </p:cSld>
  <p:clrMapOvr>
    <a:masterClrMapping/>
  </p:clrMapOvr>
</p:sld>
</file>

<file path=ppt/slides/slide5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73202204"/>
      </p:ext>
    </p:extLst>
  </p:cSld>
  <p:clrMapOvr>
    <a:masterClrMapping/>
  </p:clrMapOvr>
</p:sld>
</file>

<file path=ppt/slides/slide5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1322322"/>
      </p:ext>
    </p:extLst>
  </p:cSld>
  <p:clrMapOvr>
    <a:masterClrMapping/>
  </p:clrMapOvr>
</p:sld>
</file>

<file path=ppt/slides/slide5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48925358"/>
      </p:ext>
    </p:extLst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03350856"/>
      </p:ext>
    </p:extLst>
  </p:cSld>
  <p:clrMapOvr>
    <a:masterClrMapping/>
  </p:clrMapOvr>
</p:sld>
</file>

<file path=ppt/slides/slide5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25189453"/>
      </p:ext>
    </p:extLst>
  </p:cSld>
  <p:clrMapOvr>
    <a:masterClrMapping/>
  </p:clrMapOvr>
</p:sld>
</file>

<file path=ppt/slides/slide5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03615130"/>
      </p:ext>
    </p:extLst>
  </p:cSld>
  <p:clrMapOvr>
    <a:masterClrMapping/>
  </p:clrMapOvr>
</p:sld>
</file>

<file path=ppt/slides/slide5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35763877"/>
      </p:ext>
    </p:extLst>
  </p:cSld>
  <p:clrMapOvr>
    <a:masterClrMapping/>
  </p:clrMapOvr>
</p:sld>
</file>

<file path=ppt/slides/slide5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79314114"/>
      </p:ext>
    </p:extLst>
  </p:cSld>
  <p:clrMapOvr>
    <a:masterClrMapping/>
  </p:clrMapOvr>
</p:sld>
</file>

<file path=ppt/slides/slide5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21425514"/>
      </p:ext>
    </p:extLst>
  </p:cSld>
  <p:clrMapOvr>
    <a:masterClrMapping/>
  </p:clrMapOvr>
</p:sld>
</file>

<file path=ppt/slides/slide5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57834796"/>
      </p:ext>
    </p:extLst>
  </p:cSld>
  <p:clrMapOvr>
    <a:masterClrMapping/>
  </p:clrMapOvr>
</p:sld>
</file>

<file path=ppt/slides/slide5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13676528"/>
      </p:ext>
    </p:extLst>
  </p:cSld>
  <p:clrMapOvr>
    <a:masterClrMapping/>
  </p:clrMapOvr>
</p:sld>
</file>

<file path=ppt/slides/slide5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40459688"/>
      </p:ext>
    </p:extLst>
  </p:cSld>
  <p:clrMapOvr>
    <a:masterClrMapping/>
  </p:clrMapOvr>
</p:sld>
</file>

<file path=ppt/slides/slide5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73151137"/>
      </p:ext>
    </p:extLst>
  </p:cSld>
  <p:clrMapOvr>
    <a:masterClrMapping/>
  </p:clrMapOvr>
</p:sld>
</file>

<file path=ppt/slides/slide5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62680286"/>
      </p:ext>
    </p:extLst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75913072"/>
      </p:ext>
    </p:extLst>
  </p:cSld>
  <p:clrMapOvr>
    <a:masterClrMapping/>
  </p:clrMapOvr>
</p:sld>
</file>

<file path=ppt/slides/slide5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33436385"/>
      </p:ext>
    </p:extLst>
  </p:cSld>
  <p:clrMapOvr>
    <a:masterClrMapping/>
  </p:clrMapOvr>
</p:sld>
</file>

<file path=ppt/slides/slide5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5045440"/>
      </p:ext>
    </p:extLst>
  </p:cSld>
  <p:clrMapOvr>
    <a:masterClrMapping/>
  </p:clrMapOvr>
</p:sld>
</file>

<file path=ppt/slides/slide5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16617970"/>
      </p:ext>
    </p:extLst>
  </p:cSld>
  <p:clrMapOvr>
    <a:masterClrMapping/>
  </p:clrMapOvr>
</p:sld>
</file>

<file path=ppt/slides/slide5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39758700"/>
      </p:ext>
    </p:extLst>
  </p:cSld>
  <p:clrMapOvr>
    <a:masterClrMapping/>
  </p:clrMapOvr>
</p:sld>
</file>

<file path=ppt/slides/slide5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27650021"/>
      </p:ext>
    </p:extLst>
  </p:cSld>
  <p:clrMapOvr>
    <a:masterClrMapping/>
  </p:clrMapOvr>
</p:sld>
</file>

<file path=ppt/slides/slide5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74798520"/>
      </p:ext>
    </p:extLst>
  </p:cSld>
  <p:clrMapOvr>
    <a:masterClrMapping/>
  </p:clrMapOvr>
</p:sld>
</file>

<file path=ppt/slides/slide5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83921260"/>
      </p:ext>
    </p:extLst>
  </p:cSld>
  <p:clrMapOvr>
    <a:masterClrMapping/>
  </p:clrMapOvr>
</p:sld>
</file>

<file path=ppt/slides/slide5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58201216"/>
      </p:ext>
    </p:extLst>
  </p:cSld>
  <p:clrMapOvr>
    <a:masterClrMapping/>
  </p:clrMapOvr>
</p:sld>
</file>

<file path=ppt/slides/slide5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62569841"/>
      </p:ext>
    </p:extLst>
  </p:cSld>
  <p:clrMapOvr>
    <a:masterClrMapping/>
  </p:clrMapOvr>
</p:sld>
</file>

<file path=ppt/slides/slide5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906937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33060254"/>
      </p:ext>
    </p:extLst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92825271"/>
      </p:ext>
    </p:extLst>
  </p:cSld>
  <p:clrMapOvr>
    <a:masterClrMapping/>
  </p:clrMapOvr>
</p:sld>
</file>

<file path=ppt/slides/slide5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4032828"/>
      </p:ext>
    </p:extLst>
  </p:cSld>
  <p:clrMapOvr>
    <a:masterClrMapping/>
  </p:clrMapOvr>
</p:sld>
</file>

<file path=ppt/slides/slide5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14215134"/>
      </p:ext>
    </p:extLst>
  </p:cSld>
  <p:clrMapOvr>
    <a:masterClrMapping/>
  </p:clrMapOvr>
</p:sld>
</file>

<file path=ppt/slides/slide5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36162427"/>
      </p:ext>
    </p:extLst>
  </p:cSld>
  <p:clrMapOvr>
    <a:masterClrMapping/>
  </p:clrMapOvr>
</p:sld>
</file>

<file path=ppt/slides/slide5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202281577"/>
      </p:ext>
    </p:extLst>
  </p:cSld>
  <p:clrMapOvr>
    <a:masterClrMapping/>
  </p:clrMapOvr>
</p:sld>
</file>

<file path=ppt/slides/slide5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5608489"/>
      </p:ext>
    </p:extLst>
  </p:cSld>
  <p:clrMapOvr>
    <a:masterClrMapping/>
  </p:clrMapOvr>
</p:sld>
</file>

<file path=ppt/slides/slide5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65308807"/>
      </p:ext>
    </p:extLst>
  </p:cSld>
  <p:clrMapOvr>
    <a:masterClrMapping/>
  </p:clrMapOvr>
</p:sld>
</file>

<file path=ppt/slides/slide5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22549796"/>
      </p:ext>
    </p:extLst>
  </p:cSld>
  <p:clrMapOvr>
    <a:masterClrMapping/>
  </p:clrMapOvr>
</p:sld>
</file>

<file path=ppt/slides/slide5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49899528"/>
      </p:ext>
    </p:extLst>
  </p:cSld>
  <p:clrMapOvr>
    <a:masterClrMapping/>
  </p:clrMapOvr>
</p:sld>
</file>

<file path=ppt/slides/slide5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59867222"/>
      </p:ext>
    </p:extLst>
  </p:cSld>
  <p:clrMapOvr>
    <a:masterClrMapping/>
  </p:clrMapOvr>
</p:sld>
</file>

<file path=ppt/slides/slide5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07790357"/>
      </p:ext>
    </p:extLst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47818152"/>
      </p:ext>
    </p:extLst>
  </p:cSld>
  <p:clrMapOvr>
    <a:masterClrMapping/>
  </p:clrMapOvr>
</p:sld>
</file>

<file path=ppt/slides/slide5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68575918"/>
      </p:ext>
    </p:extLst>
  </p:cSld>
  <p:clrMapOvr>
    <a:masterClrMapping/>
  </p:clrMapOvr>
</p:sld>
</file>

<file path=ppt/slides/slide5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58456234"/>
      </p:ext>
    </p:extLst>
  </p:cSld>
  <p:clrMapOvr>
    <a:masterClrMapping/>
  </p:clrMapOvr>
</p:sld>
</file>

<file path=ppt/slides/slide5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92615195"/>
      </p:ext>
    </p:extLst>
  </p:cSld>
  <p:clrMapOvr>
    <a:masterClrMapping/>
  </p:clrMapOvr>
</p:sld>
</file>

<file path=ppt/slides/slide5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78784736"/>
      </p:ext>
    </p:extLst>
  </p:cSld>
  <p:clrMapOvr>
    <a:masterClrMapping/>
  </p:clrMapOvr>
</p:sld>
</file>

<file path=ppt/slides/slide5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35208168"/>
      </p:ext>
    </p:extLst>
  </p:cSld>
  <p:clrMapOvr>
    <a:masterClrMapping/>
  </p:clrMapOvr>
</p:sld>
</file>

<file path=ppt/slides/slide5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77772421"/>
      </p:ext>
    </p:extLst>
  </p:cSld>
  <p:clrMapOvr>
    <a:masterClrMapping/>
  </p:clrMapOvr>
</p:sld>
</file>

<file path=ppt/slides/slide5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302578543"/>
      </p:ext>
    </p:extLst>
  </p:cSld>
  <p:clrMapOvr>
    <a:masterClrMapping/>
  </p:clrMapOvr>
</p:sld>
</file>

<file path=ppt/slides/slide5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5264778"/>
      </p:ext>
    </p:extLst>
  </p:cSld>
  <p:clrMapOvr>
    <a:masterClrMapping/>
  </p:clrMapOvr>
</p:sld>
</file>

<file path=ppt/slides/slide5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43054009"/>
      </p:ext>
    </p:extLst>
  </p:cSld>
  <p:clrMapOvr>
    <a:masterClrMapping/>
  </p:clrMapOvr>
</p:sld>
</file>

<file path=ppt/slides/slide5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39673935"/>
      </p:ext>
    </p:extLst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59764054"/>
      </p:ext>
    </p:extLst>
  </p:cSld>
  <p:clrMapOvr>
    <a:masterClrMapping/>
  </p:clrMapOvr>
</p:sld>
</file>

<file path=ppt/slides/slide5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95247667"/>
      </p:ext>
    </p:extLst>
  </p:cSld>
  <p:clrMapOvr>
    <a:masterClrMapping/>
  </p:clrMapOvr>
</p:sld>
</file>

<file path=ppt/slides/slide5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05940774"/>
      </p:ext>
    </p:extLst>
  </p:cSld>
  <p:clrMapOvr>
    <a:masterClrMapping/>
  </p:clrMapOvr>
</p:sld>
</file>

<file path=ppt/slides/slide5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6478521"/>
      </p:ext>
    </p:extLst>
  </p:cSld>
  <p:clrMapOvr>
    <a:masterClrMapping/>
  </p:clrMapOvr>
</p:sld>
</file>

<file path=ppt/slides/slide5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95554943"/>
      </p:ext>
    </p:extLst>
  </p:cSld>
  <p:clrMapOvr>
    <a:masterClrMapping/>
  </p:clrMapOvr>
</p:sld>
</file>

<file path=ppt/slides/slide5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6581492"/>
      </p:ext>
    </p:extLst>
  </p:cSld>
  <p:clrMapOvr>
    <a:masterClrMapping/>
  </p:clrMapOvr>
</p:sld>
</file>

<file path=ppt/slides/slide5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99155368"/>
      </p:ext>
    </p:extLst>
  </p:cSld>
  <p:clrMapOvr>
    <a:masterClrMapping/>
  </p:clrMapOvr>
</p:sld>
</file>

<file path=ppt/slides/slide5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28480360"/>
      </p:ext>
    </p:extLst>
  </p:cSld>
  <p:clrMapOvr>
    <a:masterClrMapping/>
  </p:clrMapOvr>
</p:sld>
</file>

<file path=ppt/slides/slide5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91455552"/>
      </p:ext>
    </p:extLst>
  </p:cSld>
  <p:clrMapOvr>
    <a:masterClrMapping/>
  </p:clrMapOvr>
</p:sld>
</file>

<file path=ppt/slides/slide5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33029071"/>
      </p:ext>
    </p:extLst>
  </p:cSld>
  <p:clrMapOvr>
    <a:masterClrMapping/>
  </p:clrMapOvr>
</p:sld>
</file>

<file path=ppt/slides/slide5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06254769"/>
      </p:ext>
    </p:extLst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41925069"/>
      </p:ext>
    </p:extLst>
  </p:cSld>
  <p:clrMapOvr>
    <a:masterClrMapping/>
  </p:clrMapOvr>
</p:sld>
</file>

<file path=ppt/slides/slide5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827303"/>
      </p:ext>
    </p:extLst>
  </p:cSld>
  <p:clrMapOvr>
    <a:masterClrMapping/>
  </p:clrMapOvr>
</p:sld>
</file>

<file path=ppt/slides/slide5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92708906"/>
      </p:ext>
    </p:extLst>
  </p:cSld>
  <p:clrMapOvr>
    <a:masterClrMapping/>
  </p:clrMapOvr>
</p:sld>
</file>

<file path=ppt/slides/slide5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99858682"/>
      </p:ext>
    </p:extLst>
  </p:cSld>
  <p:clrMapOvr>
    <a:masterClrMapping/>
  </p:clrMapOvr>
</p:sld>
</file>

<file path=ppt/slides/slide5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66040899"/>
      </p:ext>
    </p:extLst>
  </p:cSld>
  <p:clrMapOvr>
    <a:masterClrMapping/>
  </p:clrMapOvr>
</p:sld>
</file>

<file path=ppt/slides/slide5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79709057"/>
      </p:ext>
    </p:extLst>
  </p:cSld>
  <p:clrMapOvr>
    <a:masterClrMapping/>
  </p:clrMapOvr>
</p:sld>
</file>

<file path=ppt/slides/slide5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67167077"/>
      </p:ext>
    </p:extLst>
  </p:cSld>
  <p:clrMapOvr>
    <a:masterClrMapping/>
  </p:clrMapOvr>
</p:sld>
</file>

<file path=ppt/slides/slide5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43407407"/>
      </p:ext>
    </p:extLst>
  </p:cSld>
  <p:clrMapOvr>
    <a:masterClrMapping/>
  </p:clrMapOvr>
</p:sld>
</file>

<file path=ppt/slides/slide5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29266778"/>
      </p:ext>
    </p:extLst>
  </p:cSld>
  <p:clrMapOvr>
    <a:masterClrMapping/>
  </p:clrMapOvr>
</p:sld>
</file>

<file path=ppt/slides/slide5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92423866"/>
      </p:ext>
    </p:extLst>
  </p:cSld>
  <p:clrMapOvr>
    <a:masterClrMapping/>
  </p:clrMapOvr>
</p:sld>
</file>

<file path=ppt/slides/slide5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26576234"/>
      </p:ext>
    </p:extLst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60976376"/>
      </p:ext>
    </p:extLst>
  </p:cSld>
  <p:clrMapOvr>
    <a:masterClrMapping/>
  </p:clrMapOvr>
</p:sld>
</file>

<file path=ppt/slides/slide5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74097725"/>
      </p:ext>
    </p:extLst>
  </p:cSld>
  <p:clrMapOvr>
    <a:masterClrMapping/>
  </p:clrMapOvr>
</p:sld>
</file>

<file path=ppt/slides/slide5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78806273"/>
      </p:ext>
    </p:extLst>
  </p:cSld>
  <p:clrMapOvr>
    <a:masterClrMapping/>
  </p:clrMapOvr>
</p:sld>
</file>

<file path=ppt/slides/slide5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008301517"/>
      </p:ext>
    </p:extLst>
  </p:cSld>
  <p:clrMapOvr>
    <a:masterClrMapping/>
  </p:clrMapOvr>
</p:sld>
</file>

<file path=ppt/slides/slide5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8099815"/>
      </p:ext>
    </p:extLst>
  </p:cSld>
  <p:clrMapOvr>
    <a:masterClrMapping/>
  </p:clrMapOvr>
</p:sld>
</file>

<file path=ppt/slides/slide5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11715212"/>
      </p:ext>
    </p:extLst>
  </p:cSld>
  <p:clrMapOvr>
    <a:masterClrMapping/>
  </p:clrMapOvr>
</p:sld>
</file>

<file path=ppt/slides/slide5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19924167"/>
      </p:ext>
    </p:extLst>
  </p:cSld>
  <p:clrMapOvr>
    <a:masterClrMapping/>
  </p:clrMapOvr>
</p:sld>
</file>

<file path=ppt/slides/slide5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75171595"/>
      </p:ext>
    </p:extLst>
  </p:cSld>
  <p:clrMapOvr>
    <a:masterClrMapping/>
  </p:clrMapOvr>
</p:sld>
</file>

<file path=ppt/slides/slide5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50231605"/>
      </p:ext>
    </p:extLst>
  </p:cSld>
  <p:clrMapOvr>
    <a:masterClrMapping/>
  </p:clrMapOvr>
</p:sld>
</file>

<file path=ppt/slides/slide5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486199"/>
      </p:ext>
    </p:extLst>
  </p:cSld>
  <p:clrMapOvr>
    <a:masterClrMapping/>
  </p:clrMapOvr>
</p:sld>
</file>

<file path=ppt/slides/slide5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46530839"/>
      </p:ext>
    </p:extLst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61918011"/>
      </p:ext>
    </p:extLst>
  </p:cSld>
  <p:clrMapOvr>
    <a:masterClrMapping/>
  </p:clrMapOvr>
</p:sld>
</file>

<file path=ppt/slides/slide5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60816202"/>
      </p:ext>
    </p:extLst>
  </p:cSld>
  <p:clrMapOvr>
    <a:masterClrMapping/>
  </p:clrMapOvr>
</p:sld>
</file>

<file path=ppt/slides/slide5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46288099"/>
      </p:ext>
    </p:extLst>
  </p:cSld>
  <p:clrMapOvr>
    <a:masterClrMapping/>
  </p:clrMapOvr>
</p:sld>
</file>

<file path=ppt/slides/slide5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00381851"/>
      </p:ext>
    </p:extLst>
  </p:cSld>
  <p:clrMapOvr>
    <a:masterClrMapping/>
  </p:clrMapOvr>
</p:sld>
</file>

<file path=ppt/slides/slide5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22722764"/>
      </p:ext>
    </p:extLst>
  </p:cSld>
  <p:clrMapOvr>
    <a:masterClrMapping/>
  </p:clrMapOvr>
</p:sld>
</file>

<file path=ppt/slides/slide5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13953709"/>
      </p:ext>
    </p:extLst>
  </p:cSld>
  <p:clrMapOvr>
    <a:masterClrMapping/>
  </p:clrMapOvr>
</p:sld>
</file>

<file path=ppt/slides/slide5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111484652"/>
      </p:ext>
    </p:extLst>
  </p:cSld>
  <p:clrMapOvr>
    <a:masterClrMapping/>
  </p:clrMapOvr>
</p:sld>
</file>

<file path=ppt/slides/slide5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1103168"/>
      </p:ext>
    </p:extLst>
  </p:cSld>
  <p:clrMapOvr>
    <a:masterClrMapping/>
  </p:clrMapOvr>
</p:sld>
</file>

<file path=ppt/slides/slide5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42671192"/>
      </p:ext>
    </p:extLst>
  </p:cSld>
  <p:clrMapOvr>
    <a:masterClrMapping/>
  </p:clrMapOvr>
</p:sld>
</file>

<file path=ppt/slides/slide5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48650646"/>
      </p:ext>
    </p:extLst>
  </p:cSld>
  <p:clrMapOvr>
    <a:masterClrMapping/>
  </p:clrMapOvr>
</p:sld>
</file>

<file path=ppt/slides/slide5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22628581"/>
      </p:ext>
    </p:extLst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51854374"/>
      </p:ext>
    </p:extLst>
  </p:cSld>
  <p:clrMapOvr>
    <a:masterClrMapping/>
  </p:clrMapOvr>
</p:sld>
</file>

<file path=ppt/slides/slide5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44960132"/>
      </p:ext>
    </p:extLst>
  </p:cSld>
  <p:clrMapOvr>
    <a:masterClrMapping/>
  </p:clrMapOvr>
</p:sld>
</file>

<file path=ppt/slides/slide5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85062336"/>
      </p:ext>
    </p:extLst>
  </p:cSld>
  <p:clrMapOvr>
    <a:masterClrMapping/>
  </p:clrMapOvr>
</p:sld>
</file>

<file path=ppt/slides/slide5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86982660"/>
      </p:ext>
    </p:extLst>
  </p:cSld>
  <p:clrMapOvr>
    <a:masterClrMapping/>
  </p:clrMapOvr>
</p:sld>
</file>

<file path=ppt/slides/slide5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36663084"/>
      </p:ext>
    </p:extLst>
  </p:cSld>
  <p:clrMapOvr>
    <a:masterClrMapping/>
  </p:clrMapOvr>
</p:sld>
</file>

<file path=ppt/slides/slide5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78575920"/>
      </p:ext>
    </p:extLst>
  </p:cSld>
  <p:clrMapOvr>
    <a:masterClrMapping/>
  </p:clrMapOvr>
</p:sld>
</file>

<file path=ppt/slides/slide5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05149119"/>
      </p:ext>
    </p:extLst>
  </p:cSld>
  <p:clrMapOvr>
    <a:masterClrMapping/>
  </p:clrMapOvr>
</p:sld>
</file>

<file path=ppt/slides/slide5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22664368"/>
      </p:ext>
    </p:extLst>
  </p:cSld>
  <p:clrMapOvr>
    <a:masterClrMapping/>
  </p:clrMapOvr>
</p:sld>
</file>

<file path=ppt/slides/slide5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70443206"/>
      </p:ext>
    </p:extLst>
  </p:cSld>
  <p:clrMapOvr>
    <a:masterClrMapping/>
  </p:clrMapOvr>
</p:sld>
</file>

<file path=ppt/slides/slide5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625010820"/>
      </p:ext>
    </p:extLst>
  </p:cSld>
  <p:clrMapOvr>
    <a:masterClrMapping/>
  </p:clrMapOvr>
</p:sld>
</file>

<file path=ppt/slides/slide5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82374446"/>
      </p:ext>
    </p:extLst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262896513"/>
      </p:ext>
    </p:extLst>
  </p:cSld>
  <p:clrMapOvr>
    <a:masterClrMapping/>
  </p:clrMapOvr>
</p:sld>
</file>

<file path=ppt/slides/slide5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37248516"/>
      </p:ext>
    </p:extLst>
  </p:cSld>
  <p:clrMapOvr>
    <a:masterClrMapping/>
  </p:clrMapOvr>
</p:sld>
</file>

<file path=ppt/slides/slide5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5395994"/>
      </p:ext>
    </p:extLst>
  </p:cSld>
  <p:clrMapOvr>
    <a:masterClrMapping/>
  </p:clrMapOvr>
</p:sld>
</file>

<file path=ppt/slides/slide5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82365347"/>
      </p:ext>
    </p:extLst>
  </p:cSld>
  <p:clrMapOvr>
    <a:masterClrMapping/>
  </p:clrMapOvr>
</p:sld>
</file>

<file path=ppt/slides/slide5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42203857"/>
      </p:ext>
    </p:extLst>
  </p:cSld>
  <p:clrMapOvr>
    <a:masterClrMapping/>
  </p:clrMapOvr>
</p:sld>
</file>

<file path=ppt/slides/slide5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52624655"/>
      </p:ext>
    </p:extLst>
  </p:cSld>
  <p:clrMapOvr>
    <a:masterClrMapping/>
  </p:clrMapOvr>
</p:sld>
</file>

<file path=ppt/slides/slide5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71022126"/>
      </p:ext>
    </p:extLst>
  </p:cSld>
  <p:clrMapOvr>
    <a:masterClrMapping/>
  </p:clrMapOvr>
</p:sld>
</file>

<file path=ppt/slides/slide5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77865692"/>
      </p:ext>
    </p:extLst>
  </p:cSld>
  <p:clrMapOvr>
    <a:masterClrMapping/>
  </p:clrMapOvr>
</p:sld>
</file>

<file path=ppt/slides/slide5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84470412"/>
      </p:ext>
    </p:extLst>
  </p:cSld>
  <p:clrMapOvr>
    <a:masterClrMapping/>
  </p:clrMapOvr>
</p:sld>
</file>

<file path=ppt/slides/slide5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2215204"/>
      </p:ext>
    </p:extLst>
  </p:cSld>
  <p:clrMapOvr>
    <a:masterClrMapping/>
  </p:clrMapOvr>
</p:sld>
</file>

<file path=ppt/slides/slide5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42566400"/>
      </p:ext>
    </p:extLst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8355185"/>
      </p:ext>
    </p:extLst>
  </p:cSld>
  <p:clrMapOvr>
    <a:masterClrMapping/>
  </p:clrMapOvr>
</p:sld>
</file>

<file path=ppt/slides/slide5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67859002"/>
      </p:ext>
    </p:extLst>
  </p:cSld>
  <p:clrMapOvr>
    <a:masterClrMapping/>
  </p:clrMapOvr>
</p:sld>
</file>

<file path=ppt/slides/slide5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RO1 SERIES </a:t>
            </a:r>
          </a:p>
        </p:txBody>
      </p:sp>
    </p:spTree>
    <p:extLst>
      <p:ext uri="{BB962C8B-B14F-4D97-AF65-F5344CB8AC3E}">
        <p14:creationId xmlns:p14="http://schemas.microsoft.com/office/powerpoint/2010/main" val="3426063079"/>
      </p:ext>
    </p:extLst>
  </p:cSld>
  <p:clrMapOvr>
    <a:masterClrMapping/>
  </p:clrMapOvr>
</p:sld>
</file>

<file path=ppt/slides/slide5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81470998"/>
      </p:ext>
    </p:extLst>
  </p:cSld>
  <p:clrMapOvr>
    <a:masterClrMapping/>
  </p:clrMapOvr>
</p:sld>
</file>

<file path=ppt/slides/slide5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937652"/>
      </p:ext>
    </p:extLst>
  </p:cSld>
  <p:clrMapOvr>
    <a:masterClrMapping/>
  </p:clrMapOvr>
</p:sld>
</file>

<file path=ppt/slides/slide5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49102995"/>
      </p:ext>
    </p:extLst>
  </p:cSld>
  <p:clrMapOvr>
    <a:masterClrMapping/>
  </p:clrMapOvr>
</p:sld>
</file>

<file path=ppt/slides/slide5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RO2 SERIES </a:t>
            </a:r>
          </a:p>
        </p:txBody>
      </p:sp>
    </p:spTree>
    <p:extLst>
      <p:ext uri="{BB962C8B-B14F-4D97-AF65-F5344CB8AC3E}">
        <p14:creationId xmlns:p14="http://schemas.microsoft.com/office/powerpoint/2010/main" val="3843879739"/>
      </p:ext>
    </p:extLst>
  </p:cSld>
  <p:clrMapOvr>
    <a:masterClrMapping/>
  </p:clrMapOvr>
</p:sld>
</file>

<file path=ppt/slides/slide5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29096707"/>
      </p:ext>
    </p:extLst>
  </p:cSld>
  <p:clrMapOvr>
    <a:masterClrMapping/>
  </p:clrMapOvr>
</p:sld>
</file>

<file path=ppt/slides/slide5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05933324"/>
      </p:ext>
    </p:extLst>
  </p:cSld>
  <p:clrMapOvr>
    <a:masterClrMapping/>
  </p:clrMapOvr>
</p:sld>
</file>

<file path=ppt/slides/slide5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23288833"/>
      </p:ext>
    </p:extLst>
  </p:cSld>
  <p:clrMapOvr>
    <a:masterClrMapping/>
  </p:clrMapOvr>
</p:sld>
</file>

<file path=ppt/slides/slide5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RO3 SERIES </a:t>
            </a:r>
          </a:p>
        </p:txBody>
      </p:sp>
    </p:spTree>
    <p:extLst>
      <p:ext uri="{BB962C8B-B14F-4D97-AF65-F5344CB8AC3E}">
        <p14:creationId xmlns:p14="http://schemas.microsoft.com/office/powerpoint/2010/main" val="1807274339"/>
      </p:ext>
    </p:extLst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30694677"/>
      </p:ext>
    </p:extLst>
  </p:cSld>
  <p:clrMapOvr>
    <a:masterClrMapping/>
  </p:clrMapOvr>
</p:sld>
</file>

<file path=ppt/slides/slide5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21679430"/>
      </p:ext>
    </p:extLst>
  </p:cSld>
  <p:clrMapOvr>
    <a:masterClrMapping/>
  </p:clrMapOvr>
</p:sld>
</file>

<file path=ppt/slides/slide5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53196539"/>
      </p:ext>
    </p:extLst>
  </p:cSld>
  <p:clrMapOvr>
    <a:masterClrMapping/>
  </p:clrMapOvr>
</p:sld>
</file>

<file path=ppt/slides/slide5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73083375"/>
      </p:ext>
    </p:extLst>
  </p:cSld>
  <p:clrMapOvr>
    <a:masterClrMapping/>
  </p:clrMapOvr>
</p:sld>
</file>

<file path=ppt/slides/slide5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RO4 SERIES </a:t>
            </a:r>
          </a:p>
        </p:txBody>
      </p:sp>
    </p:spTree>
    <p:extLst>
      <p:ext uri="{BB962C8B-B14F-4D97-AF65-F5344CB8AC3E}">
        <p14:creationId xmlns:p14="http://schemas.microsoft.com/office/powerpoint/2010/main" val="1977128244"/>
      </p:ext>
    </p:extLst>
  </p:cSld>
  <p:clrMapOvr>
    <a:masterClrMapping/>
  </p:clrMapOvr>
</p:sld>
</file>

<file path=ppt/slides/slide5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2616659"/>
      </p:ext>
    </p:extLst>
  </p:cSld>
  <p:clrMapOvr>
    <a:masterClrMapping/>
  </p:clrMapOvr>
</p:sld>
</file>

<file path=ppt/slides/slide5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30471039"/>
      </p:ext>
    </p:extLst>
  </p:cSld>
  <p:clrMapOvr>
    <a:masterClrMapping/>
  </p:clrMapOvr>
</p:sld>
</file>

<file path=ppt/slides/slide5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16509748"/>
      </p:ext>
    </p:extLst>
  </p:cSld>
  <p:clrMapOvr>
    <a:masterClrMapping/>
  </p:clrMapOvr>
</p:sld>
</file>

<file path=ppt/slides/slide5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RO5 SERIES </a:t>
            </a:r>
          </a:p>
        </p:txBody>
      </p:sp>
    </p:spTree>
    <p:extLst>
      <p:ext uri="{BB962C8B-B14F-4D97-AF65-F5344CB8AC3E}">
        <p14:creationId xmlns:p14="http://schemas.microsoft.com/office/powerpoint/2010/main" val="56880901"/>
      </p:ext>
    </p:extLst>
  </p:cSld>
  <p:clrMapOvr>
    <a:masterClrMapping/>
  </p:clrMapOvr>
</p:sld>
</file>

<file path=ppt/slides/slide5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06495499"/>
      </p:ext>
    </p:extLst>
  </p:cSld>
  <p:clrMapOvr>
    <a:masterClrMapping/>
  </p:clrMapOvr>
</p:sld>
</file>

<file path=ppt/slides/slide5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3345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570735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16359061"/>
      </p:ext>
    </p:extLst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54102069"/>
      </p:ext>
    </p:extLst>
  </p:cSld>
  <p:clrMapOvr>
    <a:masterClrMapping/>
  </p:clrMapOvr>
</p:sld>
</file>

<file path=ppt/slides/slide6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78048678"/>
      </p:ext>
    </p:extLst>
  </p:cSld>
  <p:clrMapOvr>
    <a:masterClrMapping/>
  </p:clrMapOvr>
</p:sld>
</file>

<file path=ppt/slides/slide6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RO6 SERIES </a:t>
            </a:r>
          </a:p>
        </p:txBody>
      </p:sp>
    </p:spTree>
    <p:extLst>
      <p:ext uri="{BB962C8B-B14F-4D97-AF65-F5344CB8AC3E}">
        <p14:creationId xmlns:p14="http://schemas.microsoft.com/office/powerpoint/2010/main" val="3660327723"/>
      </p:ext>
    </p:extLst>
  </p:cSld>
  <p:clrMapOvr>
    <a:masterClrMapping/>
  </p:clrMapOvr>
</p:sld>
</file>

<file path=ppt/slides/slide6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50213962"/>
      </p:ext>
    </p:extLst>
  </p:cSld>
  <p:clrMapOvr>
    <a:masterClrMapping/>
  </p:clrMapOvr>
</p:sld>
</file>

<file path=ppt/slides/slide6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31335111"/>
      </p:ext>
    </p:extLst>
  </p:cSld>
  <p:clrMapOvr>
    <a:masterClrMapping/>
  </p:clrMapOvr>
</p:sld>
</file>

<file path=ppt/slides/slide6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12602008"/>
      </p:ext>
    </p:extLst>
  </p:cSld>
  <p:clrMapOvr>
    <a:masterClrMapping/>
  </p:clrMapOvr>
</p:sld>
</file>

<file path=ppt/slides/slide6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RO7 SERIES </a:t>
            </a:r>
          </a:p>
        </p:txBody>
      </p:sp>
    </p:spTree>
    <p:extLst>
      <p:ext uri="{BB962C8B-B14F-4D97-AF65-F5344CB8AC3E}">
        <p14:creationId xmlns:p14="http://schemas.microsoft.com/office/powerpoint/2010/main" val="1918490516"/>
      </p:ext>
    </p:extLst>
  </p:cSld>
  <p:clrMapOvr>
    <a:masterClrMapping/>
  </p:clrMapOvr>
</p:sld>
</file>

<file path=ppt/slides/slide6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43862241"/>
      </p:ext>
    </p:extLst>
  </p:cSld>
  <p:clrMapOvr>
    <a:masterClrMapping/>
  </p:clrMapOvr>
</p:sld>
</file>

<file path=ppt/slides/slide6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66188186"/>
      </p:ext>
    </p:extLst>
  </p:cSld>
  <p:clrMapOvr>
    <a:masterClrMapping/>
  </p:clrMapOvr>
</p:sld>
</file>

<file path=ppt/slides/slide6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59907444"/>
      </p:ext>
    </p:extLst>
  </p:cSld>
  <p:clrMapOvr>
    <a:masterClrMapping/>
  </p:clrMapOvr>
</p:sld>
</file>

<file path=ppt/slides/slide6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RO8 SERIES </a:t>
            </a:r>
          </a:p>
        </p:txBody>
      </p:sp>
    </p:spTree>
    <p:extLst>
      <p:ext uri="{BB962C8B-B14F-4D97-AF65-F5344CB8AC3E}">
        <p14:creationId xmlns:p14="http://schemas.microsoft.com/office/powerpoint/2010/main" val="1233277017"/>
      </p:ext>
    </p:extLst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32840327"/>
      </p:ext>
    </p:extLst>
  </p:cSld>
  <p:clrMapOvr>
    <a:masterClrMapping/>
  </p:clrMapOvr>
</p:sld>
</file>

<file path=ppt/slides/slide6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81064986"/>
      </p:ext>
    </p:extLst>
  </p:cSld>
  <p:clrMapOvr>
    <a:masterClrMapping/>
  </p:clrMapOvr>
</p:sld>
</file>

<file path=ppt/slides/slide6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17858449"/>
      </p:ext>
    </p:extLst>
  </p:cSld>
  <p:clrMapOvr>
    <a:masterClrMapping/>
  </p:clrMapOvr>
</p:sld>
</file>

<file path=ppt/slides/slide6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11977624"/>
      </p:ext>
    </p:extLst>
  </p:cSld>
  <p:clrMapOvr>
    <a:masterClrMapping/>
  </p:clrMapOvr>
</p:sld>
</file>

<file path=ppt/slides/slide6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RO9 SERIES </a:t>
            </a:r>
          </a:p>
        </p:txBody>
      </p:sp>
    </p:spTree>
    <p:extLst>
      <p:ext uri="{BB962C8B-B14F-4D97-AF65-F5344CB8AC3E}">
        <p14:creationId xmlns:p14="http://schemas.microsoft.com/office/powerpoint/2010/main" val="1007562397"/>
      </p:ext>
    </p:extLst>
  </p:cSld>
  <p:clrMapOvr>
    <a:masterClrMapping/>
  </p:clrMapOvr>
</p:sld>
</file>

<file path=ppt/slides/slide6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25753797"/>
      </p:ext>
    </p:extLst>
  </p:cSld>
  <p:clrMapOvr>
    <a:masterClrMapping/>
  </p:clrMapOvr>
</p:sld>
</file>

<file path=ppt/slides/slide6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62634180"/>
      </p:ext>
    </p:extLst>
  </p:cSld>
  <p:clrMapOvr>
    <a:masterClrMapping/>
  </p:clrMapOvr>
</p:sld>
</file>

<file path=ppt/slides/slide6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12768545"/>
      </p:ext>
    </p:extLst>
  </p:cSld>
  <p:clrMapOvr>
    <a:masterClrMapping/>
  </p:clrMapOvr>
</p:sld>
</file>

<file path=ppt/slides/slide6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RO10 SERIES </a:t>
            </a:r>
          </a:p>
        </p:txBody>
      </p:sp>
    </p:spTree>
    <p:extLst>
      <p:ext uri="{BB962C8B-B14F-4D97-AF65-F5344CB8AC3E}">
        <p14:creationId xmlns:p14="http://schemas.microsoft.com/office/powerpoint/2010/main" val="3312432829"/>
      </p:ext>
    </p:extLst>
  </p:cSld>
  <p:clrMapOvr>
    <a:masterClrMapping/>
  </p:clrMapOvr>
</p:sld>
</file>

<file path=ppt/slides/slide6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64502808"/>
      </p:ext>
    </p:extLst>
  </p:cSld>
  <p:clrMapOvr>
    <a:masterClrMapping/>
  </p:clrMapOvr>
</p:sld>
</file>

<file path=ppt/slides/slide6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28379099"/>
      </p:ext>
    </p:extLst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49996121"/>
      </p:ext>
    </p:extLst>
  </p:cSld>
  <p:clrMapOvr>
    <a:masterClrMapping/>
  </p:clrMapOvr>
</p:sld>
</file>

<file path=ppt/slides/slide6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57850891"/>
      </p:ext>
    </p:extLst>
  </p:cSld>
  <p:clrMapOvr>
    <a:masterClrMapping/>
  </p:clrMapOvr>
</p:sld>
</file>

<file path=ppt/slides/slide6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HG SERIES</a:t>
            </a:r>
          </a:p>
        </p:txBody>
      </p:sp>
    </p:spTree>
    <p:extLst>
      <p:ext uri="{BB962C8B-B14F-4D97-AF65-F5344CB8AC3E}">
        <p14:creationId xmlns:p14="http://schemas.microsoft.com/office/powerpoint/2010/main" val="1835071702"/>
      </p:ext>
    </p:extLst>
  </p:cSld>
  <p:clrMapOvr>
    <a:masterClrMapping/>
  </p:clrMapOvr>
</p:sld>
</file>

<file path=ppt/slides/slide6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HG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3971874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8368750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809408497"/>
      </p:ext>
    </p:extLst>
  </p:cSld>
  <p:clrMapOvr>
    <a:masterClrMapping/>
  </p:clrMapOvr>
</p:sld>
</file>

<file path=ppt/slides/slide6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70413117"/>
      </p:ext>
    </p:extLst>
  </p:cSld>
  <p:clrMapOvr>
    <a:masterClrMapping/>
  </p:clrMapOvr>
</p:sld>
</file>

<file path=ppt/slides/slide6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1177852"/>
      </p:ext>
    </p:extLst>
  </p:cSld>
  <p:clrMapOvr>
    <a:masterClrMapping/>
  </p:clrMapOvr>
</p:sld>
</file>

<file path=ppt/slides/slide6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06346116"/>
      </p:ext>
    </p:extLst>
  </p:cSld>
  <p:clrMapOvr>
    <a:masterClrMapping/>
  </p:clrMapOvr>
</p:sld>
</file>

<file path=ppt/slides/slide6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75236840"/>
      </p:ext>
    </p:extLst>
  </p:cSld>
  <p:clrMapOvr>
    <a:masterClrMapping/>
  </p:clrMapOvr>
</p:sld>
</file>

<file path=ppt/slides/slide6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71869597"/>
      </p:ext>
    </p:extLst>
  </p:cSld>
  <p:clrMapOvr>
    <a:masterClrMapping/>
  </p:clrMapOvr>
</p:sld>
</file>

<file path=ppt/slides/slide6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11271372"/>
      </p:ext>
    </p:extLst>
  </p:cSld>
  <p:clrMapOvr>
    <a:masterClrMapping/>
  </p:clrMapOvr>
</p:sld>
</file>

<file path=ppt/slides/slide6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12856536"/>
      </p:ext>
    </p:extLst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10626478"/>
      </p:ext>
    </p:extLst>
  </p:cSld>
  <p:clrMapOvr>
    <a:masterClrMapping/>
  </p:clrMapOvr>
</p:sld>
</file>

<file path=ppt/slides/slide6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38150690"/>
      </p:ext>
    </p:extLst>
  </p:cSld>
  <p:clrMapOvr>
    <a:masterClrMapping/>
  </p:clrMapOvr>
</p:sld>
</file>

<file path=ppt/slides/slide6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28302862"/>
      </p:ext>
    </p:extLst>
  </p:cSld>
  <p:clrMapOvr>
    <a:masterClrMapping/>
  </p:clrMapOvr>
</p:sld>
</file>

<file path=ppt/slides/slide6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98377114"/>
      </p:ext>
    </p:extLst>
  </p:cSld>
  <p:clrMapOvr>
    <a:masterClrMapping/>
  </p:clrMapOvr>
</p:sld>
</file>

<file path=ppt/slides/slide6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7931913"/>
      </p:ext>
    </p:extLst>
  </p:cSld>
  <p:clrMapOvr>
    <a:masterClrMapping/>
  </p:clrMapOvr>
</p:sld>
</file>

<file path=ppt/slides/slide6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55630487"/>
      </p:ext>
    </p:extLst>
  </p:cSld>
  <p:clrMapOvr>
    <a:masterClrMapping/>
  </p:clrMapOvr>
</p:sld>
</file>

<file path=ppt/slides/slide6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20759248"/>
      </p:ext>
    </p:extLst>
  </p:cSld>
  <p:clrMapOvr>
    <a:masterClrMapping/>
  </p:clrMapOvr>
</p:sld>
</file>

<file path=ppt/slides/slide6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998265752"/>
      </p:ext>
    </p:extLst>
  </p:cSld>
  <p:clrMapOvr>
    <a:masterClrMapping/>
  </p:clrMapOvr>
</p:sld>
</file>

<file path=ppt/slides/slide6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0731268"/>
      </p:ext>
    </p:extLst>
  </p:cSld>
  <p:clrMapOvr>
    <a:masterClrMapping/>
  </p:clrMapOvr>
</p:sld>
</file>

<file path=ppt/slides/slide6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48892660"/>
      </p:ext>
    </p:extLst>
  </p:cSld>
  <p:clrMapOvr>
    <a:masterClrMapping/>
  </p:clrMapOvr>
</p:sld>
</file>

<file path=ppt/slides/slide6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35799267"/>
      </p:ext>
    </p:extLst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66890270"/>
      </p:ext>
    </p:extLst>
  </p:cSld>
  <p:clrMapOvr>
    <a:masterClrMapping/>
  </p:clrMapOvr>
</p:sld>
</file>

<file path=ppt/slides/slide6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90811707"/>
      </p:ext>
    </p:extLst>
  </p:cSld>
  <p:clrMapOvr>
    <a:masterClrMapping/>
  </p:clrMapOvr>
</p:sld>
</file>

<file path=ppt/slides/slide6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47843525"/>
      </p:ext>
    </p:extLst>
  </p:cSld>
  <p:clrMapOvr>
    <a:masterClrMapping/>
  </p:clrMapOvr>
</p:sld>
</file>

<file path=ppt/slides/slide6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85743620"/>
      </p:ext>
    </p:extLst>
  </p:cSld>
  <p:clrMapOvr>
    <a:masterClrMapping/>
  </p:clrMapOvr>
</p:sld>
</file>

<file path=ppt/slides/slide6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6935122"/>
      </p:ext>
    </p:extLst>
  </p:cSld>
  <p:clrMapOvr>
    <a:masterClrMapping/>
  </p:clrMapOvr>
</p:sld>
</file>

<file path=ppt/slides/slide6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67803580"/>
      </p:ext>
    </p:extLst>
  </p:cSld>
  <p:clrMapOvr>
    <a:masterClrMapping/>
  </p:clrMapOvr>
</p:sld>
</file>

<file path=ppt/slides/slide6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78742299"/>
      </p:ext>
    </p:extLst>
  </p:cSld>
  <p:clrMapOvr>
    <a:masterClrMapping/>
  </p:clrMapOvr>
</p:sld>
</file>

<file path=ppt/slides/slide6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12143237"/>
      </p:ext>
    </p:extLst>
  </p:cSld>
  <p:clrMapOvr>
    <a:masterClrMapping/>
  </p:clrMapOvr>
</p:sld>
</file>

<file path=ppt/slides/slide6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65334371"/>
      </p:ext>
    </p:extLst>
  </p:cSld>
  <p:clrMapOvr>
    <a:masterClrMapping/>
  </p:clrMapOvr>
</p:sld>
</file>

<file path=ppt/slides/slide6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94302835"/>
      </p:ext>
    </p:extLst>
  </p:cSld>
  <p:clrMapOvr>
    <a:masterClrMapping/>
  </p:clrMapOvr>
</p:sld>
</file>

<file path=ppt/slides/slide6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88046639"/>
      </p:ext>
    </p:extLst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49969991"/>
      </p:ext>
    </p:extLst>
  </p:cSld>
  <p:clrMapOvr>
    <a:masterClrMapping/>
  </p:clrMapOvr>
</p:sld>
</file>

<file path=ppt/slides/slide6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7307001"/>
      </p:ext>
    </p:extLst>
  </p:cSld>
  <p:clrMapOvr>
    <a:masterClrMapping/>
  </p:clrMapOvr>
</p:sld>
</file>

<file path=ppt/slides/slide6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88557730"/>
      </p:ext>
    </p:extLst>
  </p:cSld>
  <p:clrMapOvr>
    <a:masterClrMapping/>
  </p:clrMapOvr>
</p:sld>
</file>

<file path=ppt/slides/slide6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95883691"/>
      </p:ext>
    </p:extLst>
  </p:cSld>
  <p:clrMapOvr>
    <a:masterClrMapping/>
  </p:clrMapOvr>
</p:sld>
</file>

<file path=ppt/slides/slide6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03580093"/>
      </p:ext>
    </p:extLst>
  </p:cSld>
  <p:clrMapOvr>
    <a:masterClrMapping/>
  </p:clrMapOvr>
</p:sld>
</file>

<file path=ppt/slides/slide6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43409592"/>
      </p:ext>
    </p:extLst>
  </p:cSld>
  <p:clrMapOvr>
    <a:masterClrMapping/>
  </p:clrMapOvr>
</p:sld>
</file>

<file path=ppt/slides/slide6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14793137"/>
      </p:ext>
    </p:extLst>
  </p:cSld>
  <p:clrMapOvr>
    <a:masterClrMapping/>
  </p:clrMapOvr>
</p:sld>
</file>

<file path=ppt/slides/slide6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18194855"/>
      </p:ext>
    </p:extLst>
  </p:cSld>
  <p:clrMapOvr>
    <a:masterClrMapping/>
  </p:clrMapOvr>
</p:sld>
</file>

<file path=ppt/slides/slide6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29118055"/>
      </p:ext>
    </p:extLst>
  </p:cSld>
  <p:clrMapOvr>
    <a:masterClrMapping/>
  </p:clrMapOvr>
</p:sld>
</file>

<file path=ppt/slides/slide6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68323198"/>
      </p:ext>
    </p:extLst>
  </p:cSld>
  <p:clrMapOvr>
    <a:masterClrMapping/>
  </p:clrMapOvr>
</p:sld>
</file>

<file path=ppt/slides/slide6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04117117"/>
      </p:ext>
    </p:extLst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60227721"/>
      </p:ext>
    </p:extLst>
  </p:cSld>
  <p:clrMapOvr>
    <a:masterClrMapping/>
  </p:clrMapOvr>
</p:sld>
</file>

<file path=ppt/slides/slide6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04099659"/>
      </p:ext>
    </p:extLst>
  </p:cSld>
  <p:clrMapOvr>
    <a:masterClrMapping/>
  </p:clrMapOvr>
</p:sld>
</file>

<file path=ppt/slides/slide6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2702988"/>
      </p:ext>
    </p:extLst>
  </p:cSld>
  <p:clrMapOvr>
    <a:masterClrMapping/>
  </p:clrMapOvr>
</p:sld>
</file>

<file path=ppt/slides/slide6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432911321"/>
      </p:ext>
    </p:extLst>
  </p:cSld>
  <p:clrMapOvr>
    <a:masterClrMapping/>
  </p:clrMapOvr>
</p:sld>
</file>

<file path=ppt/slides/slide6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4414401"/>
      </p:ext>
    </p:extLst>
  </p:cSld>
  <p:clrMapOvr>
    <a:masterClrMapping/>
  </p:clrMapOvr>
</p:sld>
</file>

<file path=ppt/slides/slide6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72290081"/>
      </p:ext>
    </p:extLst>
  </p:cSld>
  <p:clrMapOvr>
    <a:masterClrMapping/>
  </p:clrMapOvr>
</p:sld>
</file>

<file path=ppt/slides/slide6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90138371"/>
      </p:ext>
    </p:extLst>
  </p:cSld>
  <p:clrMapOvr>
    <a:masterClrMapping/>
  </p:clrMapOvr>
</p:sld>
</file>

<file path=ppt/slides/slide6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18976880"/>
      </p:ext>
    </p:extLst>
  </p:cSld>
  <p:clrMapOvr>
    <a:masterClrMapping/>
  </p:clrMapOvr>
</p:sld>
</file>

<file path=ppt/slides/slide6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62610384"/>
      </p:ext>
    </p:extLst>
  </p:cSld>
  <p:clrMapOvr>
    <a:masterClrMapping/>
  </p:clrMapOvr>
</p:sld>
</file>

<file path=ppt/slides/slide6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68891898"/>
      </p:ext>
    </p:extLst>
  </p:cSld>
  <p:clrMapOvr>
    <a:masterClrMapping/>
  </p:clrMapOvr>
</p:sld>
</file>

<file path=ppt/slides/slide6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0970102"/>
      </p:ext>
    </p:extLst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0079567"/>
      </p:ext>
    </p:extLst>
  </p:cSld>
  <p:clrMapOvr>
    <a:masterClrMapping/>
  </p:clrMapOvr>
</p:sld>
</file>

<file path=ppt/slides/slide6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4110307"/>
      </p:ext>
    </p:extLst>
  </p:cSld>
  <p:clrMapOvr>
    <a:masterClrMapping/>
  </p:clrMapOvr>
</p:sld>
</file>

<file path=ppt/slides/slide6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94156794"/>
      </p:ext>
    </p:extLst>
  </p:cSld>
  <p:clrMapOvr>
    <a:masterClrMapping/>
  </p:clrMapOvr>
</p:sld>
</file>

<file path=ppt/slides/slide6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84278384"/>
      </p:ext>
    </p:extLst>
  </p:cSld>
  <p:clrMapOvr>
    <a:masterClrMapping/>
  </p:clrMapOvr>
</p:sld>
</file>

<file path=ppt/slides/slide6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15794707"/>
      </p:ext>
    </p:extLst>
  </p:cSld>
  <p:clrMapOvr>
    <a:masterClrMapping/>
  </p:clrMapOvr>
</p:sld>
</file>

<file path=ppt/slides/slide6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17757698"/>
      </p:ext>
    </p:extLst>
  </p:cSld>
  <p:clrMapOvr>
    <a:masterClrMapping/>
  </p:clrMapOvr>
</p:sld>
</file>

<file path=ppt/slides/slide6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239840013"/>
      </p:ext>
    </p:extLst>
  </p:cSld>
  <p:clrMapOvr>
    <a:masterClrMapping/>
  </p:clrMapOvr>
</p:sld>
</file>

<file path=ppt/slides/slide6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5236384"/>
      </p:ext>
    </p:extLst>
  </p:cSld>
  <p:clrMapOvr>
    <a:masterClrMapping/>
  </p:clrMapOvr>
</p:sld>
</file>

<file path=ppt/slides/slide6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74898698"/>
      </p:ext>
    </p:extLst>
  </p:cSld>
  <p:clrMapOvr>
    <a:masterClrMapping/>
  </p:clrMapOvr>
</p:sld>
</file>

<file path=ppt/slides/slide6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68453294"/>
      </p:ext>
    </p:extLst>
  </p:cSld>
  <p:clrMapOvr>
    <a:masterClrMapping/>
  </p:clrMapOvr>
</p:sld>
</file>

<file path=ppt/slides/slide6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47696868"/>
      </p:ext>
    </p:extLst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22489708"/>
      </p:ext>
    </p:extLst>
  </p:cSld>
  <p:clrMapOvr>
    <a:masterClrMapping/>
  </p:clrMapOvr>
</p:sld>
</file>

<file path=ppt/slides/slide6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23819081"/>
      </p:ext>
    </p:extLst>
  </p:cSld>
  <p:clrMapOvr>
    <a:masterClrMapping/>
  </p:clrMapOvr>
</p:sld>
</file>

<file path=ppt/slides/slide6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3762066"/>
      </p:ext>
    </p:extLst>
  </p:cSld>
  <p:clrMapOvr>
    <a:masterClrMapping/>
  </p:clrMapOvr>
</p:sld>
</file>

<file path=ppt/slides/slide6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60885391"/>
      </p:ext>
    </p:extLst>
  </p:cSld>
  <p:clrMapOvr>
    <a:masterClrMapping/>
  </p:clrMapOvr>
</p:sld>
</file>

<file path=ppt/slides/slide6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04008424"/>
      </p:ext>
    </p:extLst>
  </p:cSld>
  <p:clrMapOvr>
    <a:masterClrMapping/>
  </p:clrMapOvr>
</p:sld>
</file>

<file path=ppt/slides/slide6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443908"/>
      </p:ext>
    </p:extLst>
  </p:cSld>
  <p:clrMapOvr>
    <a:masterClrMapping/>
  </p:clrMapOvr>
</p:sld>
</file>

<file path=ppt/slides/slide6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91765095"/>
      </p:ext>
    </p:extLst>
  </p:cSld>
  <p:clrMapOvr>
    <a:masterClrMapping/>
  </p:clrMapOvr>
</p:sld>
</file>

<file path=ppt/slides/slide6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43080772"/>
      </p:ext>
    </p:extLst>
  </p:cSld>
  <p:clrMapOvr>
    <a:masterClrMapping/>
  </p:clrMapOvr>
</p:sld>
</file>

<file path=ppt/slides/slide6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56106490"/>
      </p:ext>
    </p:extLst>
  </p:cSld>
  <p:clrMapOvr>
    <a:masterClrMapping/>
  </p:clrMapOvr>
</p:sld>
</file>

<file path=ppt/slides/slide6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541180261"/>
      </p:ext>
    </p:extLst>
  </p:cSld>
  <p:clrMapOvr>
    <a:masterClrMapping/>
  </p:clrMapOvr>
</p:sld>
</file>

<file path=ppt/slides/slide6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3817547"/>
      </p:ext>
    </p:extLst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67279775"/>
      </p:ext>
    </p:extLst>
  </p:cSld>
  <p:clrMapOvr>
    <a:masterClrMapping/>
  </p:clrMapOvr>
</p:sld>
</file>

<file path=ppt/slides/slide6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78012688"/>
      </p:ext>
    </p:extLst>
  </p:cSld>
  <p:clrMapOvr>
    <a:masterClrMapping/>
  </p:clrMapOvr>
</p:sld>
</file>

<file path=ppt/slides/slide6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49468453"/>
      </p:ext>
    </p:extLst>
  </p:cSld>
  <p:clrMapOvr>
    <a:masterClrMapping/>
  </p:clrMapOvr>
</p:sld>
</file>

<file path=ppt/slides/slide6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83775498"/>
      </p:ext>
    </p:extLst>
  </p:cSld>
  <p:clrMapOvr>
    <a:masterClrMapping/>
  </p:clrMapOvr>
</p:sld>
</file>

<file path=ppt/slides/slide6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91937208"/>
      </p:ext>
    </p:extLst>
  </p:cSld>
  <p:clrMapOvr>
    <a:masterClrMapping/>
  </p:clrMapOvr>
</p:sld>
</file>

<file path=ppt/slides/slide6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87591739"/>
      </p:ext>
    </p:extLst>
  </p:cSld>
  <p:clrMapOvr>
    <a:masterClrMapping/>
  </p:clrMapOvr>
</p:sld>
</file>

<file path=ppt/slides/slide6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47066303"/>
      </p:ext>
    </p:extLst>
  </p:cSld>
  <p:clrMapOvr>
    <a:masterClrMapping/>
  </p:clrMapOvr>
</p:sld>
</file>

<file path=ppt/slides/slide6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94340300"/>
      </p:ext>
    </p:extLst>
  </p:cSld>
  <p:clrMapOvr>
    <a:masterClrMapping/>
  </p:clrMapOvr>
</p:sld>
</file>

<file path=ppt/slides/slide6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83613915"/>
      </p:ext>
    </p:extLst>
  </p:cSld>
  <p:clrMapOvr>
    <a:masterClrMapping/>
  </p:clrMapOvr>
</p:sld>
</file>

<file path=ppt/slides/slide6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6017036"/>
      </p:ext>
    </p:extLst>
  </p:cSld>
  <p:clrMapOvr>
    <a:masterClrMapping/>
  </p:clrMapOvr>
</p:sld>
</file>

<file path=ppt/slides/slide6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872111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69930003"/>
      </p:ext>
    </p:extLst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923785919"/>
      </p:ext>
    </p:extLst>
  </p:cSld>
  <p:clrMapOvr>
    <a:masterClrMapping/>
  </p:clrMapOvr>
</p:sld>
</file>

<file path=ppt/slides/slide6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72316184"/>
      </p:ext>
    </p:extLst>
  </p:cSld>
  <p:clrMapOvr>
    <a:masterClrMapping/>
  </p:clrMapOvr>
</p:sld>
</file>

<file path=ppt/slides/slide6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831451210"/>
      </p:ext>
    </p:extLst>
  </p:cSld>
  <p:clrMapOvr>
    <a:masterClrMapping/>
  </p:clrMapOvr>
</p:sld>
</file>

<file path=ppt/slides/slide6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2628982"/>
      </p:ext>
    </p:extLst>
  </p:cSld>
  <p:clrMapOvr>
    <a:masterClrMapping/>
  </p:clrMapOvr>
</p:sld>
</file>

<file path=ppt/slides/slide6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79732558"/>
      </p:ext>
    </p:extLst>
  </p:cSld>
  <p:clrMapOvr>
    <a:masterClrMapping/>
  </p:clrMapOvr>
</p:sld>
</file>

<file path=ppt/slides/slide6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74818787"/>
      </p:ext>
    </p:extLst>
  </p:cSld>
  <p:clrMapOvr>
    <a:masterClrMapping/>
  </p:clrMapOvr>
</p:sld>
</file>

<file path=ppt/slides/slide6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04923657"/>
      </p:ext>
    </p:extLst>
  </p:cSld>
  <p:clrMapOvr>
    <a:masterClrMapping/>
  </p:clrMapOvr>
</p:sld>
</file>

<file path=ppt/slides/slide6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92075204"/>
      </p:ext>
    </p:extLst>
  </p:cSld>
  <p:clrMapOvr>
    <a:masterClrMapping/>
  </p:clrMapOvr>
</p:sld>
</file>

<file path=ppt/slides/slide6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7490301"/>
      </p:ext>
    </p:extLst>
  </p:cSld>
  <p:clrMapOvr>
    <a:masterClrMapping/>
  </p:clrMapOvr>
</p:sld>
</file>

<file path=ppt/slides/slide6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12089564"/>
      </p:ext>
    </p:extLst>
  </p:cSld>
  <p:clrMapOvr>
    <a:masterClrMapping/>
  </p:clrMapOvr>
</p:sld>
</file>

<file path=ppt/slides/slide6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95675077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5302036"/>
      </p:ext>
    </p:extLst>
  </p:cSld>
  <p:clrMapOvr>
    <a:masterClrMapping/>
  </p:clrMapOvr>
</p:sld>
</file>

<file path=ppt/slides/slide6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18602495"/>
      </p:ext>
    </p:extLst>
  </p:cSld>
  <p:clrMapOvr>
    <a:masterClrMapping/>
  </p:clrMapOvr>
</p:sld>
</file>

<file path=ppt/slides/slide6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05360518"/>
      </p:ext>
    </p:extLst>
  </p:cSld>
  <p:clrMapOvr>
    <a:masterClrMapping/>
  </p:clrMapOvr>
</p:sld>
</file>

<file path=ppt/slides/slide6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98099502"/>
      </p:ext>
    </p:extLst>
  </p:cSld>
  <p:clrMapOvr>
    <a:masterClrMapping/>
  </p:clrMapOvr>
</p:sld>
</file>

<file path=ppt/slides/slide6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64977185"/>
      </p:ext>
    </p:extLst>
  </p:cSld>
  <p:clrMapOvr>
    <a:masterClrMapping/>
  </p:clrMapOvr>
</p:sld>
</file>

<file path=ppt/slides/slide6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740655527"/>
      </p:ext>
    </p:extLst>
  </p:cSld>
  <p:clrMapOvr>
    <a:masterClrMapping/>
  </p:clrMapOvr>
</p:sld>
</file>

<file path=ppt/slides/slide6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4678788"/>
      </p:ext>
    </p:extLst>
  </p:cSld>
  <p:clrMapOvr>
    <a:masterClrMapping/>
  </p:clrMapOvr>
</p:sld>
</file>

<file path=ppt/slides/slide6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9174028"/>
      </p:ext>
    </p:extLst>
  </p:cSld>
  <p:clrMapOvr>
    <a:masterClrMapping/>
  </p:clrMapOvr>
</p:sld>
</file>

<file path=ppt/slides/slide6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26939842"/>
      </p:ext>
    </p:extLst>
  </p:cSld>
  <p:clrMapOvr>
    <a:masterClrMapping/>
  </p:clrMapOvr>
</p:sld>
</file>

<file path=ppt/slides/slide6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6614936"/>
      </p:ext>
    </p:extLst>
  </p:cSld>
  <p:clrMapOvr>
    <a:masterClrMapping/>
  </p:clrMapOvr>
</p:sld>
</file>

<file path=ppt/slides/slide6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25764723"/>
      </p:ext>
    </p:extLst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52289044"/>
      </p:ext>
    </p:extLst>
  </p:cSld>
  <p:clrMapOvr>
    <a:masterClrMapping/>
  </p:clrMapOvr>
</p:sld>
</file>

<file path=ppt/slides/slide6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40824579"/>
      </p:ext>
    </p:extLst>
  </p:cSld>
  <p:clrMapOvr>
    <a:masterClrMapping/>
  </p:clrMapOvr>
</p:sld>
</file>

<file path=ppt/slides/slide6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43926313"/>
      </p:ext>
    </p:extLst>
  </p:cSld>
  <p:clrMapOvr>
    <a:masterClrMapping/>
  </p:clrMapOvr>
</p:sld>
</file>

<file path=ppt/slides/slide6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74084489"/>
      </p:ext>
    </p:extLst>
  </p:cSld>
  <p:clrMapOvr>
    <a:masterClrMapping/>
  </p:clrMapOvr>
</p:sld>
</file>

<file path=ppt/slides/slide6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17934162"/>
      </p:ext>
    </p:extLst>
  </p:cSld>
  <p:clrMapOvr>
    <a:masterClrMapping/>
  </p:clrMapOvr>
</p:sld>
</file>

<file path=ppt/slides/slide6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8333131"/>
      </p:ext>
    </p:extLst>
  </p:cSld>
  <p:clrMapOvr>
    <a:masterClrMapping/>
  </p:clrMapOvr>
</p:sld>
</file>

<file path=ppt/slides/slide6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24421311"/>
      </p:ext>
    </p:extLst>
  </p:cSld>
  <p:clrMapOvr>
    <a:masterClrMapping/>
  </p:clrMapOvr>
</p:sld>
</file>

<file path=ppt/slides/slide6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34789701"/>
      </p:ext>
    </p:extLst>
  </p:cSld>
  <p:clrMapOvr>
    <a:masterClrMapping/>
  </p:clrMapOvr>
</p:sld>
</file>

<file path=ppt/slides/slide6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96036646"/>
      </p:ext>
    </p:extLst>
  </p:cSld>
  <p:clrMapOvr>
    <a:masterClrMapping/>
  </p:clrMapOvr>
</p:sld>
</file>

<file path=ppt/slides/slide6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0015663"/>
      </p:ext>
    </p:extLst>
  </p:cSld>
  <p:clrMapOvr>
    <a:masterClrMapping/>
  </p:clrMapOvr>
</p:sld>
</file>

<file path=ppt/slides/slide6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96383468"/>
      </p:ext>
    </p:extLst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88414238"/>
      </p:ext>
    </p:extLst>
  </p:cSld>
  <p:clrMapOvr>
    <a:masterClrMapping/>
  </p:clrMapOvr>
</p:sld>
</file>

<file path=ppt/slides/slide6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15866080"/>
      </p:ext>
    </p:extLst>
  </p:cSld>
  <p:clrMapOvr>
    <a:masterClrMapping/>
  </p:clrMapOvr>
</p:sld>
</file>

<file path=ppt/slides/slide6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6361745"/>
      </p:ext>
    </p:extLst>
  </p:cSld>
  <p:clrMapOvr>
    <a:masterClrMapping/>
  </p:clrMapOvr>
</p:sld>
</file>

<file path=ppt/slides/slide6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80259570"/>
      </p:ext>
    </p:extLst>
  </p:cSld>
  <p:clrMapOvr>
    <a:masterClrMapping/>
  </p:clrMapOvr>
</p:sld>
</file>

<file path=ppt/slides/slide6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24849899"/>
      </p:ext>
    </p:extLst>
  </p:cSld>
  <p:clrMapOvr>
    <a:masterClrMapping/>
  </p:clrMapOvr>
</p:sld>
</file>

<file path=ppt/slides/slide6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13770237"/>
      </p:ext>
    </p:extLst>
  </p:cSld>
  <p:clrMapOvr>
    <a:masterClrMapping/>
  </p:clrMapOvr>
</p:sld>
</file>

<file path=ppt/slides/slide6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57997381"/>
      </p:ext>
    </p:extLst>
  </p:cSld>
  <p:clrMapOvr>
    <a:masterClrMapping/>
  </p:clrMapOvr>
</p:sld>
</file>

<file path=ppt/slides/slide6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34985894"/>
      </p:ext>
    </p:extLst>
  </p:cSld>
  <p:clrMapOvr>
    <a:masterClrMapping/>
  </p:clrMapOvr>
</p:sld>
</file>

<file path=ppt/slides/slide6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7677524"/>
      </p:ext>
    </p:extLst>
  </p:cSld>
  <p:clrMapOvr>
    <a:masterClrMapping/>
  </p:clrMapOvr>
</p:sld>
</file>

<file path=ppt/slides/slide6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57265485"/>
      </p:ext>
    </p:extLst>
  </p:cSld>
  <p:clrMapOvr>
    <a:masterClrMapping/>
  </p:clrMapOvr>
</p:sld>
</file>

<file path=ppt/slides/slide6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39876071"/>
      </p:ext>
    </p:extLst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16170700"/>
      </p:ext>
    </p:extLst>
  </p:cSld>
  <p:clrMapOvr>
    <a:masterClrMapping/>
  </p:clrMapOvr>
</p:sld>
</file>

<file path=ppt/slides/slide6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662944786"/>
      </p:ext>
    </p:extLst>
  </p:cSld>
  <p:clrMapOvr>
    <a:masterClrMapping/>
  </p:clrMapOvr>
</p:sld>
</file>

<file path=ppt/slides/slide6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4873007"/>
      </p:ext>
    </p:extLst>
  </p:cSld>
  <p:clrMapOvr>
    <a:masterClrMapping/>
  </p:clrMapOvr>
</p:sld>
</file>

<file path=ppt/slides/slide6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84872220"/>
      </p:ext>
    </p:extLst>
  </p:cSld>
  <p:clrMapOvr>
    <a:masterClrMapping/>
  </p:clrMapOvr>
</p:sld>
</file>

<file path=ppt/slides/slide6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56867582"/>
      </p:ext>
    </p:extLst>
  </p:cSld>
  <p:clrMapOvr>
    <a:masterClrMapping/>
  </p:clrMapOvr>
</p:sld>
</file>

<file path=ppt/slides/slide6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53410533"/>
      </p:ext>
    </p:extLst>
  </p:cSld>
  <p:clrMapOvr>
    <a:masterClrMapping/>
  </p:clrMapOvr>
</p:sld>
</file>

<file path=ppt/slides/slide6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53810236"/>
      </p:ext>
    </p:extLst>
  </p:cSld>
  <p:clrMapOvr>
    <a:masterClrMapping/>
  </p:clrMapOvr>
</p:sld>
</file>

<file path=ppt/slides/slide6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36192525"/>
      </p:ext>
    </p:extLst>
  </p:cSld>
  <p:clrMapOvr>
    <a:masterClrMapping/>
  </p:clrMapOvr>
</p:sld>
</file>

<file path=ppt/slides/slide6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75025590"/>
      </p:ext>
    </p:extLst>
  </p:cSld>
  <p:clrMapOvr>
    <a:masterClrMapping/>
  </p:clrMapOvr>
</p:sld>
</file>

<file path=ppt/slides/slide6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66021629"/>
      </p:ext>
    </p:extLst>
  </p:cSld>
  <p:clrMapOvr>
    <a:masterClrMapping/>
  </p:clrMapOvr>
</p:sld>
</file>

<file path=ppt/slides/slide6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65950085"/>
      </p:ext>
    </p:extLst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30540578"/>
      </p:ext>
    </p:extLst>
  </p:cSld>
  <p:clrMapOvr>
    <a:masterClrMapping/>
  </p:clrMapOvr>
</p:sld>
</file>

<file path=ppt/slides/slide6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71473358"/>
      </p:ext>
    </p:extLst>
  </p:cSld>
  <p:clrMapOvr>
    <a:masterClrMapping/>
  </p:clrMapOvr>
</p:sld>
</file>

<file path=ppt/slides/slide6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77682962"/>
      </p:ext>
    </p:extLst>
  </p:cSld>
  <p:clrMapOvr>
    <a:masterClrMapping/>
  </p:clrMapOvr>
</p:sld>
</file>

<file path=ppt/slides/slide6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11427257"/>
      </p:ext>
    </p:extLst>
  </p:cSld>
  <p:clrMapOvr>
    <a:masterClrMapping/>
  </p:clrMapOvr>
</p:sld>
</file>

<file path=ppt/slides/slide6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HG1 SERIES </a:t>
            </a:r>
          </a:p>
        </p:txBody>
      </p:sp>
    </p:spTree>
    <p:extLst>
      <p:ext uri="{BB962C8B-B14F-4D97-AF65-F5344CB8AC3E}">
        <p14:creationId xmlns:p14="http://schemas.microsoft.com/office/powerpoint/2010/main" val="2423286368"/>
      </p:ext>
    </p:extLst>
  </p:cSld>
  <p:clrMapOvr>
    <a:masterClrMapping/>
  </p:clrMapOvr>
</p:sld>
</file>

<file path=ppt/slides/slide6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59822591"/>
      </p:ext>
    </p:extLst>
  </p:cSld>
  <p:clrMapOvr>
    <a:masterClrMapping/>
  </p:clrMapOvr>
</p:sld>
</file>

<file path=ppt/slides/slide6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52341728"/>
      </p:ext>
    </p:extLst>
  </p:cSld>
  <p:clrMapOvr>
    <a:masterClrMapping/>
  </p:clrMapOvr>
</p:sld>
</file>

<file path=ppt/slides/slide6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697316"/>
      </p:ext>
    </p:extLst>
  </p:cSld>
  <p:clrMapOvr>
    <a:masterClrMapping/>
  </p:clrMapOvr>
</p:sld>
</file>

<file path=ppt/slides/slide6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HG2 SERIES </a:t>
            </a:r>
          </a:p>
        </p:txBody>
      </p:sp>
    </p:spTree>
    <p:extLst>
      <p:ext uri="{BB962C8B-B14F-4D97-AF65-F5344CB8AC3E}">
        <p14:creationId xmlns:p14="http://schemas.microsoft.com/office/powerpoint/2010/main" val="2817989368"/>
      </p:ext>
    </p:extLst>
  </p:cSld>
  <p:clrMapOvr>
    <a:masterClrMapping/>
  </p:clrMapOvr>
</p:sld>
</file>

<file path=ppt/slides/slide6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16355146"/>
      </p:ext>
    </p:extLst>
  </p:cSld>
  <p:clrMapOvr>
    <a:masterClrMapping/>
  </p:clrMapOvr>
</p:sld>
</file>

<file path=ppt/slides/slide6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55411528"/>
      </p:ext>
    </p:extLst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96159379"/>
      </p:ext>
    </p:extLst>
  </p:cSld>
  <p:clrMapOvr>
    <a:masterClrMapping/>
  </p:clrMapOvr>
</p:sld>
</file>

<file path=ppt/slides/slide6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30219919"/>
      </p:ext>
    </p:extLst>
  </p:cSld>
  <p:clrMapOvr>
    <a:masterClrMapping/>
  </p:clrMapOvr>
</p:sld>
</file>

<file path=ppt/slides/slide6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HG3 SERIES </a:t>
            </a:r>
          </a:p>
        </p:txBody>
      </p:sp>
    </p:spTree>
    <p:extLst>
      <p:ext uri="{BB962C8B-B14F-4D97-AF65-F5344CB8AC3E}">
        <p14:creationId xmlns:p14="http://schemas.microsoft.com/office/powerpoint/2010/main" val="3072587333"/>
      </p:ext>
    </p:extLst>
  </p:cSld>
  <p:clrMapOvr>
    <a:masterClrMapping/>
  </p:clrMapOvr>
</p:sld>
</file>

<file path=ppt/slides/slide6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48362981"/>
      </p:ext>
    </p:extLst>
  </p:cSld>
  <p:clrMapOvr>
    <a:masterClrMapping/>
  </p:clrMapOvr>
</p:sld>
</file>

<file path=ppt/slides/slide6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34403664"/>
      </p:ext>
    </p:extLst>
  </p:cSld>
  <p:clrMapOvr>
    <a:masterClrMapping/>
  </p:clrMapOvr>
</p:sld>
</file>

<file path=ppt/slides/slide6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4125232"/>
      </p:ext>
    </p:extLst>
  </p:cSld>
  <p:clrMapOvr>
    <a:masterClrMapping/>
  </p:clrMapOvr>
</p:sld>
</file>

<file path=ppt/slides/slide6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HG4 SERIES </a:t>
            </a:r>
          </a:p>
        </p:txBody>
      </p:sp>
    </p:spTree>
    <p:extLst>
      <p:ext uri="{BB962C8B-B14F-4D97-AF65-F5344CB8AC3E}">
        <p14:creationId xmlns:p14="http://schemas.microsoft.com/office/powerpoint/2010/main" val="899766227"/>
      </p:ext>
    </p:extLst>
  </p:cSld>
  <p:clrMapOvr>
    <a:masterClrMapping/>
  </p:clrMapOvr>
</p:sld>
</file>

<file path=ppt/slides/slide6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29241967"/>
      </p:ext>
    </p:extLst>
  </p:cSld>
  <p:clrMapOvr>
    <a:masterClrMapping/>
  </p:clrMapOvr>
</p:sld>
</file>

<file path=ppt/slides/slide6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73340083"/>
      </p:ext>
    </p:extLst>
  </p:cSld>
  <p:clrMapOvr>
    <a:masterClrMapping/>
  </p:clrMapOvr>
</p:sld>
</file>

<file path=ppt/slides/slide6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84126771"/>
      </p:ext>
    </p:extLst>
  </p:cSld>
  <p:clrMapOvr>
    <a:masterClrMapping/>
  </p:clrMapOvr>
</p:sld>
</file>

<file path=ppt/slides/slide6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HG5 SERIES </a:t>
            </a:r>
          </a:p>
        </p:txBody>
      </p:sp>
    </p:spTree>
    <p:extLst>
      <p:ext uri="{BB962C8B-B14F-4D97-AF65-F5344CB8AC3E}">
        <p14:creationId xmlns:p14="http://schemas.microsoft.com/office/powerpoint/2010/main" val="2701635430"/>
      </p:ext>
    </p:extLst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15031736"/>
      </p:ext>
    </p:extLst>
  </p:cSld>
  <p:clrMapOvr>
    <a:masterClrMapping/>
  </p:clrMapOvr>
</p:sld>
</file>

<file path=ppt/slides/slide6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9759603"/>
      </p:ext>
    </p:extLst>
  </p:cSld>
  <p:clrMapOvr>
    <a:masterClrMapping/>
  </p:clrMapOvr>
</p:sld>
</file>

<file path=ppt/slides/slide6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0023044"/>
      </p:ext>
    </p:extLst>
  </p:cSld>
  <p:clrMapOvr>
    <a:masterClrMapping/>
  </p:clrMapOvr>
</p:sld>
</file>

<file path=ppt/slides/slide6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16369055"/>
      </p:ext>
    </p:extLst>
  </p:cSld>
  <p:clrMapOvr>
    <a:masterClrMapping/>
  </p:clrMapOvr>
</p:sld>
</file>

<file path=ppt/slides/slide6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HG6 SERIES </a:t>
            </a:r>
          </a:p>
        </p:txBody>
      </p:sp>
    </p:spTree>
    <p:extLst>
      <p:ext uri="{BB962C8B-B14F-4D97-AF65-F5344CB8AC3E}">
        <p14:creationId xmlns:p14="http://schemas.microsoft.com/office/powerpoint/2010/main" val="1083729759"/>
      </p:ext>
    </p:extLst>
  </p:cSld>
  <p:clrMapOvr>
    <a:masterClrMapping/>
  </p:clrMapOvr>
</p:sld>
</file>

<file path=ppt/slides/slide6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23246854"/>
      </p:ext>
    </p:extLst>
  </p:cSld>
  <p:clrMapOvr>
    <a:masterClrMapping/>
  </p:clrMapOvr>
</p:sld>
</file>

<file path=ppt/slides/slide6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0325535"/>
      </p:ext>
    </p:extLst>
  </p:cSld>
  <p:clrMapOvr>
    <a:masterClrMapping/>
  </p:clrMapOvr>
</p:sld>
</file>

<file path=ppt/slides/slide6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58344230"/>
      </p:ext>
    </p:extLst>
  </p:cSld>
  <p:clrMapOvr>
    <a:masterClrMapping/>
  </p:clrMapOvr>
</p:sld>
</file>

<file path=ppt/slides/slide6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HG7 SERIES </a:t>
            </a:r>
          </a:p>
        </p:txBody>
      </p:sp>
    </p:spTree>
    <p:extLst>
      <p:ext uri="{BB962C8B-B14F-4D97-AF65-F5344CB8AC3E}">
        <p14:creationId xmlns:p14="http://schemas.microsoft.com/office/powerpoint/2010/main" val="1810352196"/>
      </p:ext>
    </p:extLst>
  </p:cSld>
  <p:clrMapOvr>
    <a:masterClrMapping/>
  </p:clrMapOvr>
</p:sld>
</file>

<file path=ppt/slides/slide6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18737693"/>
      </p:ext>
    </p:extLst>
  </p:cSld>
  <p:clrMapOvr>
    <a:masterClrMapping/>
  </p:clrMapOvr>
</p:sld>
</file>

<file path=ppt/slides/slide6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49157833"/>
      </p:ext>
    </p:extLst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49105982"/>
      </p:ext>
    </p:extLst>
  </p:cSld>
  <p:clrMapOvr>
    <a:masterClrMapping/>
  </p:clrMapOvr>
</p:sld>
</file>

<file path=ppt/slides/slide6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5592744"/>
      </p:ext>
    </p:extLst>
  </p:cSld>
  <p:clrMapOvr>
    <a:masterClrMapping/>
  </p:clrMapOvr>
</p:sld>
</file>

<file path=ppt/slides/slide6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HG8 SERIES </a:t>
            </a:r>
          </a:p>
        </p:txBody>
      </p:sp>
    </p:spTree>
    <p:extLst>
      <p:ext uri="{BB962C8B-B14F-4D97-AF65-F5344CB8AC3E}">
        <p14:creationId xmlns:p14="http://schemas.microsoft.com/office/powerpoint/2010/main" val="3406485369"/>
      </p:ext>
    </p:extLst>
  </p:cSld>
  <p:clrMapOvr>
    <a:masterClrMapping/>
  </p:clrMapOvr>
</p:sld>
</file>

<file path=ppt/slides/slide6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53527512"/>
      </p:ext>
    </p:extLst>
  </p:cSld>
  <p:clrMapOvr>
    <a:masterClrMapping/>
  </p:clrMapOvr>
</p:sld>
</file>

<file path=ppt/slides/slide6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60090022"/>
      </p:ext>
    </p:extLst>
  </p:cSld>
  <p:clrMapOvr>
    <a:masterClrMapping/>
  </p:clrMapOvr>
</p:sld>
</file>

<file path=ppt/slides/slide6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496559"/>
      </p:ext>
    </p:extLst>
  </p:cSld>
  <p:clrMapOvr>
    <a:masterClrMapping/>
  </p:clrMapOvr>
</p:sld>
</file>

<file path=ppt/slides/slide6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HG9 SERIES </a:t>
            </a:r>
          </a:p>
        </p:txBody>
      </p:sp>
    </p:spTree>
    <p:extLst>
      <p:ext uri="{BB962C8B-B14F-4D97-AF65-F5344CB8AC3E}">
        <p14:creationId xmlns:p14="http://schemas.microsoft.com/office/powerpoint/2010/main" val="3431163411"/>
      </p:ext>
    </p:extLst>
  </p:cSld>
  <p:clrMapOvr>
    <a:masterClrMapping/>
  </p:clrMapOvr>
</p:sld>
</file>

<file path=ppt/slides/slide6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20443446"/>
      </p:ext>
    </p:extLst>
  </p:cSld>
  <p:clrMapOvr>
    <a:masterClrMapping/>
  </p:clrMapOvr>
</p:sld>
</file>

<file path=ppt/slides/slide6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70064120"/>
      </p:ext>
    </p:extLst>
  </p:cSld>
  <p:clrMapOvr>
    <a:masterClrMapping/>
  </p:clrMapOvr>
</p:sld>
</file>

<file path=ppt/slides/slide6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65011471"/>
      </p:ext>
    </p:extLst>
  </p:cSld>
  <p:clrMapOvr>
    <a:masterClrMapping/>
  </p:clrMapOvr>
</p:sld>
</file>

<file path=ppt/slides/slide6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HG10 SERIES </a:t>
            </a:r>
          </a:p>
        </p:txBody>
      </p:sp>
    </p:spTree>
    <p:extLst>
      <p:ext uri="{BB962C8B-B14F-4D97-AF65-F5344CB8AC3E}">
        <p14:creationId xmlns:p14="http://schemas.microsoft.com/office/powerpoint/2010/main" val="2608926787"/>
      </p:ext>
    </p:extLst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04030454"/>
      </p:ext>
    </p:extLst>
  </p:cSld>
  <p:clrMapOvr>
    <a:masterClrMapping/>
  </p:clrMapOvr>
</p:sld>
</file>

<file path=ppt/slides/slide6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92923488"/>
      </p:ext>
    </p:extLst>
  </p:cSld>
  <p:clrMapOvr>
    <a:masterClrMapping/>
  </p:clrMapOvr>
</p:sld>
</file>

<file path=ppt/slides/slide6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56858853"/>
      </p:ext>
    </p:extLst>
  </p:cSld>
  <p:clrMapOvr>
    <a:masterClrMapping/>
  </p:clrMapOvr>
</p:sld>
</file>

<file path=ppt/slides/slide6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69635709"/>
      </p:ext>
    </p:extLst>
  </p:cSld>
  <p:clrMapOvr>
    <a:masterClrMapping/>
  </p:clrMapOvr>
</p:sld>
</file>

<file path=ppt/slides/slide6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AS SERIES</a:t>
            </a:r>
          </a:p>
        </p:txBody>
      </p:sp>
    </p:spTree>
    <p:extLst>
      <p:ext uri="{BB962C8B-B14F-4D97-AF65-F5344CB8AC3E}">
        <p14:creationId xmlns:p14="http://schemas.microsoft.com/office/powerpoint/2010/main" val="422510947"/>
      </p:ext>
    </p:extLst>
  </p:cSld>
  <p:clrMapOvr>
    <a:masterClrMapping/>
  </p:clrMapOvr>
</p:sld>
</file>

<file path=ppt/slides/slide6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AS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6804567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94153147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28403065"/>
      </p:ext>
    </p:extLst>
  </p:cSld>
  <p:clrMapOvr>
    <a:masterClrMapping/>
  </p:clrMapOvr>
</p:sld>
</file>

<file path=ppt/slides/slide6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076074209"/>
      </p:ext>
    </p:extLst>
  </p:cSld>
  <p:clrMapOvr>
    <a:masterClrMapping/>
  </p:clrMapOvr>
</p:sld>
</file>

<file path=ppt/slides/slide6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5378255"/>
      </p:ext>
    </p:extLst>
  </p:cSld>
  <p:clrMapOvr>
    <a:masterClrMapping/>
  </p:clrMapOvr>
</p:sld>
</file>

<file path=ppt/slides/slide6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86779154"/>
      </p:ext>
    </p:extLst>
  </p:cSld>
  <p:clrMapOvr>
    <a:masterClrMapping/>
  </p:clrMapOvr>
</p:sld>
</file>

<file path=ppt/slides/slide6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92176103"/>
      </p:ext>
    </p:extLst>
  </p:cSld>
  <p:clrMapOvr>
    <a:masterClrMapping/>
  </p:clrMapOvr>
</p:sld>
</file>

<file path=ppt/slides/slide6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179597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12874594"/>
      </p:ext>
    </p:extLst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45199238"/>
      </p:ext>
    </p:extLst>
  </p:cSld>
  <p:clrMapOvr>
    <a:masterClrMapping/>
  </p:clrMapOvr>
</p:sld>
</file>

<file path=ppt/slides/slide6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8489740"/>
      </p:ext>
    </p:extLst>
  </p:cSld>
  <p:clrMapOvr>
    <a:masterClrMapping/>
  </p:clrMapOvr>
</p:sld>
</file>

<file path=ppt/slides/slide6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43383483"/>
      </p:ext>
    </p:extLst>
  </p:cSld>
  <p:clrMapOvr>
    <a:masterClrMapping/>
  </p:clrMapOvr>
</p:sld>
</file>

<file path=ppt/slides/slide6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99791477"/>
      </p:ext>
    </p:extLst>
  </p:cSld>
  <p:clrMapOvr>
    <a:masterClrMapping/>
  </p:clrMapOvr>
</p:sld>
</file>

<file path=ppt/slides/slide6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13332246"/>
      </p:ext>
    </p:extLst>
  </p:cSld>
  <p:clrMapOvr>
    <a:masterClrMapping/>
  </p:clrMapOvr>
</p:sld>
</file>

<file path=ppt/slides/slide6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24166754"/>
      </p:ext>
    </p:extLst>
  </p:cSld>
  <p:clrMapOvr>
    <a:masterClrMapping/>
  </p:clrMapOvr>
</p:sld>
</file>

<file path=ppt/slides/slide6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53631676"/>
      </p:ext>
    </p:extLst>
  </p:cSld>
  <p:clrMapOvr>
    <a:masterClrMapping/>
  </p:clrMapOvr>
</p:sld>
</file>

<file path=ppt/slides/slide6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01243733"/>
      </p:ext>
    </p:extLst>
  </p:cSld>
  <p:clrMapOvr>
    <a:masterClrMapping/>
  </p:clrMapOvr>
</p:sld>
</file>

<file path=ppt/slides/slide6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69555310"/>
      </p:ext>
    </p:extLst>
  </p:cSld>
  <p:clrMapOvr>
    <a:masterClrMapping/>
  </p:clrMapOvr>
</p:sld>
</file>

<file path=ppt/slides/slide6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752902107"/>
      </p:ext>
    </p:extLst>
  </p:cSld>
  <p:clrMapOvr>
    <a:masterClrMapping/>
  </p:clrMapOvr>
</p:sld>
</file>

<file path=ppt/slides/slide6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768714"/>
      </p:ext>
    </p:extLst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99091743"/>
      </p:ext>
    </p:extLst>
  </p:cSld>
  <p:clrMapOvr>
    <a:masterClrMapping/>
  </p:clrMapOvr>
</p:sld>
</file>

<file path=ppt/slides/slide6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36249820"/>
      </p:ext>
    </p:extLst>
  </p:cSld>
  <p:clrMapOvr>
    <a:masterClrMapping/>
  </p:clrMapOvr>
</p:sld>
</file>

<file path=ppt/slides/slide6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15997601"/>
      </p:ext>
    </p:extLst>
  </p:cSld>
  <p:clrMapOvr>
    <a:masterClrMapping/>
  </p:clrMapOvr>
</p:sld>
</file>

<file path=ppt/slides/slide6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50909125"/>
      </p:ext>
    </p:extLst>
  </p:cSld>
  <p:clrMapOvr>
    <a:masterClrMapping/>
  </p:clrMapOvr>
</p:sld>
</file>

<file path=ppt/slides/slide6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36134418"/>
      </p:ext>
    </p:extLst>
  </p:cSld>
  <p:clrMapOvr>
    <a:masterClrMapping/>
  </p:clrMapOvr>
</p:sld>
</file>

<file path=ppt/slides/slide6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03926118"/>
      </p:ext>
    </p:extLst>
  </p:cSld>
  <p:clrMapOvr>
    <a:masterClrMapping/>
  </p:clrMapOvr>
</p:sld>
</file>

<file path=ppt/slides/slide6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43232835"/>
      </p:ext>
    </p:extLst>
  </p:cSld>
  <p:clrMapOvr>
    <a:masterClrMapping/>
  </p:clrMapOvr>
</p:sld>
</file>

<file path=ppt/slides/slide6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88774385"/>
      </p:ext>
    </p:extLst>
  </p:cSld>
  <p:clrMapOvr>
    <a:masterClrMapping/>
  </p:clrMapOvr>
</p:sld>
</file>

<file path=ppt/slides/slide6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39138692"/>
      </p:ext>
    </p:extLst>
  </p:cSld>
  <p:clrMapOvr>
    <a:masterClrMapping/>
  </p:clrMapOvr>
</p:sld>
</file>

<file path=ppt/slides/slide6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0728806"/>
      </p:ext>
    </p:extLst>
  </p:cSld>
  <p:clrMapOvr>
    <a:masterClrMapping/>
  </p:clrMapOvr>
</p:sld>
</file>

<file path=ppt/slides/slide6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92466415"/>
      </p:ext>
    </p:extLst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29012843"/>
      </p:ext>
    </p:extLst>
  </p:cSld>
  <p:clrMapOvr>
    <a:masterClrMapping/>
  </p:clrMapOvr>
</p:sld>
</file>

<file path=ppt/slides/slide6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40635111"/>
      </p:ext>
    </p:extLst>
  </p:cSld>
  <p:clrMapOvr>
    <a:masterClrMapping/>
  </p:clrMapOvr>
</p:sld>
</file>

<file path=ppt/slides/slide6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4294457559"/>
      </p:ext>
    </p:extLst>
  </p:cSld>
  <p:clrMapOvr>
    <a:masterClrMapping/>
  </p:clrMapOvr>
</p:sld>
</file>

<file path=ppt/slides/slide6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17681835"/>
      </p:ext>
    </p:extLst>
  </p:cSld>
  <p:clrMapOvr>
    <a:masterClrMapping/>
  </p:clrMapOvr>
</p:sld>
</file>

<file path=ppt/slides/slide6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64095200"/>
      </p:ext>
    </p:extLst>
  </p:cSld>
  <p:clrMapOvr>
    <a:masterClrMapping/>
  </p:clrMapOvr>
</p:sld>
</file>

<file path=ppt/slides/slide6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44678748"/>
      </p:ext>
    </p:extLst>
  </p:cSld>
  <p:clrMapOvr>
    <a:masterClrMapping/>
  </p:clrMapOvr>
</p:sld>
</file>

<file path=ppt/slides/slide6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46963710"/>
      </p:ext>
    </p:extLst>
  </p:cSld>
  <p:clrMapOvr>
    <a:masterClrMapping/>
  </p:clrMapOvr>
</p:sld>
</file>

<file path=ppt/slides/slide6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84207317"/>
      </p:ext>
    </p:extLst>
  </p:cSld>
  <p:clrMapOvr>
    <a:masterClrMapping/>
  </p:clrMapOvr>
</p:sld>
</file>

<file path=ppt/slides/slide6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99728041"/>
      </p:ext>
    </p:extLst>
  </p:cSld>
  <p:clrMapOvr>
    <a:masterClrMapping/>
  </p:clrMapOvr>
</p:sld>
</file>

<file path=ppt/slides/slide6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09455959"/>
      </p:ext>
    </p:extLst>
  </p:cSld>
  <p:clrMapOvr>
    <a:masterClrMapping/>
  </p:clrMapOvr>
</p:sld>
</file>

<file path=ppt/slides/slide6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65640020"/>
      </p:ext>
    </p:extLst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312188983"/>
      </p:ext>
    </p:extLst>
  </p:cSld>
  <p:clrMapOvr>
    <a:masterClrMapping/>
  </p:clrMapOvr>
</p:sld>
</file>

<file path=ppt/slides/slide6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95769737"/>
      </p:ext>
    </p:extLst>
  </p:cSld>
  <p:clrMapOvr>
    <a:masterClrMapping/>
  </p:clrMapOvr>
</p:sld>
</file>

<file path=ppt/slides/slide6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35148514"/>
      </p:ext>
    </p:extLst>
  </p:cSld>
  <p:clrMapOvr>
    <a:masterClrMapping/>
  </p:clrMapOvr>
</p:sld>
</file>

<file path=ppt/slides/slide6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09870426"/>
      </p:ext>
    </p:extLst>
  </p:cSld>
  <p:clrMapOvr>
    <a:masterClrMapping/>
  </p:clrMapOvr>
</p:sld>
</file>

<file path=ppt/slides/slide6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80387032"/>
      </p:ext>
    </p:extLst>
  </p:cSld>
  <p:clrMapOvr>
    <a:masterClrMapping/>
  </p:clrMapOvr>
</p:sld>
</file>

<file path=ppt/slides/slide6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599459612"/>
      </p:ext>
    </p:extLst>
  </p:cSld>
  <p:clrMapOvr>
    <a:masterClrMapping/>
  </p:clrMapOvr>
</p:sld>
</file>

<file path=ppt/slides/slide6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7384948"/>
      </p:ext>
    </p:extLst>
  </p:cSld>
  <p:clrMapOvr>
    <a:masterClrMapping/>
  </p:clrMapOvr>
</p:sld>
</file>

<file path=ppt/slides/slide6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54633242"/>
      </p:ext>
    </p:extLst>
  </p:cSld>
  <p:clrMapOvr>
    <a:masterClrMapping/>
  </p:clrMapOvr>
</p:sld>
</file>

<file path=ppt/slides/slide6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22658754"/>
      </p:ext>
    </p:extLst>
  </p:cSld>
  <p:clrMapOvr>
    <a:masterClrMapping/>
  </p:clrMapOvr>
</p:sld>
</file>

<file path=ppt/slides/slide6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6188169"/>
      </p:ext>
    </p:extLst>
  </p:cSld>
  <p:clrMapOvr>
    <a:masterClrMapping/>
  </p:clrMapOvr>
</p:sld>
</file>

<file path=ppt/slides/slide6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77682497"/>
      </p:ext>
    </p:extLst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3152740"/>
      </p:ext>
    </p:extLst>
  </p:cSld>
  <p:clrMapOvr>
    <a:masterClrMapping/>
  </p:clrMapOvr>
</p:sld>
</file>

<file path=ppt/slides/slide6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1438613"/>
      </p:ext>
    </p:extLst>
  </p:cSld>
  <p:clrMapOvr>
    <a:masterClrMapping/>
  </p:clrMapOvr>
</p:sld>
</file>

<file path=ppt/slides/slide6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94136717"/>
      </p:ext>
    </p:extLst>
  </p:cSld>
  <p:clrMapOvr>
    <a:masterClrMapping/>
  </p:clrMapOvr>
</p:sld>
</file>

<file path=ppt/slides/slide6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1374296"/>
      </p:ext>
    </p:extLst>
  </p:cSld>
  <p:clrMapOvr>
    <a:masterClrMapping/>
  </p:clrMapOvr>
</p:sld>
</file>

<file path=ppt/slides/slide6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5309316"/>
      </p:ext>
    </p:extLst>
  </p:cSld>
  <p:clrMapOvr>
    <a:masterClrMapping/>
  </p:clrMapOvr>
</p:sld>
</file>

<file path=ppt/slides/slide6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24045810"/>
      </p:ext>
    </p:extLst>
  </p:cSld>
  <p:clrMapOvr>
    <a:masterClrMapping/>
  </p:clrMapOvr>
</p:sld>
</file>

<file path=ppt/slides/slide6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4863494"/>
      </p:ext>
    </p:extLst>
  </p:cSld>
  <p:clrMapOvr>
    <a:masterClrMapping/>
  </p:clrMapOvr>
</p:sld>
</file>

<file path=ppt/slides/slide6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65932389"/>
      </p:ext>
    </p:extLst>
  </p:cSld>
  <p:clrMapOvr>
    <a:masterClrMapping/>
  </p:clrMapOvr>
</p:sld>
</file>

<file path=ppt/slides/slide6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771958411"/>
      </p:ext>
    </p:extLst>
  </p:cSld>
  <p:clrMapOvr>
    <a:masterClrMapping/>
  </p:clrMapOvr>
</p:sld>
</file>

<file path=ppt/slides/slide6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1103814"/>
      </p:ext>
    </p:extLst>
  </p:cSld>
  <p:clrMapOvr>
    <a:masterClrMapping/>
  </p:clrMapOvr>
</p:sld>
</file>

<file path=ppt/slides/slide6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78504721"/>
      </p:ext>
    </p:extLst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45887252"/>
      </p:ext>
    </p:extLst>
  </p:cSld>
  <p:clrMapOvr>
    <a:masterClrMapping/>
  </p:clrMapOvr>
</p:sld>
</file>

<file path=ppt/slides/slide6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19297629"/>
      </p:ext>
    </p:extLst>
  </p:cSld>
  <p:clrMapOvr>
    <a:masterClrMapping/>
  </p:clrMapOvr>
</p:sld>
</file>

<file path=ppt/slides/slide6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06642256"/>
      </p:ext>
    </p:extLst>
  </p:cSld>
  <p:clrMapOvr>
    <a:masterClrMapping/>
  </p:clrMapOvr>
</p:sld>
</file>

<file path=ppt/slides/slide6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48438656"/>
      </p:ext>
    </p:extLst>
  </p:cSld>
  <p:clrMapOvr>
    <a:masterClrMapping/>
  </p:clrMapOvr>
</p:sld>
</file>

<file path=ppt/slides/slide6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35250872"/>
      </p:ext>
    </p:extLst>
  </p:cSld>
  <p:clrMapOvr>
    <a:masterClrMapping/>
  </p:clrMapOvr>
</p:sld>
</file>

<file path=ppt/slides/slide6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95015992"/>
      </p:ext>
    </p:extLst>
  </p:cSld>
  <p:clrMapOvr>
    <a:masterClrMapping/>
  </p:clrMapOvr>
</p:sld>
</file>

<file path=ppt/slides/slide6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56993281"/>
      </p:ext>
    </p:extLst>
  </p:cSld>
  <p:clrMapOvr>
    <a:masterClrMapping/>
  </p:clrMapOvr>
</p:sld>
</file>

<file path=ppt/slides/slide6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9093456"/>
      </p:ext>
    </p:extLst>
  </p:cSld>
  <p:clrMapOvr>
    <a:masterClrMapping/>
  </p:clrMapOvr>
</p:sld>
</file>

<file path=ppt/slides/slide6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1581006"/>
      </p:ext>
    </p:extLst>
  </p:cSld>
  <p:clrMapOvr>
    <a:masterClrMapping/>
  </p:clrMapOvr>
</p:sld>
</file>

<file path=ppt/slides/slide6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50823149"/>
      </p:ext>
    </p:extLst>
  </p:cSld>
  <p:clrMapOvr>
    <a:masterClrMapping/>
  </p:clrMapOvr>
</p:sld>
</file>

<file path=ppt/slides/slide6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88771815"/>
      </p:ext>
    </p:extLst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01258067"/>
      </p:ext>
    </p:extLst>
  </p:cSld>
  <p:clrMapOvr>
    <a:masterClrMapping/>
  </p:clrMapOvr>
</p:sld>
</file>

<file path=ppt/slides/slide6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444737882"/>
      </p:ext>
    </p:extLst>
  </p:cSld>
  <p:clrMapOvr>
    <a:masterClrMapping/>
  </p:clrMapOvr>
</p:sld>
</file>

<file path=ppt/slides/slide6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6121241"/>
      </p:ext>
    </p:extLst>
  </p:cSld>
  <p:clrMapOvr>
    <a:masterClrMapping/>
  </p:clrMapOvr>
</p:sld>
</file>

<file path=ppt/slides/slide6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61222892"/>
      </p:ext>
    </p:extLst>
  </p:cSld>
  <p:clrMapOvr>
    <a:masterClrMapping/>
  </p:clrMapOvr>
</p:sld>
</file>

<file path=ppt/slides/slide6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48351806"/>
      </p:ext>
    </p:extLst>
  </p:cSld>
  <p:clrMapOvr>
    <a:masterClrMapping/>
  </p:clrMapOvr>
</p:sld>
</file>

<file path=ppt/slides/slide6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56813791"/>
      </p:ext>
    </p:extLst>
  </p:cSld>
  <p:clrMapOvr>
    <a:masterClrMapping/>
  </p:clrMapOvr>
</p:sld>
</file>

<file path=ppt/slides/slide6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0129759"/>
      </p:ext>
    </p:extLst>
  </p:cSld>
  <p:clrMapOvr>
    <a:masterClrMapping/>
  </p:clrMapOvr>
</p:sld>
</file>

<file path=ppt/slides/slide6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75150715"/>
      </p:ext>
    </p:extLst>
  </p:cSld>
  <p:clrMapOvr>
    <a:masterClrMapping/>
  </p:clrMapOvr>
</p:sld>
</file>

<file path=ppt/slides/slide6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40970050"/>
      </p:ext>
    </p:extLst>
  </p:cSld>
  <p:clrMapOvr>
    <a:masterClrMapping/>
  </p:clrMapOvr>
</p:sld>
</file>

<file path=ppt/slides/slide6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61922860"/>
      </p:ext>
    </p:extLst>
  </p:cSld>
  <p:clrMapOvr>
    <a:masterClrMapping/>
  </p:clrMapOvr>
</p:sld>
</file>

<file path=ppt/slides/slide6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85752139"/>
      </p:ext>
    </p:extLst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27637668"/>
      </p:ext>
    </p:extLst>
  </p:cSld>
  <p:clrMapOvr>
    <a:masterClrMapping/>
  </p:clrMapOvr>
</p:sld>
</file>

<file path=ppt/slides/slide6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68210053"/>
      </p:ext>
    </p:extLst>
  </p:cSld>
  <p:clrMapOvr>
    <a:masterClrMapping/>
  </p:clrMapOvr>
</p:sld>
</file>

<file path=ppt/slides/slide6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8693486"/>
      </p:ext>
    </p:extLst>
  </p:cSld>
  <p:clrMapOvr>
    <a:masterClrMapping/>
  </p:clrMapOvr>
</p:sld>
</file>

<file path=ppt/slides/slide6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34556269"/>
      </p:ext>
    </p:extLst>
  </p:cSld>
  <p:clrMapOvr>
    <a:masterClrMapping/>
  </p:clrMapOvr>
</p:sld>
</file>

<file path=ppt/slides/slide6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624751504"/>
      </p:ext>
    </p:extLst>
  </p:cSld>
  <p:clrMapOvr>
    <a:masterClrMapping/>
  </p:clrMapOvr>
</p:sld>
</file>

<file path=ppt/slides/slide6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6400854"/>
      </p:ext>
    </p:extLst>
  </p:cSld>
  <p:clrMapOvr>
    <a:masterClrMapping/>
  </p:clrMapOvr>
</p:sld>
</file>

<file path=ppt/slides/slide6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2278844"/>
      </p:ext>
    </p:extLst>
  </p:cSld>
  <p:clrMapOvr>
    <a:masterClrMapping/>
  </p:clrMapOvr>
</p:sld>
</file>

<file path=ppt/slides/slide6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72915041"/>
      </p:ext>
    </p:extLst>
  </p:cSld>
  <p:clrMapOvr>
    <a:masterClrMapping/>
  </p:clrMapOvr>
</p:sld>
</file>

<file path=ppt/slides/slide6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23850530"/>
      </p:ext>
    </p:extLst>
  </p:cSld>
  <p:clrMapOvr>
    <a:masterClrMapping/>
  </p:clrMapOvr>
</p:sld>
</file>

<file path=ppt/slides/slide6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7049755"/>
      </p:ext>
    </p:extLst>
  </p:cSld>
  <p:clrMapOvr>
    <a:masterClrMapping/>
  </p:clrMapOvr>
</p:sld>
</file>

<file path=ppt/slides/slide6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5799143"/>
      </p:ext>
    </p:extLst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55743346"/>
      </p:ext>
    </p:extLst>
  </p:cSld>
  <p:clrMapOvr>
    <a:masterClrMapping/>
  </p:clrMapOvr>
</p:sld>
</file>

<file path=ppt/slides/slide6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70653675"/>
      </p:ext>
    </p:extLst>
  </p:cSld>
  <p:clrMapOvr>
    <a:masterClrMapping/>
  </p:clrMapOvr>
</p:sld>
</file>

<file path=ppt/slides/slide6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22114268"/>
      </p:ext>
    </p:extLst>
  </p:cSld>
  <p:clrMapOvr>
    <a:masterClrMapping/>
  </p:clrMapOvr>
</p:sld>
</file>

<file path=ppt/slides/slide6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06070697"/>
      </p:ext>
    </p:extLst>
  </p:cSld>
  <p:clrMapOvr>
    <a:masterClrMapping/>
  </p:clrMapOvr>
</p:sld>
</file>

<file path=ppt/slides/slide6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93993921"/>
      </p:ext>
    </p:extLst>
  </p:cSld>
  <p:clrMapOvr>
    <a:masterClrMapping/>
  </p:clrMapOvr>
</p:sld>
</file>

<file path=ppt/slides/slide6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12286482"/>
      </p:ext>
    </p:extLst>
  </p:cSld>
  <p:clrMapOvr>
    <a:masterClrMapping/>
  </p:clrMapOvr>
</p:sld>
</file>

<file path=ppt/slides/slide6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24620379"/>
      </p:ext>
    </p:extLst>
  </p:cSld>
  <p:clrMapOvr>
    <a:masterClrMapping/>
  </p:clrMapOvr>
</p:sld>
</file>

<file path=ppt/slides/slide6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907113168"/>
      </p:ext>
    </p:extLst>
  </p:cSld>
  <p:clrMapOvr>
    <a:masterClrMapping/>
  </p:clrMapOvr>
</p:sld>
</file>

<file path=ppt/slides/slide6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0282598"/>
      </p:ext>
    </p:extLst>
  </p:cSld>
  <p:clrMapOvr>
    <a:masterClrMapping/>
  </p:clrMapOvr>
</p:sld>
</file>

<file path=ppt/slides/slide6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92803189"/>
      </p:ext>
    </p:extLst>
  </p:cSld>
  <p:clrMapOvr>
    <a:masterClrMapping/>
  </p:clrMapOvr>
</p:sld>
</file>

<file path=ppt/slides/slide6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76995437"/>
      </p:ext>
    </p:extLst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53484752"/>
      </p:ext>
    </p:extLst>
  </p:cSld>
  <p:clrMapOvr>
    <a:masterClrMapping/>
  </p:clrMapOvr>
</p:sld>
</file>

<file path=ppt/slides/slide6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95812878"/>
      </p:ext>
    </p:extLst>
  </p:cSld>
  <p:clrMapOvr>
    <a:masterClrMapping/>
  </p:clrMapOvr>
</p:sld>
</file>

<file path=ppt/slides/slide6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36029957"/>
      </p:ext>
    </p:extLst>
  </p:cSld>
  <p:clrMapOvr>
    <a:masterClrMapping/>
  </p:clrMapOvr>
</p:sld>
</file>

<file path=ppt/slides/slide6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63187175"/>
      </p:ext>
    </p:extLst>
  </p:cSld>
  <p:clrMapOvr>
    <a:masterClrMapping/>
  </p:clrMapOvr>
</p:sld>
</file>

<file path=ppt/slides/slide6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30478866"/>
      </p:ext>
    </p:extLst>
  </p:cSld>
  <p:clrMapOvr>
    <a:masterClrMapping/>
  </p:clrMapOvr>
</p:sld>
</file>

<file path=ppt/slides/slide6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9177828"/>
      </p:ext>
    </p:extLst>
  </p:cSld>
  <p:clrMapOvr>
    <a:masterClrMapping/>
  </p:clrMapOvr>
</p:sld>
</file>

<file path=ppt/slides/slide6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83797960"/>
      </p:ext>
    </p:extLst>
  </p:cSld>
  <p:clrMapOvr>
    <a:masterClrMapping/>
  </p:clrMapOvr>
</p:sld>
</file>

<file path=ppt/slides/slide6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81021891"/>
      </p:ext>
    </p:extLst>
  </p:cSld>
  <p:clrMapOvr>
    <a:masterClrMapping/>
  </p:clrMapOvr>
</p:sld>
</file>

<file path=ppt/slides/slide6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47177987"/>
      </p:ext>
    </p:extLst>
  </p:cSld>
  <p:clrMapOvr>
    <a:masterClrMapping/>
  </p:clrMapOvr>
</p:sld>
</file>

<file path=ppt/slides/slide6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91557561"/>
      </p:ext>
    </p:extLst>
  </p:cSld>
  <p:clrMapOvr>
    <a:masterClrMapping/>
  </p:clrMapOvr>
</p:sld>
</file>

<file path=ppt/slides/slide6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557323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07421496"/>
      </p:ext>
    </p:extLst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97365530"/>
      </p:ext>
    </p:extLst>
  </p:cSld>
  <p:clrMapOvr>
    <a:masterClrMapping/>
  </p:clrMapOvr>
</p:sld>
</file>

<file path=ppt/slides/slide6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999865"/>
      </p:ext>
    </p:extLst>
  </p:cSld>
  <p:clrMapOvr>
    <a:masterClrMapping/>
  </p:clrMapOvr>
</p:sld>
</file>

<file path=ppt/slides/slide6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37671776"/>
      </p:ext>
    </p:extLst>
  </p:cSld>
  <p:clrMapOvr>
    <a:masterClrMapping/>
  </p:clrMapOvr>
</p:sld>
</file>

<file path=ppt/slides/slide6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40225122"/>
      </p:ext>
    </p:extLst>
  </p:cSld>
  <p:clrMapOvr>
    <a:masterClrMapping/>
  </p:clrMapOvr>
</p:sld>
</file>

<file path=ppt/slides/slide6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49068553"/>
      </p:ext>
    </p:extLst>
  </p:cSld>
  <p:clrMapOvr>
    <a:masterClrMapping/>
  </p:clrMapOvr>
</p:sld>
</file>

<file path=ppt/slides/slide6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92023518"/>
      </p:ext>
    </p:extLst>
  </p:cSld>
  <p:clrMapOvr>
    <a:masterClrMapping/>
  </p:clrMapOvr>
</p:sld>
</file>

<file path=ppt/slides/slide6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89632690"/>
      </p:ext>
    </p:extLst>
  </p:cSld>
  <p:clrMapOvr>
    <a:masterClrMapping/>
  </p:clrMapOvr>
</p:sld>
</file>

<file path=ppt/slides/slide6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92058787"/>
      </p:ext>
    </p:extLst>
  </p:cSld>
  <p:clrMapOvr>
    <a:masterClrMapping/>
  </p:clrMapOvr>
</p:sld>
</file>

<file path=ppt/slides/slide6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88802479"/>
      </p:ext>
    </p:extLst>
  </p:cSld>
  <p:clrMapOvr>
    <a:masterClrMapping/>
  </p:clrMapOvr>
</p:sld>
</file>

<file path=ppt/slides/slide6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28616487"/>
      </p:ext>
    </p:extLst>
  </p:cSld>
  <p:clrMapOvr>
    <a:masterClrMapping/>
  </p:clrMapOvr>
</p:sld>
</file>

<file path=ppt/slides/slide6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04502879"/>
      </p:ext>
    </p:extLst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4232597"/>
      </p:ext>
    </p:extLst>
  </p:cSld>
  <p:clrMapOvr>
    <a:masterClrMapping/>
  </p:clrMapOvr>
</p:sld>
</file>

<file path=ppt/slides/slide6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26757600"/>
      </p:ext>
    </p:extLst>
  </p:cSld>
  <p:clrMapOvr>
    <a:masterClrMapping/>
  </p:clrMapOvr>
</p:sld>
</file>

<file path=ppt/slides/slide6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53055587"/>
      </p:ext>
    </p:extLst>
  </p:cSld>
  <p:clrMapOvr>
    <a:masterClrMapping/>
  </p:clrMapOvr>
</p:sld>
</file>

<file path=ppt/slides/slide6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308732842"/>
      </p:ext>
    </p:extLst>
  </p:cSld>
  <p:clrMapOvr>
    <a:masterClrMapping/>
  </p:clrMapOvr>
</p:sld>
</file>

<file path=ppt/slides/slide6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9794512"/>
      </p:ext>
    </p:extLst>
  </p:cSld>
  <p:clrMapOvr>
    <a:masterClrMapping/>
  </p:clrMapOvr>
</p:sld>
</file>

<file path=ppt/slides/slide6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17954829"/>
      </p:ext>
    </p:extLst>
  </p:cSld>
  <p:clrMapOvr>
    <a:masterClrMapping/>
  </p:clrMapOvr>
</p:sld>
</file>

<file path=ppt/slides/slide6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16765053"/>
      </p:ext>
    </p:extLst>
  </p:cSld>
  <p:clrMapOvr>
    <a:masterClrMapping/>
  </p:clrMapOvr>
</p:sld>
</file>

<file path=ppt/slides/slide6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13070897"/>
      </p:ext>
    </p:extLst>
  </p:cSld>
  <p:clrMapOvr>
    <a:masterClrMapping/>
  </p:clrMapOvr>
</p:sld>
</file>

<file path=ppt/slides/slide6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28690315"/>
      </p:ext>
    </p:extLst>
  </p:cSld>
  <p:clrMapOvr>
    <a:masterClrMapping/>
  </p:clrMapOvr>
</p:sld>
</file>

<file path=ppt/slides/slide6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86737449"/>
      </p:ext>
    </p:extLst>
  </p:cSld>
  <p:clrMapOvr>
    <a:masterClrMapping/>
  </p:clrMapOvr>
</p:sld>
</file>

<file path=ppt/slides/slide6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94752723"/>
      </p:ext>
    </p:extLst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38801781"/>
      </p:ext>
    </p:extLst>
  </p:cSld>
  <p:clrMapOvr>
    <a:masterClrMapping/>
  </p:clrMapOvr>
</p:sld>
</file>

<file path=ppt/slides/slide6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26364196"/>
      </p:ext>
    </p:extLst>
  </p:cSld>
  <p:clrMapOvr>
    <a:masterClrMapping/>
  </p:clrMapOvr>
</p:sld>
</file>

<file path=ppt/slides/slide6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76845936"/>
      </p:ext>
    </p:extLst>
  </p:cSld>
  <p:clrMapOvr>
    <a:masterClrMapping/>
  </p:clrMapOvr>
</p:sld>
</file>

<file path=ppt/slides/slide6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80724868"/>
      </p:ext>
    </p:extLst>
  </p:cSld>
  <p:clrMapOvr>
    <a:masterClrMapping/>
  </p:clrMapOvr>
</p:sld>
</file>

<file path=ppt/slides/slide6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248943"/>
      </p:ext>
    </p:extLst>
  </p:cSld>
  <p:clrMapOvr>
    <a:masterClrMapping/>
  </p:clrMapOvr>
</p:sld>
</file>

<file path=ppt/slides/slide6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80829872"/>
      </p:ext>
    </p:extLst>
  </p:cSld>
  <p:clrMapOvr>
    <a:masterClrMapping/>
  </p:clrMapOvr>
</p:sld>
</file>

<file path=ppt/slides/slide6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AS1 SERIES </a:t>
            </a:r>
          </a:p>
        </p:txBody>
      </p:sp>
    </p:spTree>
    <p:extLst>
      <p:ext uri="{BB962C8B-B14F-4D97-AF65-F5344CB8AC3E}">
        <p14:creationId xmlns:p14="http://schemas.microsoft.com/office/powerpoint/2010/main" val="447030431"/>
      </p:ext>
    </p:extLst>
  </p:cSld>
  <p:clrMapOvr>
    <a:masterClrMapping/>
  </p:clrMapOvr>
</p:sld>
</file>

<file path=ppt/slides/slide6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71178487"/>
      </p:ext>
    </p:extLst>
  </p:cSld>
  <p:clrMapOvr>
    <a:masterClrMapping/>
  </p:clrMapOvr>
</p:sld>
</file>

<file path=ppt/slides/slide6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05201103"/>
      </p:ext>
    </p:extLst>
  </p:cSld>
  <p:clrMapOvr>
    <a:masterClrMapping/>
  </p:clrMapOvr>
</p:sld>
</file>

<file path=ppt/slides/slide6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51907898"/>
      </p:ext>
    </p:extLst>
  </p:cSld>
  <p:clrMapOvr>
    <a:masterClrMapping/>
  </p:clrMapOvr>
</p:sld>
</file>

<file path=ppt/slides/slide6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AS2 SERIES </a:t>
            </a:r>
          </a:p>
        </p:txBody>
      </p:sp>
    </p:spTree>
    <p:extLst>
      <p:ext uri="{BB962C8B-B14F-4D97-AF65-F5344CB8AC3E}">
        <p14:creationId xmlns:p14="http://schemas.microsoft.com/office/powerpoint/2010/main" val="346293977"/>
      </p:ext>
    </p:extLst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45063388"/>
      </p:ext>
    </p:extLst>
  </p:cSld>
  <p:clrMapOvr>
    <a:masterClrMapping/>
  </p:clrMapOvr>
</p:sld>
</file>

<file path=ppt/slides/slide6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51533307"/>
      </p:ext>
    </p:extLst>
  </p:cSld>
  <p:clrMapOvr>
    <a:masterClrMapping/>
  </p:clrMapOvr>
</p:sld>
</file>

<file path=ppt/slides/slide6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97535916"/>
      </p:ext>
    </p:extLst>
  </p:cSld>
  <p:clrMapOvr>
    <a:masterClrMapping/>
  </p:clrMapOvr>
</p:sld>
</file>

<file path=ppt/slides/slide6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10463619"/>
      </p:ext>
    </p:extLst>
  </p:cSld>
  <p:clrMapOvr>
    <a:masterClrMapping/>
  </p:clrMapOvr>
</p:sld>
</file>

<file path=ppt/slides/slide6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AS3 SERIES </a:t>
            </a:r>
          </a:p>
        </p:txBody>
      </p:sp>
    </p:spTree>
    <p:extLst>
      <p:ext uri="{BB962C8B-B14F-4D97-AF65-F5344CB8AC3E}">
        <p14:creationId xmlns:p14="http://schemas.microsoft.com/office/powerpoint/2010/main" val="3579773630"/>
      </p:ext>
    </p:extLst>
  </p:cSld>
  <p:clrMapOvr>
    <a:masterClrMapping/>
  </p:clrMapOvr>
</p:sld>
</file>

<file path=ppt/slides/slide6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56957768"/>
      </p:ext>
    </p:extLst>
  </p:cSld>
  <p:clrMapOvr>
    <a:masterClrMapping/>
  </p:clrMapOvr>
</p:sld>
</file>

<file path=ppt/slides/slide6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01026413"/>
      </p:ext>
    </p:extLst>
  </p:cSld>
  <p:clrMapOvr>
    <a:masterClrMapping/>
  </p:clrMapOvr>
</p:sld>
</file>

<file path=ppt/slides/slide6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55455543"/>
      </p:ext>
    </p:extLst>
  </p:cSld>
  <p:clrMapOvr>
    <a:masterClrMapping/>
  </p:clrMapOvr>
</p:sld>
</file>

<file path=ppt/slides/slide6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AS4 SERIES </a:t>
            </a:r>
          </a:p>
        </p:txBody>
      </p:sp>
    </p:spTree>
    <p:extLst>
      <p:ext uri="{BB962C8B-B14F-4D97-AF65-F5344CB8AC3E}">
        <p14:creationId xmlns:p14="http://schemas.microsoft.com/office/powerpoint/2010/main" val="432995726"/>
      </p:ext>
    </p:extLst>
  </p:cSld>
  <p:clrMapOvr>
    <a:masterClrMapping/>
  </p:clrMapOvr>
</p:sld>
</file>

<file path=ppt/slides/slide6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30395166"/>
      </p:ext>
    </p:extLst>
  </p:cSld>
  <p:clrMapOvr>
    <a:masterClrMapping/>
  </p:clrMapOvr>
</p:sld>
</file>

<file path=ppt/slides/slide6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62334301"/>
      </p:ext>
    </p:extLst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51606305"/>
      </p:ext>
    </p:extLst>
  </p:cSld>
  <p:clrMapOvr>
    <a:masterClrMapping/>
  </p:clrMapOvr>
</p:sld>
</file>

<file path=ppt/slides/slide6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92925871"/>
      </p:ext>
    </p:extLst>
  </p:cSld>
  <p:clrMapOvr>
    <a:masterClrMapping/>
  </p:clrMapOvr>
</p:sld>
</file>

<file path=ppt/slides/slide6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AS5 SERIES </a:t>
            </a:r>
          </a:p>
        </p:txBody>
      </p:sp>
    </p:spTree>
    <p:extLst>
      <p:ext uri="{BB962C8B-B14F-4D97-AF65-F5344CB8AC3E}">
        <p14:creationId xmlns:p14="http://schemas.microsoft.com/office/powerpoint/2010/main" val="3196914424"/>
      </p:ext>
    </p:extLst>
  </p:cSld>
  <p:clrMapOvr>
    <a:masterClrMapping/>
  </p:clrMapOvr>
</p:sld>
</file>

<file path=ppt/slides/slide6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49770321"/>
      </p:ext>
    </p:extLst>
  </p:cSld>
  <p:clrMapOvr>
    <a:masterClrMapping/>
  </p:clrMapOvr>
</p:sld>
</file>

<file path=ppt/slides/slide6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81366860"/>
      </p:ext>
    </p:extLst>
  </p:cSld>
  <p:clrMapOvr>
    <a:masterClrMapping/>
  </p:clrMapOvr>
</p:sld>
</file>

<file path=ppt/slides/slide6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16821123"/>
      </p:ext>
    </p:extLst>
  </p:cSld>
  <p:clrMapOvr>
    <a:masterClrMapping/>
  </p:clrMapOvr>
</p:sld>
</file>

<file path=ppt/slides/slide6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AS6 SERIES </a:t>
            </a:r>
          </a:p>
        </p:txBody>
      </p:sp>
    </p:spTree>
    <p:extLst>
      <p:ext uri="{BB962C8B-B14F-4D97-AF65-F5344CB8AC3E}">
        <p14:creationId xmlns:p14="http://schemas.microsoft.com/office/powerpoint/2010/main" val="3556749816"/>
      </p:ext>
    </p:extLst>
  </p:cSld>
  <p:clrMapOvr>
    <a:masterClrMapping/>
  </p:clrMapOvr>
</p:sld>
</file>

<file path=ppt/slides/slide6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73337322"/>
      </p:ext>
    </p:extLst>
  </p:cSld>
  <p:clrMapOvr>
    <a:masterClrMapping/>
  </p:clrMapOvr>
</p:sld>
</file>

<file path=ppt/slides/slide6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24142829"/>
      </p:ext>
    </p:extLst>
  </p:cSld>
  <p:clrMapOvr>
    <a:masterClrMapping/>
  </p:clrMapOvr>
</p:sld>
</file>

<file path=ppt/slides/slide6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42413042"/>
      </p:ext>
    </p:extLst>
  </p:cSld>
  <p:clrMapOvr>
    <a:masterClrMapping/>
  </p:clrMapOvr>
</p:sld>
</file>

<file path=ppt/slides/slide6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AS7 SERIES </a:t>
            </a:r>
          </a:p>
        </p:txBody>
      </p:sp>
    </p:spTree>
    <p:extLst>
      <p:ext uri="{BB962C8B-B14F-4D97-AF65-F5344CB8AC3E}">
        <p14:creationId xmlns:p14="http://schemas.microsoft.com/office/powerpoint/2010/main" val="278212"/>
      </p:ext>
    </p:extLst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05012082"/>
      </p:ext>
    </p:extLst>
  </p:cSld>
  <p:clrMapOvr>
    <a:masterClrMapping/>
  </p:clrMapOvr>
</p:sld>
</file>

<file path=ppt/slides/slide6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61266866"/>
      </p:ext>
    </p:extLst>
  </p:cSld>
  <p:clrMapOvr>
    <a:masterClrMapping/>
  </p:clrMapOvr>
</p:sld>
</file>

<file path=ppt/slides/slide6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50122234"/>
      </p:ext>
    </p:extLst>
  </p:cSld>
  <p:clrMapOvr>
    <a:masterClrMapping/>
  </p:clrMapOvr>
</p:sld>
</file>

<file path=ppt/slides/slide6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67646074"/>
      </p:ext>
    </p:extLst>
  </p:cSld>
  <p:clrMapOvr>
    <a:masterClrMapping/>
  </p:clrMapOvr>
</p:sld>
</file>

<file path=ppt/slides/slide6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AS8 SERIES </a:t>
            </a:r>
          </a:p>
        </p:txBody>
      </p:sp>
    </p:spTree>
    <p:extLst>
      <p:ext uri="{BB962C8B-B14F-4D97-AF65-F5344CB8AC3E}">
        <p14:creationId xmlns:p14="http://schemas.microsoft.com/office/powerpoint/2010/main" val="3778371308"/>
      </p:ext>
    </p:extLst>
  </p:cSld>
  <p:clrMapOvr>
    <a:masterClrMapping/>
  </p:clrMapOvr>
</p:sld>
</file>

<file path=ppt/slides/slide6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8178837"/>
      </p:ext>
    </p:extLst>
  </p:cSld>
  <p:clrMapOvr>
    <a:masterClrMapping/>
  </p:clrMapOvr>
</p:sld>
</file>

<file path=ppt/slides/slide6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89336364"/>
      </p:ext>
    </p:extLst>
  </p:cSld>
  <p:clrMapOvr>
    <a:masterClrMapping/>
  </p:clrMapOvr>
</p:sld>
</file>

<file path=ppt/slides/slide6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47242096"/>
      </p:ext>
    </p:extLst>
  </p:cSld>
  <p:clrMapOvr>
    <a:masterClrMapping/>
  </p:clrMapOvr>
</p:sld>
</file>

<file path=ppt/slides/slide6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AS9 SERIES </a:t>
            </a:r>
          </a:p>
        </p:txBody>
      </p:sp>
    </p:spTree>
    <p:extLst>
      <p:ext uri="{BB962C8B-B14F-4D97-AF65-F5344CB8AC3E}">
        <p14:creationId xmlns:p14="http://schemas.microsoft.com/office/powerpoint/2010/main" val="1891639322"/>
      </p:ext>
    </p:extLst>
  </p:cSld>
  <p:clrMapOvr>
    <a:masterClrMapping/>
  </p:clrMapOvr>
</p:sld>
</file>

<file path=ppt/slides/slide6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91455118"/>
      </p:ext>
    </p:extLst>
  </p:cSld>
  <p:clrMapOvr>
    <a:masterClrMapping/>
  </p:clrMapOvr>
</p:sld>
</file>

<file path=ppt/slides/slide6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50222420"/>
      </p:ext>
    </p:extLst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150445584"/>
      </p:ext>
    </p:extLst>
  </p:cSld>
  <p:clrMapOvr>
    <a:masterClrMapping/>
  </p:clrMapOvr>
</p:sld>
</file>

<file path=ppt/slides/slide6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84822463"/>
      </p:ext>
    </p:extLst>
  </p:cSld>
  <p:clrMapOvr>
    <a:masterClrMapping/>
  </p:clrMapOvr>
</p:sld>
</file>

<file path=ppt/slides/slide6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AS10 SERIES </a:t>
            </a:r>
          </a:p>
        </p:txBody>
      </p:sp>
    </p:spTree>
    <p:extLst>
      <p:ext uri="{BB962C8B-B14F-4D97-AF65-F5344CB8AC3E}">
        <p14:creationId xmlns:p14="http://schemas.microsoft.com/office/powerpoint/2010/main" val="3302864910"/>
      </p:ext>
    </p:extLst>
  </p:cSld>
  <p:clrMapOvr>
    <a:masterClrMapping/>
  </p:clrMapOvr>
</p:sld>
</file>

<file path=ppt/slides/slide6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41291901"/>
      </p:ext>
    </p:extLst>
  </p:cSld>
  <p:clrMapOvr>
    <a:masterClrMapping/>
  </p:clrMapOvr>
</p:sld>
</file>

<file path=ppt/slides/slide6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71491096"/>
      </p:ext>
    </p:extLst>
  </p:cSld>
  <p:clrMapOvr>
    <a:masterClrMapping/>
  </p:clrMapOvr>
</p:sld>
</file>

<file path=ppt/slides/slide6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3451650"/>
      </p:ext>
    </p:extLst>
  </p:cSld>
  <p:clrMapOvr>
    <a:masterClrMapping/>
  </p:clrMapOvr>
</p:sld>
</file>

<file path=ppt/slides/slide6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XS SERIES</a:t>
            </a:r>
          </a:p>
        </p:txBody>
      </p:sp>
    </p:spTree>
    <p:extLst>
      <p:ext uri="{BB962C8B-B14F-4D97-AF65-F5344CB8AC3E}">
        <p14:creationId xmlns:p14="http://schemas.microsoft.com/office/powerpoint/2010/main" val="3210921534"/>
      </p:ext>
    </p:extLst>
  </p:cSld>
  <p:clrMapOvr>
    <a:masterClrMapping/>
  </p:clrMapOvr>
</p:sld>
</file>

<file path=ppt/slides/slide6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XS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1167913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0293188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785945613"/>
      </p:ext>
    </p:extLst>
  </p:cSld>
  <p:clrMapOvr>
    <a:masterClrMapping/>
  </p:clrMapOvr>
</p:sld>
</file>

<file path=ppt/slides/slide6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785833277"/>
      </p:ext>
    </p:extLst>
  </p:cSld>
  <p:clrMapOvr>
    <a:masterClrMapping/>
  </p:clrMapOvr>
</p:sld>
</file>

<file path=ppt/slides/slide6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4187122"/>
      </p:ext>
    </p:extLst>
  </p:cSld>
  <p:clrMapOvr>
    <a:masterClrMapping/>
  </p:clrMapOvr>
</p:sld>
</file>

<file path=ppt/slides/slide6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55427170"/>
      </p:ext>
    </p:extLst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2147689"/>
      </p:ext>
    </p:extLst>
  </p:cSld>
  <p:clrMapOvr>
    <a:masterClrMapping/>
  </p:clrMapOvr>
</p:sld>
</file>

<file path=ppt/slides/slide6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61112359"/>
      </p:ext>
    </p:extLst>
  </p:cSld>
  <p:clrMapOvr>
    <a:masterClrMapping/>
  </p:clrMapOvr>
</p:sld>
</file>

<file path=ppt/slides/slide6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16533029"/>
      </p:ext>
    </p:extLst>
  </p:cSld>
  <p:clrMapOvr>
    <a:masterClrMapping/>
  </p:clrMapOvr>
</p:sld>
</file>

<file path=ppt/slides/slide6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90430012"/>
      </p:ext>
    </p:extLst>
  </p:cSld>
  <p:clrMapOvr>
    <a:masterClrMapping/>
  </p:clrMapOvr>
</p:sld>
</file>

<file path=ppt/slides/slide6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08492249"/>
      </p:ext>
    </p:extLst>
  </p:cSld>
  <p:clrMapOvr>
    <a:masterClrMapping/>
  </p:clrMapOvr>
</p:sld>
</file>

<file path=ppt/slides/slide6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22773549"/>
      </p:ext>
    </p:extLst>
  </p:cSld>
  <p:clrMapOvr>
    <a:masterClrMapping/>
  </p:clrMapOvr>
</p:sld>
</file>

<file path=ppt/slides/slide6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16546744"/>
      </p:ext>
    </p:extLst>
  </p:cSld>
  <p:clrMapOvr>
    <a:masterClrMapping/>
  </p:clrMapOvr>
</p:sld>
</file>

<file path=ppt/slides/slide6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37374063"/>
      </p:ext>
    </p:extLst>
  </p:cSld>
  <p:clrMapOvr>
    <a:masterClrMapping/>
  </p:clrMapOvr>
</p:sld>
</file>

<file path=ppt/slides/slide6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1937728"/>
      </p:ext>
    </p:extLst>
  </p:cSld>
  <p:clrMapOvr>
    <a:masterClrMapping/>
  </p:clrMapOvr>
</p:sld>
</file>

<file path=ppt/slides/slide6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0134650"/>
      </p:ext>
    </p:extLst>
  </p:cSld>
  <p:clrMapOvr>
    <a:masterClrMapping/>
  </p:clrMapOvr>
</p:sld>
</file>

<file path=ppt/slides/slide6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41776571"/>
      </p:ext>
    </p:extLst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95328166"/>
      </p:ext>
    </p:extLst>
  </p:cSld>
  <p:clrMapOvr>
    <a:masterClrMapping/>
  </p:clrMapOvr>
</p:sld>
</file>

<file path=ppt/slides/slide6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355218030"/>
      </p:ext>
    </p:extLst>
  </p:cSld>
  <p:clrMapOvr>
    <a:masterClrMapping/>
  </p:clrMapOvr>
</p:sld>
</file>

<file path=ppt/slides/slide6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8709655"/>
      </p:ext>
    </p:extLst>
  </p:cSld>
  <p:clrMapOvr>
    <a:masterClrMapping/>
  </p:clrMapOvr>
</p:sld>
</file>

<file path=ppt/slides/slide6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30286269"/>
      </p:ext>
    </p:extLst>
  </p:cSld>
  <p:clrMapOvr>
    <a:masterClrMapping/>
  </p:clrMapOvr>
</p:sld>
</file>

<file path=ppt/slides/slide6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2045980"/>
      </p:ext>
    </p:extLst>
  </p:cSld>
  <p:clrMapOvr>
    <a:masterClrMapping/>
  </p:clrMapOvr>
</p:sld>
</file>

<file path=ppt/slides/slide6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11245385"/>
      </p:ext>
    </p:extLst>
  </p:cSld>
  <p:clrMapOvr>
    <a:masterClrMapping/>
  </p:clrMapOvr>
</p:sld>
</file>

<file path=ppt/slides/slide6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23452435"/>
      </p:ext>
    </p:extLst>
  </p:cSld>
  <p:clrMapOvr>
    <a:masterClrMapping/>
  </p:clrMapOvr>
</p:sld>
</file>

<file path=ppt/slides/slide6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63772016"/>
      </p:ext>
    </p:extLst>
  </p:cSld>
  <p:clrMapOvr>
    <a:masterClrMapping/>
  </p:clrMapOvr>
</p:sld>
</file>

<file path=ppt/slides/slide6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71582003"/>
      </p:ext>
    </p:extLst>
  </p:cSld>
  <p:clrMapOvr>
    <a:masterClrMapping/>
  </p:clrMapOvr>
</p:sld>
</file>

<file path=ppt/slides/slide6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54610510"/>
      </p:ext>
    </p:extLst>
  </p:cSld>
  <p:clrMapOvr>
    <a:masterClrMapping/>
  </p:clrMapOvr>
</p:sld>
</file>

<file path=ppt/slides/slide6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57057206"/>
      </p:ext>
    </p:extLst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38388298"/>
      </p:ext>
    </p:extLst>
  </p:cSld>
  <p:clrMapOvr>
    <a:masterClrMapping/>
  </p:clrMapOvr>
</p:sld>
</file>

<file path=ppt/slides/slide6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0909511"/>
      </p:ext>
    </p:extLst>
  </p:cSld>
  <p:clrMapOvr>
    <a:masterClrMapping/>
  </p:clrMapOvr>
</p:sld>
</file>

<file path=ppt/slides/slide6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90335987"/>
      </p:ext>
    </p:extLst>
  </p:cSld>
  <p:clrMapOvr>
    <a:masterClrMapping/>
  </p:clrMapOvr>
</p:sld>
</file>

<file path=ppt/slides/slide6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10541526"/>
      </p:ext>
    </p:extLst>
  </p:cSld>
  <p:clrMapOvr>
    <a:masterClrMapping/>
  </p:clrMapOvr>
</p:sld>
</file>

<file path=ppt/slides/slide6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921199946"/>
      </p:ext>
    </p:extLst>
  </p:cSld>
  <p:clrMapOvr>
    <a:masterClrMapping/>
  </p:clrMapOvr>
</p:sld>
</file>

<file path=ppt/slides/slide6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69808651"/>
      </p:ext>
    </p:extLst>
  </p:cSld>
  <p:clrMapOvr>
    <a:masterClrMapping/>
  </p:clrMapOvr>
</p:sld>
</file>

<file path=ppt/slides/slide6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26863831"/>
      </p:ext>
    </p:extLst>
  </p:cSld>
  <p:clrMapOvr>
    <a:masterClrMapping/>
  </p:clrMapOvr>
</p:sld>
</file>

<file path=ppt/slides/slide6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01334245"/>
      </p:ext>
    </p:extLst>
  </p:cSld>
  <p:clrMapOvr>
    <a:masterClrMapping/>
  </p:clrMapOvr>
</p:sld>
</file>

<file path=ppt/slides/slide6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3102256"/>
      </p:ext>
    </p:extLst>
  </p:cSld>
  <p:clrMapOvr>
    <a:masterClrMapping/>
  </p:clrMapOvr>
</p:sld>
</file>

<file path=ppt/slides/slide6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29903149"/>
      </p:ext>
    </p:extLst>
  </p:cSld>
  <p:clrMapOvr>
    <a:masterClrMapping/>
  </p:clrMapOvr>
</p:sld>
</file>

<file path=ppt/slides/slide6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095069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28090630"/>
      </p:ext>
    </p:extLst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32207362"/>
      </p:ext>
    </p:extLst>
  </p:cSld>
  <p:clrMapOvr>
    <a:masterClrMapping/>
  </p:clrMapOvr>
</p:sld>
</file>

<file path=ppt/slides/slide6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5202996"/>
      </p:ext>
    </p:extLst>
  </p:cSld>
  <p:clrMapOvr>
    <a:masterClrMapping/>
  </p:clrMapOvr>
</p:sld>
</file>

<file path=ppt/slides/slide6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39155239"/>
      </p:ext>
    </p:extLst>
  </p:cSld>
  <p:clrMapOvr>
    <a:masterClrMapping/>
  </p:clrMapOvr>
</p:sld>
</file>

<file path=ppt/slides/slide6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46549489"/>
      </p:ext>
    </p:extLst>
  </p:cSld>
  <p:clrMapOvr>
    <a:masterClrMapping/>
  </p:clrMapOvr>
</p:sld>
</file>

<file path=ppt/slides/slide6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61596139"/>
      </p:ext>
    </p:extLst>
  </p:cSld>
  <p:clrMapOvr>
    <a:masterClrMapping/>
  </p:clrMapOvr>
</p:sld>
</file>

<file path=ppt/slides/slide6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73152419"/>
      </p:ext>
    </p:extLst>
  </p:cSld>
  <p:clrMapOvr>
    <a:masterClrMapping/>
  </p:clrMapOvr>
</p:sld>
</file>

<file path=ppt/slides/slide6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19381589"/>
      </p:ext>
    </p:extLst>
  </p:cSld>
  <p:clrMapOvr>
    <a:masterClrMapping/>
  </p:clrMapOvr>
</p:sld>
</file>

<file path=ppt/slides/slide6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098645439"/>
      </p:ext>
    </p:extLst>
  </p:cSld>
  <p:clrMapOvr>
    <a:masterClrMapping/>
  </p:clrMapOvr>
</p:sld>
</file>

<file path=ppt/slides/slide6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1588261"/>
      </p:ext>
    </p:extLst>
  </p:cSld>
  <p:clrMapOvr>
    <a:masterClrMapping/>
  </p:clrMapOvr>
</p:sld>
</file>

<file path=ppt/slides/slide6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22043605"/>
      </p:ext>
    </p:extLst>
  </p:cSld>
  <p:clrMapOvr>
    <a:masterClrMapping/>
  </p:clrMapOvr>
</p:sld>
</file>

<file path=ppt/slides/slide6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23549465"/>
      </p:ext>
    </p:extLst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44224321"/>
      </p:ext>
    </p:extLst>
  </p:cSld>
  <p:clrMapOvr>
    <a:masterClrMapping/>
  </p:clrMapOvr>
</p:sld>
</file>

<file path=ppt/slides/slide6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98460420"/>
      </p:ext>
    </p:extLst>
  </p:cSld>
  <p:clrMapOvr>
    <a:masterClrMapping/>
  </p:clrMapOvr>
</p:sld>
</file>

<file path=ppt/slides/slide6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13307407"/>
      </p:ext>
    </p:extLst>
  </p:cSld>
  <p:clrMapOvr>
    <a:masterClrMapping/>
  </p:clrMapOvr>
</p:sld>
</file>

<file path=ppt/slides/slide6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25202715"/>
      </p:ext>
    </p:extLst>
  </p:cSld>
  <p:clrMapOvr>
    <a:masterClrMapping/>
  </p:clrMapOvr>
</p:sld>
</file>

<file path=ppt/slides/slide6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47139735"/>
      </p:ext>
    </p:extLst>
  </p:cSld>
  <p:clrMapOvr>
    <a:masterClrMapping/>
  </p:clrMapOvr>
</p:sld>
</file>

<file path=ppt/slides/slide6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06093464"/>
      </p:ext>
    </p:extLst>
  </p:cSld>
  <p:clrMapOvr>
    <a:masterClrMapping/>
  </p:clrMapOvr>
</p:sld>
</file>

<file path=ppt/slides/slide6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13181880"/>
      </p:ext>
    </p:extLst>
  </p:cSld>
  <p:clrMapOvr>
    <a:masterClrMapping/>
  </p:clrMapOvr>
</p:sld>
</file>

<file path=ppt/slides/slide6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22112690"/>
      </p:ext>
    </p:extLst>
  </p:cSld>
  <p:clrMapOvr>
    <a:masterClrMapping/>
  </p:clrMapOvr>
</p:sld>
</file>

<file path=ppt/slides/slide6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42286662"/>
      </p:ext>
    </p:extLst>
  </p:cSld>
  <p:clrMapOvr>
    <a:masterClrMapping/>
  </p:clrMapOvr>
</p:sld>
</file>

<file path=ppt/slides/slide6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31719564"/>
      </p:ext>
    </p:extLst>
  </p:cSld>
  <p:clrMapOvr>
    <a:masterClrMapping/>
  </p:clrMapOvr>
</p:sld>
</file>

<file path=ppt/slides/slide6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894747198"/>
      </p:ext>
    </p:extLst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96719049"/>
      </p:ext>
    </p:extLst>
  </p:cSld>
  <p:clrMapOvr>
    <a:masterClrMapping/>
  </p:clrMapOvr>
</p:sld>
</file>

<file path=ppt/slides/slide6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2994159"/>
      </p:ext>
    </p:extLst>
  </p:cSld>
  <p:clrMapOvr>
    <a:masterClrMapping/>
  </p:clrMapOvr>
</p:sld>
</file>

<file path=ppt/slides/slide6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62407299"/>
      </p:ext>
    </p:extLst>
  </p:cSld>
  <p:clrMapOvr>
    <a:masterClrMapping/>
  </p:clrMapOvr>
</p:sld>
</file>

<file path=ppt/slides/slide6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20412089"/>
      </p:ext>
    </p:extLst>
  </p:cSld>
  <p:clrMapOvr>
    <a:masterClrMapping/>
  </p:clrMapOvr>
</p:sld>
</file>

<file path=ppt/slides/slide6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28192070"/>
      </p:ext>
    </p:extLst>
  </p:cSld>
  <p:clrMapOvr>
    <a:masterClrMapping/>
  </p:clrMapOvr>
</p:sld>
</file>

<file path=ppt/slides/slide6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2447350"/>
      </p:ext>
    </p:extLst>
  </p:cSld>
  <p:clrMapOvr>
    <a:masterClrMapping/>
  </p:clrMapOvr>
</p:sld>
</file>

<file path=ppt/slides/slide6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08203853"/>
      </p:ext>
    </p:extLst>
  </p:cSld>
  <p:clrMapOvr>
    <a:masterClrMapping/>
  </p:clrMapOvr>
</p:sld>
</file>

<file path=ppt/slides/slide6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43235883"/>
      </p:ext>
    </p:extLst>
  </p:cSld>
  <p:clrMapOvr>
    <a:masterClrMapping/>
  </p:clrMapOvr>
</p:sld>
</file>

<file path=ppt/slides/slide6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24393609"/>
      </p:ext>
    </p:extLst>
  </p:cSld>
  <p:clrMapOvr>
    <a:masterClrMapping/>
  </p:clrMapOvr>
</p:sld>
</file>

<file path=ppt/slides/slide6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95415549"/>
      </p:ext>
    </p:extLst>
  </p:cSld>
  <p:clrMapOvr>
    <a:masterClrMapping/>
  </p:clrMapOvr>
</p:sld>
</file>

<file path=ppt/slides/slide6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43702764"/>
      </p:ext>
    </p:extLst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48635451"/>
      </p:ext>
    </p:extLst>
  </p:cSld>
  <p:clrMapOvr>
    <a:masterClrMapping/>
  </p:clrMapOvr>
</p:sld>
</file>

<file path=ppt/slides/slide6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08177308"/>
      </p:ext>
    </p:extLst>
  </p:cSld>
  <p:clrMapOvr>
    <a:masterClrMapping/>
  </p:clrMapOvr>
</p:sld>
</file>

<file path=ppt/slides/slide6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1621709"/>
      </p:ext>
    </p:extLst>
  </p:cSld>
  <p:clrMapOvr>
    <a:masterClrMapping/>
  </p:clrMapOvr>
</p:sld>
</file>

<file path=ppt/slides/slide6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705837703"/>
      </p:ext>
    </p:extLst>
  </p:cSld>
  <p:clrMapOvr>
    <a:masterClrMapping/>
  </p:clrMapOvr>
</p:sld>
</file>

<file path=ppt/slides/slide6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3795345"/>
      </p:ext>
    </p:extLst>
  </p:cSld>
  <p:clrMapOvr>
    <a:masterClrMapping/>
  </p:clrMapOvr>
</p:sld>
</file>

<file path=ppt/slides/slide6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1239773"/>
      </p:ext>
    </p:extLst>
  </p:cSld>
  <p:clrMapOvr>
    <a:masterClrMapping/>
  </p:clrMapOvr>
</p:sld>
</file>

<file path=ppt/slides/slide6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9822761"/>
      </p:ext>
    </p:extLst>
  </p:cSld>
  <p:clrMapOvr>
    <a:masterClrMapping/>
  </p:clrMapOvr>
</p:sld>
</file>

<file path=ppt/slides/slide6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32334722"/>
      </p:ext>
    </p:extLst>
  </p:cSld>
  <p:clrMapOvr>
    <a:masterClrMapping/>
  </p:clrMapOvr>
</p:sld>
</file>

<file path=ppt/slides/slide6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06602613"/>
      </p:ext>
    </p:extLst>
  </p:cSld>
  <p:clrMapOvr>
    <a:masterClrMapping/>
  </p:clrMapOvr>
</p:sld>
</file>

<file path=ppt/slides/slide6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49343324"/>
      </p:ext>
    </p:extLst>
  </p:cSld>
  <p:clrMapOvr>
    <a:masterClrMapping/>
  </p:clrMapOvr>
</p:sld>
</file>

<file path=ppt/slides/slide6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63878519"/>
      </p:ext>
    </p:extLst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16369022"/>
      </p:ext>
    </p:extLst>
  </p:cSld>
  <p:clrMapOvr>
    <a:masterClrMapping/>
  </p:clrMapOvr>
</p:sld>
</file>

<file path=ppt/slides/slide6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39714110"/>
      </p:ext>
    </p:extLst>
  </p:cSld>
  <p:clrMapOvr>
    <a:masterClrMapping/>
  </p:clrMapOvr>
</p:sld>
</file>

<file path=ppt/slides/slide6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80448435"/>
      </p:ext>
    </p:extLst>
  </p:cSld>
  <p:clrMapOvr>
    <a:masterClrMapping/>
  </p:clrMapOvr>
</p:sld>
</file>

<file path=ppt/slides/slide6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10001258"/>
      </p:ext>
    </p:extLst>
  </p:cSld>
  <p:clrMapOvr>
    <a:masterClrMapping/>
  </p:clrMapOvr>
</p:sld>
</file>

<file path=ppt/slides/slide6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99358566"/>
      </p:ext>
    </p:extLst>
  </p:cSld>
  <p:clrMapOvr>
    <a:masterClrMapping/>
  </p:clrMapOvr>
</p:sld>
</file>

<file path=ppt/slides/slide6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15863397"/>
      </p:ext>
    </p:extLst>
  </p:cSld>
  <p:clrMapOvr>
    <a:masterClrMapping/>
  </p:clrMapOvr>
</p:sld>
</file>

<file path=ppt/slides/slide6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149969027"/>
      </p:ext>
    </p:extLst>
  </p:cSld>
  <p:clrMapOvr>
    <a:masterClrMapping/>
  </p:clrMapOvr>
</p:sld>
</file>

<file path=ppt/slides/slide6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8234540"/>
      </p:ext>
    </p:extLst>
  </p:cSld>
  <p:clrMapOvr>
    <a:masterClrMapping/>
  </p:clrMapOvr>
</p:sld>
</file>

<file path=ppt/slides/slide6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52981139"/>
      </p:ext>
    </p:extLst>
  </p:cSld>
  <p:clrMapOvr>
    <a:masterClrMapping/>
  </p:clrMapOvr>
</p:sld>
</file>

<file path=ppt/slides/slide6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11800768"/>
      </p:ext>
    </p:extLst>
  </p:cSld>
  <p:clrMapOvr>
    <a:masterClrMapping/>
  </p:clrMapOvr>
</p:sld>
</file>

<file path=ppt/slides/slide6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3964427"/>
      </p:ext>
    </p:extLst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94878821"/>
      </p:ext>
    </p:extLst>
  </p:cSld>
  <p:clrMapOvr>
    <a:masterClrMapping/>
  </p:clrMapOvr>
</p:sld>
</file>

<file path=ppt/slides/slide6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12277167"/>
      </p:ext>
    </p:extLst>
  </p:cSld>
  <p:clrMapOvr>
    <a:masterClrMapping/>
  </p:clrMapOvr>
</p:sld>
</file>

<file path=ppt/slides/slide6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55752851"/>
      </p:ext>
    </p:extLst>
  </p:cSld>
  <p:clrMapOvr>
    <a:masterClrMapping/>
  </p:clrMapOvr>
</p:sld>
</file>

<file path=ppt/slides/slide6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05719727"/>
      </p:ext>
    </p:extLst>
  </p:cSld>
  <p:clrMapOvr>
    <a:masterClrMapping/>
  </p:clrMapOvr>
</p:sld>
</file>

<file path=ppt/slides/slide6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58153710"/>
      </p:ext>
    </p:extLst>
  </p:cSld>
  <p:clrMapOvr>
    <a:masterClrMapping/>
  </p:clrMapOvr>
</p:sld>
</file>

<file path=ppt/slides/slide6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49456648"/>
      </p:ext>
    </p:extLst>
  </p:cSld>
  <p:clrMapOvr>
    <a:masterClrMapping/>
  </p:clrMapOvr>
</p:sld>
</file>

<file path=ppt/slides/slide6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79377981"/>
      </p:ext>
    </p:extLst>
  </p:cSld>
  <p:clrMapOvr>
    <a:masterClrMapping/>
  </p:clrMapOvr>
</p:sld>
</file>

<file path=ppt/slides/slide6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96307416"/>
      </p:ext>
    </p:extLst>
  </p:cSld>
  <p:clrMapOvr>
    <a:masterClrMapping/>
  </p:clrMapOvr>
</p:sld>
</file>

<file path=ppt/slides/slide6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68491003"/>
      </p:ext>
    </p:extLst>
  </p:cSld>
  <p:clrMapOvr>
    <a:masterClrMapping/>
  </p:clrMapOvr>
</p:sld>
</file>

<file path=ppt/slides/slide6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251675308"/>
      </p:ext>
    </p:extLst>
  </p:cSld>
  <p:clrMapOvr>
    <a:masterClrMapping/>
  </p:clrMapOvr>
</p:sld>
</file>

<file path=ppt/slides/slide6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8590093"/>
      </p:ext>
    </p:extLst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86780260"/>
      </p:ext>
    </p:extLst>
  </p:cSld>
  <p:clrMapOvr>
    <a:masterClrMapping/>
  </p:clrMapOvr>
</p:sld>
</file>

<file path=ppt/slides/slide6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36161298"/>
      </p:ext>
    </p:extLst>
  </p:cSld>
  <p:clrMapOvr>
    <a:masterClrMapping/>
  </p:clrMapOvr>
</p:sld>
</file>

<file path=ppt/slides/slide6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12332883"/>
      </p:ext>
    </p:extLst>
  </p:cSld>
  <p:clrMapOvr>
    <a:masterClrMapping/>
  </p:clrMapOvr>
</p:sld>
</file>

<file path=ppt/slides/slide6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05256796"/>
      </p:ext>
    </p:extLst>
  </p:cSld>
  <p:clrMapOvr>
    <a:masterClrMapping/>
  </p:clrMapOvr>
</p:sld>
</file>

<file path=ppt/slides/slide6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6346333"/>
      </p:ext>
    </p:extLst>
  </p:cSld>
  <p:clrMapOvr>
    <a:masterClrMapping/>
  </p:clrMapOvr>
</p:sld>
</file>

<file path=ppt/slides/slide6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86606298"/>
      </p:ext>
    </p:extLst>
  </p:cSld>
  <p:clrMapOvr>
    <a:masterClrMapping/>
  </p:clrMapOvr>
</p:sld>
</file>

<file path=ppt/slides/slide6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8868353"/>
      </p:ext>
    </p:extLst>
  </p:cSld>
  <p:clrMapOvr>
    <a:masterClrMapping/>
  </p:clrMapOvr>
</p:sld>
</file>

<file path=ppt/slides/slide6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9752354"/>
      </p:ext>
    </p:extLst>
  </p:cSld>
  <p:clrMapOvr>
    <a:masterClrMapping/>
  </p:clrMapOvr>
</p:sld>
</file>

<file path=ppt/slides/slide6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76487408"/>
      </p:ext>
    </p:extLst>
  </p:cSld>
  <p:clrMapOvr>
    <a:masterClrMapping/>
  </p:clrMapOvr>
</p:sld>
</file>

<file path=ppt/slides/slide6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56520568"/>
      </p:ext>
    </p:extLst>
  </p:cSld>
  <p:clrMapOvr>
    <a:masterClrMapping/>
  </p:clrMapOvr>
</p:sld>
</file>

<file path=ppt/slides/slide6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21960462"/>
      </p:ext>
    </p:extLst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44664834"/>
      </p:ext>
    </p:extLst>
  </p:cSld>
  <p:clrMapOvr>
    <a:masterClrMapping/>
  </p:clrMapOvr>
</p:sld>
</file>

<file path=ppt/slides/slide6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19377017"/>
      </p:ext>
    </p:extLst>
  </p:cSld>
  <p:clrMapOvr>
    <a:masterClrMapping/>
  </p:clrMapOvr>
</p:sld>
</file>

<file path=ppt/slides/slide6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820535540"/>
      </p:ext>
    </p:extLst>
  </p:cSld>
  <p:clrMapOvr>
    <a:masterClrMapping/>
  </p:clrMapOvr>
</p:sld>
</file>

<file path=ppt/slides/slide6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9941814"/>
      </p:ext>
    </p:extLst>
  </p:cSld>
  <p:clrMapOvr>
    <a:masterClrMapping/>
  </p:clrMapOvr>
</p:sld>
</file>

<file path=ppt/slides/slide6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09037875"/>
      </p:ext>
    </p:extLst>
  </p:cSld>
  <p:clrMapOvr>
    <a:masterClrMapping/>
  </p:clrMapOvr>
</p:sld>
</file>

<file path=ppt/slides/slide6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74543158"/>
      </p:ext>
    </p:extLst>
  </p:cSld>
  <p:clrMapOvr>
    <a:masterClrMapping/>
  </p:clrMapOvr>
</p:sld>
</file>

<file path=ppt/slides/slide6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79195761"/>
      </p:ext>
    </p:extLst>
  </p:cSld>
  <p:clrMapOvr>
    <a:masterClrMapping/>
  </p:clrMapOvr>
</p:sld>
</file>

<file path=ppt/slides/slide6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99586173"/>
      </p:ext>
    </p:extLst>
  </p:cSld>
  <p:clrMapOvr>
    <a:masterClrMapping/>
  </p:clrMapOvr>
</p:sld>
</file>

<file path=ppt/slides/slide6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39413485"/>
      </p:ext>
    </p:extLst>
  </p:cSld>
  <p:clrMapOvr>
    <a:masterClrMapping/>
  </p:clrMapOvr>
</p:sld>
</file>

<file path=ppt/slides/slide6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96721490"/>
      </p:ext>
    </p:extLst>
  </p:cSld>
  <p:clrMapOvr>
    <a:masterClrMapping/>
  </p:clrMapOvr>
</p:sld>
</file>

<file path=ppt/slides/slide6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2335814"/>
      </p:ext>
    </p:extLst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70603178"/>
      </p:ext>
    </p:extLst>
  </p:cSld>
  <p:clrMapOvr>
    <a:masterClrMapping/>
  </p:clrMapOvr>
</p:sld>
</file>

<file path=ppt/slides/slide6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94202750"/>
      </p:ext>
    </p:extLst>
  </p:cSld>
  <p:clrMapOvr>
    <a:masterClrMapping/>
  </p:clrMapOvr>
</p:sld>
</file>

<file path=ppt/slides/slide6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89683015"/>
      </p:ext>
    </p:extLst>
  </p:cSld>
  <p:clrMapOvr>
    <a:masterClrMapping/>
  </p:clrMapOvr>
</p:sld>
</file>

<file path=ppt/slides/slide6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70925536"/>
      </p:ext>
    </p:extLst>
  </p:cSld>
  <p:clrMapOvr>
    <a:masterClrMapping/>
  </p:clrMapOvr>
</p:sld>
</file>

<file path=ppt/slides/slide6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85993637"/>
      </p:ext>
    </p:extLst>
  </p:cSld>
  <p:clrMapOvr>
    <a:masterClrMapping/>
  </p:clrMapOvr>
</p:sld>
</file>

<file path=ppt/slides/slide6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435668187"/>
      </p:ext>
    </p:extLst>
  </p:cSld>
  <p:clrMapOvr>
    <a:masterClrMapping/>
  </p:clrMapOvr>
</p:sld>
</file>

<file path=ppt/slides/slide6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9829973"/>
      </p:ext>
    </p:extLst>
  </p:cSld>
  <p:clrMapOvr>
    <a:masterClrMapping/>
  </p:clrMapOvr>
</p:sld>
</file>

<file path=ppt/slides/slide6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40005805"/>
      </p:ext>
    </p:extLst>
  </p:cSld>
  <p:clrMapOvr>
    <a:masterClrMapping/>
  </p:clrMapOvr>
</p:sld>
</file>

<file path=ppt/slides/slide6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9725482"/>
      </p:ext>
    </p:extLst>
  </p:cSld>
  <p:clrMapOvr>
    <a:masterClrMapping/>
  </p:clrMapOvr>
</p:sld>
</file>

<file path=ppt/slides/slide6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84926312"/>
      </p:ext>
    </p:extLst>
  </p:cSld>
  <p:clrMapOvr>
    <a:masterClrMapping/>
  </p:clrMapOvr>
</p:sld>
</file>

<file path=ppt/slides/slide6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38942193"/>
      </p:ext>
    </p:extLst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XL1 SERIES </a:t>
            </a:r>
          </a:p>
        </p:txBody>
      </p:sp>
    </p:spTree>
    <p:extLst>
      <p:ext uri="{BB962C8B-B14F-4D97-AF65-F5344CB8AC3E}">
        <p14:creationId xmlns:p14="http://schemas.microsoft.com/office/powerpoint/2010/main" val="2451397112"/>
      </p:ext>
    </p:extLst>
  </p:cSld>
  <p:clrMapOvr>
    <a:masterClrMapping/>
  </p:clrMapOvr>
</p:sld>
</file>

<file path=ppt/slides/slide6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38139423"/>
      </p:ext>
    </p:extLst>
  </p:cSld>
  <p:clrMapOvr>
    <a:masterClrMapping/>
  </p:clrMapOvr>
</p:sld>
</file>

<file path=ppt/slides/slide6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71041886"/>
      </p:ext>
    </p:extLst>
  </p:cSld>
  <p:clrMapOvr>
    <a:masterClrMapping/>
  </p:clrMapOvr>
</p:sld>
</file>

<file path=ppt/slides/slide6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09109162"/>
      </p:ext>
    </p:extLst>
  </p:cSld>
  <p:clrMapOvr>
    <a:masterClrMapping/>
  </p:clrMapOvr>
</p:sld>
</file>

<file path=ppt/slides/slide6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71451271"/>
      </p:ext>
    </p:extLst>
  </p:cSld>
  <p:clrMapOvr>
    <a:masterClrMapping/>
  </p:clrMapOvr>
</p:sld>
</file>

<file path=ppt/slides/slide6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43096017"/>
      </p:ext>
    </p:extLst>
  </p:cSld>
  <p:clrMapOvr>
    <a:masterClrMapping/>
  </p:clrMapOvr>
</p:sld>
</file>

<file path=ppt/slides/slide6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03279594"/>
      </p:ext>
    </p:extLst>
  </p:cSld>
  <p:clrMapOvr>
    <a:masterClrMapping/>
  </p:clrMapOvr>
</p:sld>
</file>

<file path=ppt/slides/slide6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17513407"/>
      </p:ext>
    </p:extLst>
  </p:cSld>
  <p:clrMapOvr>
    <a:masterClrMapping/>
  </p:clrMapOvr>
</p:sld>
</file>

<file path=ppt/slides/slide6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XS1 SERIES </a:t>
            </a:r>
          </a:p>
        </p:txBody>
      </p:sp>
    </p:spTree>
    <p:extLst>
      <p:ext uri="{BB962C8B-B14F-4D97-AF65-F5344CB8AC3E}">
        <p14:creationId xmlns:p14="http://schemas.microsoft.com/office/powerpoint/2010/main" val="3731925771"/>
      </p:ext>
    </p:extLst>
  </p:cSld>
  <p:clrMapOvr>
    <a:masterClrMapping/>
  </p:clrMapOvr>
</p:sld>
</file>

<file path=ppt/slides/slide6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15803776"/>
      </p:ext>
    </p:extLst>
  </p:cSld>
  <p:clrMapOvr>
    <a:masterClrMapping/>
  </p:clrMapOvr>
</p:sld>
</file>

<file path=ppt/slides/slide6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7162431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20911413"/>
      </p:ext>
    </p:extLst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34224841"/>
      </p:ext>
    </p:extLst>
  </p:cSld>
  <p:clrMapOvr>
    <a:masterClrMapping/>
  </p:clrMapOvr>
</p:sld>
</file>

<file path=ppt/slides/slide6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77642059"/>
      </p:ext>
    </p:extLst>
  </p:cSld>
  <p:clrMapOvr>
    <a:masterClrMapping/>
  </p:clrMapOvr>
</p:sld>
</file>

<file path=ppt/slides/slide6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XS2 SERIES </a:t>
            </a:r>
          </a:p>
        </p:txBody>
      </p:sp>
    </p:spTree>
    <p:extLst>
      <p:ext uri="{BB962C8B-B14F-4D97-AF65-F5344CB8AC3E}">
        <p14:creationId xmlns:p14="http://schemas.microsoft.com/office/powerpoint/2010/main" val="1751294024"/>
      </p:ext>
    </p:extLst>
  </p:cSld>
  <p:clrMapOvr>
    <a:masterClrMapping/>
  </p:clrMapOvr>
</p:sld>
</file>

<file path=ppt/slides/slide6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76755130"/>
      </p:ext>
    </p:extLst>
  </p:cSld>
  <p:clrMapOvr>
    <a:masterClrMapping/>
  </p:clrMapOvr>
</p:sld>
</file>

<file path=ppt/slides/slide6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15037508"/>
      </p:ext>
    </p:extLst>
  </p:cSld>
  <p:clrMapOvr>
    <a:masterClrMapping/>
  </p:clrMapOvr>
</p:sld>
</file>

<file path=ppt/slides/slide6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368618"/>
      </p:ext>
    </p:extLst>
  </p:cSld>
  <p:clrMapOvr>
    <a:masterClrMapping/>
  </p:clrMapOvr>
</p:sld>
</file>

<file path=ppt/slides/slide6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XS3 SERIES </a:t>
            </a:r>
          </a:p>
        </p:txBody>
      </p:sp>
    </p:spTree>
    <p:extLst>
      <p:ext uri="{BB962C8B-B14F-4D97-AF65-F5344CB8AC3E}">
        <p14:creationId xmlns:p14="http://schemas.microsoft.com/office/powerpoint/2010/main" val="1466790604"/>
      </p:ext>
    </p:extLst>
  </p:cSld>
  <p:clrMapOvr>
    <a:masterClrMapping/>
  </p:clrMapOvr>
</p:sld>
</file>

<file path=ppt/slides/slide6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15992394"/>
      </p:ext>
    </p:extLst>
  </p:cSld>
  <p:clrMapOvr>
    <a:masterClrMapping/>
  </p:clrMapOvr>
</p:sld>
</file>

<file path=ppt/slides/slide6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61522692"/>
      </p:ext>
    </p:extLst>
  </p:cSld>
  <p:clrMapOvr>
    <a:masterClrMapping/>
  </p:clrMapOvr>
</p:sld>
</file>

<file path=ppt/slides/slide6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61956324"/>
      </p:ext>
    </p:extLst>
  </p:cSld>
  <p:clrMapOvr>
    <a:masterClrMapping/>
  </p:clrMapOvr>
</p:sld>
</file>

<file path=ppt/slides/slide6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XS4 SERIES </a:t>
            </a:r>
          </a:p>
        </p:txBody>
      </p:sp>
    </p:spTree>
    <p:extLst>
      <p:ext uri="{BB962C8B-B14F-4D97-AF65-F5344CB8AC3E}">
        <p14:creationId xmlns:p14="http://schemas.microsoft.com/office/powerpoint/2010/main" val="3111038955"/>
      </p:ext>
    </p:extLst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30760460"/>
      </p:ext>
    </p:extLst>
  </p:cSld>
  <p:clrMapOvr>
    <a:masterClrMapping/>
  </p:clrMapOvr>
</p:sld>
</file>

<file path=ppt/slides/slide6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08589804"/>
      </p:ext>
    </p:extLst>
  </p:cSld>
  <p:clrMapOvr>
    <a:masterClrMapping/>
  </p:clrMapOvr>
</p:sld>
</file>

<file path=ppt/slides/slide6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41843136"/>
      </p:ext>
    </p:extLst>
  </p:cSld>
  <p:clrMapOvr>
    <a:masterClrMapping/>
  </p:clrMapOvr>
</p:sld>
</file>

<file path=ppt/slides/slide6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13256376"/>
      </p:ext>
    </p:extLst>
  </p:cSld>
  <p:clrMapOvr>
    <a:masterClrMapping/>
  </p:clrMapOvr>
</p:sld>
</file>

<file path=ppt/slides/slide6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XS5 SERIES </a:t>
            </a:r>
          </a:p>
        </p:txBody>
      </p:sp>
    </p:spTree>
    <p:extLst>
      <p:ext uri="{BB962C8B-B14F-4D97-AF65-F5344CB8AC3E}">
        <p14:creationId xmlns:p14="http://schemas.microsoft.com/office/powerpoint/2010/main" val="70626437"/>
      </p:ext>
    </p:extLst>
  </p:cSld>
  <p:clrMapOvr>
    <a:masterClrMapping/>
  </p:clrMapOvr>
</p:sld>
</file>

<file path=ppt/slides/slide6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51163040"/>
      </p:ext>
    </p:extLst>
  </p:cSld>
  <p:clrMapOvr>
    <a:masterClrMapping/>
  </p:clrMapOvr>
</p:sld>
</file>

<file path=ppt/slides/slide6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76839230"/>
      </p:ext>
    </p:extLst>
  </p:cSld>
  <p:clrMapOvr>
    <a:masterClrMapping/>
  </p:clrMapOvr>
</p:sld>
</file>

<file path=ppt/slides/slide6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67110184"/>
      </p:ext>
    </p:extLst>
  </p:cSld>
  <p:clrMapOvr>
    <a:masterClrMapping/>
  </p:clrMapOvr>
</p:sld>
</file>

<file path=ppt/slides/slide6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XS6 SERIES </a:t>
            </a:r>
          </a:p>
        </p:txBody>
      </p:sp>
    </p:spTree>
    <p:extLst>
      <p:ext uri="{BB962C8B-B14F-4D97-AF65-F5344CB8AC3E}">
        <p14:creationId xmlns:p14="http://schemas.microsoft.com/office/powerpoint/2010/main" val="2581585171"/>
      </p:ext>
    </p:extLst>
  </p:cSld>
  <p:clrMapOvr>
    <a:masterClrMapping/>
  </p:clrMapOvr>
</p:sld>
</file>

<file path=ppt/slides/slide6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72123807"/>
      </p:ext>
    </p:extLst>
  </p:cSld>
  <p:clrMapOvr>
    <a:masterClrMapping/>
  </p:clrMapOvr>
</p:sld>
</file>

<file path=ppt/slides/slide6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41717051"/>
      </p:ext>
    </p:extLst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12352974"/>
      </p:ext>
    </p:extLst>
  </p:cSld>
  <p:clrMapOvr>
    <a:masterClrMapping/>
  </p:clrMapOvr>
</p:sld>
</file>

<file path=ppt/slides/slide6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83971545"/>
      </p:ext>
    </p:extLst>
  </p:cSld>
  <p:clrMapOvr>
    <a:masterClrMapping/>
  </p:clrMapOvr>
</p:sld>
</file>

<file path=ppt/slides/slide6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XS7 SERIES </a:t>
            </a:r>
          </a:p>
        </p:txBody>
      </p:sp>
    </p:spTree>
    <p:extLst>
      <p:ext uri="{BB962C8B-B14F-4D97-AF65-F5344CB8AC3E}">
        <p14:creationId xmlns:p14="http://schemas.microsoft.com/office/powerpoint/2010/main" val="76994522"/>
      </p:ext>
    </p:extLst>
  </p:cSld>
  <p:clrMapOvr>
    <a:masterClrMapping/>
  </p:clrMapOvr>
</p:sld>
</file>

<file path=ppt/slides/slide6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77849705"/>
      </p:ext>
    </p:extLst>
  </p:cSld>
  <p:clrMapOvr>
    <a:masterClrMapping/>
  </p:clrMapOvr>
</p:sld>
</file>

<file path=ppt/slides/slide6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84013264"/>
      </p:ext>
    </p:extLst>
  </p:cSld>
  <p:clrMapOvr>
    <a:masterClrMapping/>
  </p:clrMapOvr>
</p:sld>
</file>

<file path=ppt/slides/slide6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96927762"/>
      </p:ext>
    </p:extLst>
  </p:cSld>
  <p:clrMapOvr>
    <a:masterClrMapping/>
  </p:clrMapOvr>
</p:sld>
</file>

<file path=ppt/slides/slide6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XS8 SERIES </a:t>
            </a:r>
          </a:p>
        </p:txBody>
      </p:sp>
    </p:spTree>
    <p:extLst>
      <p:ext uri="{BB962C8B-B14F-4D97-AF65-F5344CB8AC3E}">
        <p14:creationId xmlns:p14="http://schemas.microsoft.com/office/powerpoint/2010/main" val="3683994128"/>
      </p:ext>
    </p:extLst>
  </p:cSld>
  <p:clrMapOvr>
    <a:masterClrMapping/>
  </p:clrMapOvr>
</p:sld>
</file>

<file path=ppt/slides/slide6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21109884"/>
      </p:ext>
    </p:extLst>
  </p:cSld>
  <p:clrMapOvr>
    <a:masterClrMapping/>
  </p:clrMapOvr>
</p:sld>
</file>

<file path=ppt/slides/slide6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71807602"/>
      </p:ext>
    </p:extLst>
  </p:cSld>
  <p:clrMapOvr>
    <a:masterClrMapping/>
  </p:clrMapOvr>
</p:sld>
</file>

<file path=ppt/slides/slide6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63185756"/>
      </p:ext>
    </p:extLst>
  </p:cSld>
  <p:clrMapOvr>
    <a:masterClrMapping/>
  </p:clrMapOvr>
</p:sld>
</file>

<file path=ppt/slides/slide6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XS9 SERIES </a:t>
            </a:r>
          </a:p>
        </p:txBody>
      </p:sp>
    </p:spTree>
    <p:extLst>
      <p:ext uri="{BB962C8B-B14F-4D97-AF65-F5344CB8AC3E}">
        <p14:creationId xmlns:p14="http://schemas.microsoft.com/office/powerpoint/2010/main" val="2172694598"/>
      </p:ext>
    </p:extLst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XL2 SERIES </a:t>
            </a:r>
          </a:p>
        </p:txBody>
      </p:sp>
    </p:spTree>
    <p:extLst>
      <p:ext uri="{BB962C8B-B14F-4D97-AF65-F5344CB8AC3E}">
        <p14:creationId xmlns:p14="http://schemas.microsoft.com/office/powerpoint/2010/main" val="3576147126"/>
      </p:ext>
    </p:extLst>
  </p:cSld>
  <p:clrMapOvr>
    <a:masterClrMapping/>
  </p:clrMapOvr>
</p:sld>
</file>

<file path=ppt/slides/slide6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78297209"/>
      </p:ext>
    </p:extLst>
  </p:cSld>
  <p:clrMapOvr>
    <a:masterClrMapping/>
  </p:clrMapOvr>
</p:sld>
</file>

<file path=ppt/slides/slide6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67480723"/>
      </p:ext>
    </p:extLst>
  </p:cSld>
  <p:clrMapOvr>
    <a:masterClrMapping/>
  </p:clrMapOvr>
</p:sld>
</file>

<file path=ppt/slides/slide6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26718634"/>
      </p:ext>
    </p:extLst>
  </p:cSld>
  <p:clrMapOvr>
    <a:masterClrMapping/>
  </p:clrMapOvr>
</p:sld>
</file>

<file path=ppt/slides/slide6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XS10 SERIES </a:t>
            </a:r>
          </a:p>
        </p:txBody>
      </p:sp>
    </p:spTree>
    <p:extLst>
      <p:ext uri="{BB962C8B-B14F-4D97-AF65-F5344CB8AC3E}">
        <p14:creationId xmlns:p14="http://schemas.microsoft.com/office/powerpoint/2010/main" val="3960616577"/>
      </p:ext>
    </p:extLst>
  </p:cSld>
  <p:clrMapOvr>
    <a:masterClrMapping/>
  </p:clrMapOvr>
</p:sld>
</file>

<file path=ppt/slides/slide6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39555418"/>
      </p:ext>
    </p:extLst>
  </p:cSld>
  <p:clrMapOvr>
    <a:masterClrMapping/>
  </p:clrMapOvr>
</p:sld>
</file>

<file path=ppt/slides/slide6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7259593"/>
      </p:ext>
    </p:extLst>
  </p:cSld>
  <p:clrMapOvr>
    <a:masterClrMapping/>
  </p:clrMapOvr>
</p:sld>
</file>

<file path=ppt/slides/slide6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4424294"/>
      </p:ext>
    </p:extLst>
  </p:cSld>
  <p:clrMapOvr>
    <a:masterClrMapping/>
  </p:clrMapOvr>
</p:sld>
</file>

<file path=ppt/slides/slide6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HM SERIES</a:t>
            </a:r>
          </a:p>
        </p:txBody>
      </p:sp>
    </p:spTree>
    <p:extLst>
      <p:ext uri="{BB962C8B-B14F-4D97-AF65-F5344CB8AC3E}">
        <p14:creationId xmlns:p14="http://schemas.microsoft.com/office/powerpoint/2010/main" val="2559592080"/>
      </p:ext>
    </p:extLst>
  </p:cSld>
  <p:clrMapOvr>
    <a:masterClrMapping/>
  </p:clrMapOvr>
</p:sld>
</file>

<file path=ppt/slides/slide6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HM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4588650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2157021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90053511"/>
      </p:ext>
    </p:extLst>
  </p:cSld>
  <p:clrMapOvr>
    <a:masterClrMapping/>
  </p:clrMapOvr>
</p:sld>
</file>

<file path=ppt/slides/slide6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267481129"/>
      </p:ext>
    </p:extLst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98005064"/>
      </p:ext>
    </p:extLst>
  </p:cSld>
  <p:clrMapOvr>
    <a:masterClrMapping/>
  </p:clrMapOvr>
</p:sld>
</file>

<file path=ppt/slides/slide6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9737467"/>
      </p:ext>
    </p:extLst>
  </p:cSld>
  <p:clrMapOvr>
    <a:masterClrMapping/>
  </p:clrMapOvr>
</p:sld>
</file>

<file path=ppt/slides/slide6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02160514"/>
      </p:ext>
    </p:extLst>
  </p:cSld>
  <p:clrMapOvr>
    <a:masterClrMapping/>
  </p:clrMapOvr>
</p:sld>
</file>

<file path=ppt/slides/slide6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5894925"/>
      </p:ext>
    </p:extLst>
  </p:cSld>
  <p:clrMapOvr>
    <a:masterClrMapping/>
  </p:clrMapOvr>
</p:sld>
</file>

<file path=ppt/slides/slide6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94695595"/>
      </p:ext>
    </p:extLst>
  </p:cSld>
  <p:clrMapOvr>
    <a:masterClrMapping/>
  </p:clrMapOvr>
</p:sld>
</file>

<file path=ppt/slides/slide6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50278899"/>
      </p:ext>
    </p:extLst>
  </p:cSld>
  <p:clrMapOvr>
    <a:masterClrMapping/>
  </p:clrMapOvr>
</p:sld>
</file>

<file path=ppt/slides/slide6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03810934"/>
      </p:ext>
    </p:extLst>
  </p:cSld>
  <p:clrMapOvr>
    <a:masterClrMapping/>
  </p:clrMapOvr>
</p:sld>
</file>

<file path=ppt/slides/slide6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21766188"/>
      </p:ext>
    </p:extLst>
  </p:cSld>
  <p:clrMapOvr>
    <a:masterClrMapping/>
  </p:clrMapOvr>
</p:sld>
</file>

<file path=ppt/slides/slide6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43882640"/>
      </p:ext>
    </p:extLst>
  </p:cSld>
  <p:clrMapOvr>
    <a:masterClrMapping/>
  </p:clrMapOvr>
</p:sld>
</file>

<file path=ppt/slides/slide6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72599599"/>
      </p:ext>
    </p:extLst>
  </p:cSld>
  <p:clrMapOvr>
    <a:masterClrMapping/>
  </p:clrMapOvr>
</p:sld>
</file>

<file path=ppt/slides/slide6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5306763"/>
      </p:ext>
    </p:extLst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89766042"/>
      </p:ext>
    </p:extLst>
  </p:cSld>
  <p:clrMapOvr>
    <a:masterClrMapping/>
  </p:clrMapOvr>
</p:sld>
</file>

<file path=ppt/slides/slide6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10086033"/>
      </p:ext>
    </p:extLst>
  </p:cSld>
  <p:clrMapOvr>
    <a:masterClrMapping/>
  </p:clrMapOvr>
</p:sld>
</file>

<file path=ppt/slides/slide6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81302417"/>
      </p:ext>
    </p:extLst>
  </p:cSld>
  <p:clrMapOvr>
    <a:masterClrMapping/>
  </p:clrMapOvr>
</p:sld>
</file>

<file path=ppt/slides/slide6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64215652"/>
      </p:ext>
    </p:extLst>
  </p:cSld>
  <p:clrMapOvr>
    <a:masterClrMapping/>
  </p:clrMapOvr>
</p:sld>
</file>

<file path=ppt/slides/slide6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4195041"/>
      </p:ext>
    </p:extLst>
  </p:cSld>
  <p:clrMapOvr>
    <a:masterClrMapping/>
  </p:clrMapOvr>
</p:sld>
</file>

<file path=ppt/slides/slide6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51910764"/>
      </p:ext>
    </p:extLst>
  </p:cSld>
  <p:clrMapOvr>
    <a:masterClrMapping/>
  </p:clrMapOvr>
</p:sld>
</file>

<file path=ppt/slides/slide6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1923389"/>
      </p:ext>
    </p:extLst>
  </p:cSld>
  <p:clrMapOvr>
    <a:masterClrMapping/>
  </p:clrMapOvr>
</p:sld>
</file>

<file path=ppt/slides/slide6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41084603"/>
      </p:ext>
    </p:extLst>
  </p:cSld>
  <p:clrMapOvr>
    <a:masterClrMapping/>
  </p:clrMapOvr>
</p:sld>
</file>

<file path=ppt/slides/slide6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73009540"/>
      </p:ext>
    </p:extLst>
  </p:cSld>
  <p:clrMapOvr>
    <a:masterClrMapping/>
  </p:clrMapOvr>
</p:sld>
</file>

<file path=ppt/slides/slide6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55829246"/>
      </p:ext>
    </p:extLst>
  </p:cSld>
  <p:clrMapOvr>
    <a:masterClrMapping/>
  </p:clrMapOvr>
</p:sld>
</file>

<file path=ppt/slides/slide6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1769735"/>
      </p:ext>
    </p:extLst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25130477"/>
      </p:ext>
    </p:extLst>
  </p:cSld>
  <p:clrMapOvr>
    <a:masterClrMapping/>
  </p:clrMapOvr>
</p:sld>
</file>

<file path=ppt/slides/slide6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15484168"/>
      </p:ext>
    </p:extLst>
  </p:cSld>
  <p:clrMapOvr>
    <a:masterClrMapping/>
  </p:clrMapOvr>
</p:sld>
</file>

<file path=ppt/slides/slide6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46932009"/>
      </p:ext>
    </p:extLst>
  </p:cSld>
  <p:clrMapOvr>
    <a:masterClrMapping/>
  </p:clrMapOvr>
</p:sld>
</file>

<file path=ppt/slides/slide6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08574423"/>
      </p:ext>
    </p:extLst>
  </p:cSld>
  <p:clrMapOvr>
    <a:masterClrMapping/>
  </p:clrMapOvr>
</p:sld>
</file>

<file path=ppt/slides/slide6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49951417"/>
      </p:ext>
    </p:extLst>
  </p:cSld>
  <p:clrMapOvr>
    <a:masterClrMapping/>
  </p:clrMapOvr>
</p:sld>
</file>

<file path=ppt/slides/slide6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69772760"/>
      </p:ext>
    </p:extLst>
  </p:cSld>
  <p:clrMapOvr>
    <a:masterClrMapping/>
  </p:clrMapOvr>
</p:sld>
</file>

<file path=ppt/slides/slide6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597213796"/>
      </p:ext>
    </p:extLst>
  </p:cSld>
  <p:clrMapOvr>
    <a:masterClrMapping/>
  </p:clrMapOvr>
</p:sld>
</file>

<file path=ppt/slides/slide6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2603426"/>
      </p:ext>
    </p:extLst>
  </p:cSld>
  <p:clrMapOvr>
    <a:masterClrMapping/>
  </p:clrMapOvr>
</p:sld>
</file>

<file path=ppt/slides/slide6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29627538"/>
      </p:ext>
    </p:extLst>
  </p:cSld>
  <p:clrMapOvr>
    <a:masterClrMapping/>
  </p:clrMapOvr>
</p:sld>
</file>

<file path=ppt/slides/slide6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50369014"/>
      </p:ext>
    </p:extLst>
  </p:cSld>
  <p:clrMapOvr>
    <a:masterClrMapping/>
  </p:clrMapOvr>
</p:sld>
</file>

<file path=ppt/slides/slide6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76263906"/>
      </p:ext>
    </p:extLst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XL3 SERIES </a:t>
            </a:r>
          </a:p>
        </p:txBody>
      </p:sp>
    </p:spTree>
    <p:extLst>
      <p:ext uri="{BB962C8B-B14F-4D97-AF65-F5344CB8AC3E}">
        <p14:creationId xmlns:p14="http://schemas.microsoft.com/office/powerpoint/2010/main" val="717169637"/>
      </p:ext>
    </p:extLst>
  </p:cSld>
  <p:clrMapOvr>
    <a:masterClrMapping/>
  </p:clrMapOvr>
</p:sld>
</file>

<file path=ppt/slides/slide6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14032768"/>
      </p:ext>
    </p:extLst>
  </p:cSld>
  <p:clrMapOvr>
    <a:masterClrMapping/>
  </p:clrMapOvr>
</p:sld>
</file>

<file path=ppt/slides/slide6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30763548"/>
      </p:ext>
    </p:extLst>
  </p:cSld>
  <p:clrMapOvr>
    <a:masterClrMapping/>
  </p:clrMapOvr>
</p:sld>
</file>

<file path=ppt/slides/slide6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50087024"/>
      </p:ext>
    </p:extLst>
  </p:cSld>
  <p:clrMapOvr>
    <a:masterClrMapping/>
  </p:clrMapOvr>
</p:sld>
</file>

<file path=ppt/slides/slide6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6764527"/>
      </p:ext>
    </p:extLst>
  </p:cSld>
  <p:clrMapOvr>
    <a:masterClrMapping/>
  </p:clrMapOvr>
</p:sld>
</file>

<file path=ppt/slides/slide6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74082309"/>
      </p:ext>
    </p:extLst>
  </p:cSld>
  <p:clrMapOvr>
    <a:masterClrMapping/>
  </p:clrMapOvr>
</p:sld>
</file>

<file path=ppt/slides/slide6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1067316"/>
      </p:ext>
    </p:extLst>
  </p:cSld>
  <p:clrMapOvr>
    <a:masterClrMapping/>
  </p:clrMapOvr>
</p:sld>
</file>

<file path=ppt/slides/slide6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58675683"/>
      </p:ext>
    </p:extLst>
  </p:cSld>
  <p:clrMapOvr>
    <a:masterClrMapping/>
  </p:clrMapOvr>
</p:sld>
</file>

<file path=ppt/slides/slide6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3539070"/>
      </p:ext>
    </p:extLst>
  </p:cSld>
  <p:clrMapOvr>
    <a:masterClrMapping/>
  </p:clrMapOvr>
</p:sld>
</file>

<file path=ppt/slides/slide6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735160996"/>
      </p:ext>
    </p:extLst>
  </p:cSld>
  <p:clrMapOvr>
    <a:masterClrMapping/>
  </p:clrMapOvr>
</p:sld>
</file>

<file path=ppt/slides/slide6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0827739"/>
      </p:ext>
    </p:extLst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82628641"/>
      </p:ext>
    </p:extLst>
  </p:cSld>
  <p:clrMapOvr>
    <a:masterClrMapping/>
  </p:clrMapOvr>
</p:sld>
</file>

<file path=ppt/slides/slide6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62952523"/>
      </p:ext>
    </p:extLst>
  </p:cSld>
  <p:clrMapOvr>
    <a:masterClrMapping/>
  </p:clrMapOvr>
</p:sld>
</file>

<file path=ppt/slides/slide6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90620310"/>
      </p:ext>
    </p:extLst>
  </p:cSld>
  <p:clrMapOvr>
    <a:masterClrMapping/>
  </p:clrMapOvr>
</p:sld>
</file>

<file path=ppt/slides/slide6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8193869"/>
      </p:ext>
    </p:extLst>
  </p:cSld>
  <p:clrMapOvr>
    <a:masterClrMapping/>
  </p:clrMapOvr>
</p:sld>
</file>

<file path=ppt/slides/slide6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82789212"/>
      </p:ext>
    </p:extLst>
  </p:cSld>
  <p:clrMapOvr>
    <a:masterClrMapping/>
  </p:clrMapOvr>
</p:sld>
</file>

<file path=ppt/slides/slide6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43788394"/>
      </p:ext>
    </p:extLst>
  </p:cSld>
  <p:clrMapOvr>
    <a:masterClrMapping/>
  </p:clrMapOvr>
</p:sld>
</file>

<file path=ppt/slides/slide6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52359868"/>
      </p:ext>
    </p:extLst>
  </p:cSld>
  <p:clrMapOvr>
    <a:masterClrMapping/>
  </p:clrMapOvr>
</p:sld>
</file>

<file path=ppt/slides/slide6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64909541"/>
      </p:ext>
    </p:extLst>
  </p:cSld>
  <p:clrMapOvr>
    <a:masterClrMapping/>
  </p:clrMapOvr>
</p:sld>
</file>

<file path=ppt/slides/slide6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58301069"/>
      </p:ext>
    </p:extLst>
  </p:cSld>
  <p:clrMapOvr>
    <a:masterClrMapping/>
  </p:clrMapOvr>
</p:sld>
</file>

<file path=ppt/slides/slide6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07681972"/>
      </p:ext>
    </p:extLst>
  </p:cSld>
  <p:clrMapOvr>
    <a:masterClrMapping/>
  </p:clrMapOvr>
</p:sld>
</file>

<file path=ppt/slides/slide6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85174882"/>
      </p:ext>
    </p:extLst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49596481"/>
      </p:ext>
    </p:extLst>
  </p:cSld>
  <p:clrMapOvr>
    <a:masterClrMapping/>
  </p:clrMapOvr>
</p:sld>
</file>

<file path=ppt/slides/slide6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63885391"/>
      </p:ext>
    </p:extLst>
  </p:cSld>
  <p:clrMapOvr>
    <a:masterClrMapping/>
  </p:clrMapOvr>
</p:sld>
</file>

<file path=ppt/slides/slide6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55248362"/>
      </p:ext>
    </p:extLst>
  </p:cSld>
  <p:clrMapOvr>
    <a:masterClrMapping/>
  </p:clrMapOvr>
</p:sld>
</file>

<file path=ppt/slides/slide6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8666989"/>
      </p:ext>
    </p:extLst>
  </p:cSld>
  <p:clrMapOvr>
    <a:masterClrMapping/>
  </p:clrMapOvr>
</p:sld>
</file>

<file path=ppt/slides/slide6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08228273"/>
      </p:ext>
    </p:extLst>
  </p:cSld>
  <p:clrMapOvr>
    <a:masterClrMapping/>
  </p:clrMapOvr>
</p:sld>
</file>

<file path=ppt/slides/slide6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33772924"/>
      </p:ext>
    </p:extLst>
  </p:cSld>
  <p:clrMapOvr>
    <a:masterClrMapping/>
  </p:clrMapOvr>
</p:sld>
</file>

<file path=ppt/slides/slide6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57960186"/>
      </p:ext>
    </p:extLst>
  </p:cSld>
  <p:clrMapOvr>
    <a:masterClrMapping/>
  </p:clrMapOvr>
</p:sld>
</file>

<file path=ppt/slides/slide6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81514603"/>
      </p:ext>
    </p:extLst>
  </p:cSld>
  <p:clrMapOvr>
    <a:masterClrMapping/>
  </p:clrMapOvr>
</p:sld>
</file>

<file path=ppt/slides/slide6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59076637"/>
      </p:ext>
    </p:extLst>
  </p:cSld>
  <p:clrMapOvr>
    <a:masterClrMapping/>
  </p:clrMapOvr>
</p:sld>
</file>

<file path=ppt/slides/slide6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53714986"/>
      </p:ext>
    </p:extLst>
  </p:cSld>
  <p:clrMapOvr>
    <a:masterClrMapping/>
  </p:clrMapOvr>
</p:sld>
</file>

<file path=ppt/slides/slide6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165572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63124919"/>
      </p:ext>
    </p:extLst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68318185"/>
      </p:ext>
    </p:extLst>
  </p:cSld>
  <p:clrMapOvr>
    <a:masterClrMapping/>
  </p:clrMapOvr>
</p:sld>
</file>

<file path=ppt/slides/slide6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30429425"/>
      </p:ext>
    </p:extLst>
  </p:cSld>
  <p:clrMapOvr>
    <a:masterClrMapping/>
  </p:clrMapOvr>
</p:sld>
</file>

<file path=ppt/slides/slide6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45244580"/>
      </p:ext>
    </p:extLst>
  </p:cSld>
  <p:clrMapOvr>
    <a:masterClrMapping/>
  </p:clrMapOvr>
</p:sld>
</file>

<file path=ppt/slides/slide6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38434063"/>
      </p:ext>
    </p:extLst>
  </p:cSld>
  <p:clrMapOvr>
    <a:masterClrMapping/>
  </p:clrMapOvr>
</p:sld>
</file>

<file path=ppt/slides/slide6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61149335"/>
      </p:ext>
    </p:extLst>
  </p:cSld>
  <p:clrMapOvr>
    <a:masterClrMapping/>
  </p:clrMapOvr>
</p:sld>
</file>

<file path=ppt/slides/slide6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76056656"/>
      </p:ext>
    </p:extLst>
  </p:cSld>
  <p:clrMapOvr>
    <a:masterClrMapping/>
  </p:clrMapOvr>
</p:sld>
</file>

<file path=ppt/slides/slide6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0482313"/>
      </p:ext>
    </p:extLst>
  </p:cSld>
  <p:clrMapOvr>
    <a:masterClrMapping/>
  </p:clrMapOvr>
</p:sld>
</file>

<file path=ppt/slides/slide6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70758069"/>
      </p:ext>
    </p:extLst>
  </p:cSld>
  <p:clrMapOvr>
    <a:masterClrMapping/>
  </p:clrMapOvr>
</p:sld>
</file>

<file path=ppt/slides/slide6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72405198"/>
      </p:ext>
    </p:extLst>
  </p:cSld>
  <p:clrMapOvr>
    <a:masterClrMapping/>
  </p:clrMapOvr>
</p:sld>
</file>

<file path=ppt/slides/slide6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86812347"/>
      </p:ext>
    </p:extLst>
  </p:cSld>
  <p:clrMapOvr>
    <a:masterClrMapping/>
  </p:clrMapOvr>
</p:sld>
</file>

<file path=ppt/slides/slide6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20697392"/>
      </p:ext>
    </p:extLst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XL4 SERIES </a:t>
            </a:r>
          </a:p>
        </p:txBody>
      </p:sp>
    </p:spTree>
    <p:extLst>
      <p:ext uri="{BB962C8B-B14F-4D97-AF65-F5344CB8AC3E}">
        <p14:creationId xmlns:p14="http://schemas.microsoft.com/office/powerpoint/2010/main" val="3665745037"/>
      </p:ext>
    </p:extLst>
  </p:cSld>
  <p:clrMapOvr>
    <a:masterClrMapping/>
  </p:clrMapOvr>
</p:sld>
</file>

<file path=ppt/slides/slide6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36876320"/>
      </p:ext>
    </p:extLst>
  </p:cSld>
  <p:clrMapOvr>
    <a:masterClrMapping/>
  </p:clrMapOvr>
</p:sld>
</file>

<file path=ppt/slides/slide6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01487870"/>
      </p:ext>
    </p:extLst>
  </p:cSld>
  <p:clrMapOvr>
    <a:masterClrMapping/>
  </p:clrMapOvr>
</p:sld>
</file>

<file path=ppt/slides/slide6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48139565"/>
      </p:ext>
    </p:extLst>
  </p:cSld>
  <p:clrMapOvr>
    <a:masterClrMapping/>
  </p:clrMapOvr>
</p:sld>
</file>

<file path=ppt/slides/slide6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34687863"/>
      </p:ext>
    </p:extLst>
  </p:cSld>
  <p:clrMapOvr>
    <a:masterClrMapping/>
  </p:clrMapOvr>
</p:sld>
</file>

<file path=ppt/slides/slide6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01463140"/>
      </p:ext>
    </p:extLst>
  </p:cSld>
  <p:clrMapOvr>
    <a:masterClrMapping/>
  </p:clrMapOvr>
</p:sld>
</file>

<file path=ppt/slides/slide6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3702446"/>
      </p:ext>
    </p:extLst>
  </p:cSld>
  <p:clrMapOvr>
    <a:masterClrMapping/>
  </p:clrMapOvr>
</p:sld>
</file>

<file path=ppt/slides/slide6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62637304"/>
      </p:ext>
    </p:extLst>
  </p:cSld>
  <p:clrMapOvr>
    <a:masterClrMapping/>
  </p:clrMapOvr>
</p:sld>
</file>

<file path=ppt/slides/slide6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499625252"/>
      </p:ext>
    </p:extLst>
  </p:cSld>
  <p:clrMapOvr>
    <a:masterClrMapping/>
  </p:clrMapOvr>
</p:sld>
</file>

<file path=ppt/slides/slide6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1923829"/>
      </p:ext>
    </p:extLst>
  </p:cSld>
  <p:clrMapOvr>
    <a:masterClrMapping/>
  </p:clrMapOvr>
</p:sld>
</file>

<file path=ppt/slides/slide6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97108341"/>
      </p:ext>
    </p:extLst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76182745"/>
      </p:ext>
    </p:extLst>
  </p:cSld>
  <p:clrMapOvr>
    <a:masterClrMapping/>
  </p:clrMapOvr>
</p:sld>
</file>

<file path=ppt/slides/slide6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84144528"/>
      </p:ext>
    </p:extLst>
  </p:cSld>
  <p:clrMapOvr>
    <a:masterClrMapping/>
  </p:clrMapOvr>
</p:sld>
</file>

<file path=ppt/slides/slide6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42486572"/>
      </p:ext>
    </p:extLst>
  </p:cSld>
  <p:clrMapOvr>
    <a:masterClrMapping/>
  </p:clrMapOvr>
</p:sld>
</file>

<file path=ppt/slides/slide6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20314275"/>
      </p:ext>
    </p:extLst>
  </p:cSld>
  <p:clrMapOvr>
    <a:masterClrMapping/>
  </p:clrMapOvr>
</p:sld>
</file>

<file path=ppt/slides/slide6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03762958"/>
      </p:ext>
    </p:extLst>
  </p:cSld>
  <p:clrMapOvr>
    <a:masterClrMapping/>
  </p:clrMapOvr>
</p:sld>
</file>

<file path=ppt/slides/slide6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02735350"/>
      </p:ext>
    </p:extLst>
  </p:cSld>
  <p:clrMapOvr>
    <a:masterClrMapping/>
  </p:clrMapOvr>
</p:sld>
</file>

<file path=ppt/slides/slide6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87177353"/>
      </p:ext>
    </p:extLst>
  </p:cSld>
  <p:clrMapOvr>
    <a:masterClrMapping/>
  </p:clrMapOvr>
</p:sld>
</file>

<file path=ppt/slides/slide6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17876227"/>
      </p:ext>
    </p:extLst>
  </p:cSld>
  <p:clrMapOvr>
    <a:masterClrMapping/>
  </p:clrMapOvr>
</p:sld>
</file>

<file path=ppt/slides/slide6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04717118"/>
      </p:ext>
    </p:extLst>
  </p:cSld>
  <p:clrMapOvr>
    <a:masterClrMapping/>
  </p:clrMapOvr>
</p:sld>
</file>

<file path=ppt/slides/slide6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59401312"/>
      </p:ext>
    </p:extLst>
  </p:cSld>
  <p:clrMapOvr>
    <a:masterClrMapping/>
  </p:clrMapOvr>
</p:sld>
</file>

<file path=ppt/slides/slide6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52361987"/>
      </p:ext>
    </p:extLst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36403931"/>
      </p:ext>
    </p:extLst>
  </p:cSld>
  <p:clrMapOvr>
    <a:masterClrMapping/>
  </p:clrMapOvr>
</p:sld>
</file>

<file path=ppt/slides/slide6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683675223"/>
      </p:ext>
    </p:extLst>
  </p:cSld>
  <p:clrMapOvr>
    <a:masterClrMapping/>
  </p:clrMapOvr>
</p:sld>
</file>

<file path=ppt/slides/slide6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6065"/>
      </p:ext>
    </p:extLst>
  </p:cSld>
  <p:clrMapOvr>
    <a:masterClrMapping/>
  </p:clrMapOvr>
</p:sld>
</file>

<file path=ppt/slides/slide6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0358230"/>
      </p:ext>
    </p:extLst>
  </p:cSld>
  <p:clrMapOvr>
    <a:masterClrMapping/>
  </p:clrMapOvr>
</p:sld>
</file>

<file path=ppt/slides/slide6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02307112"/>
      </p:ext>
    </p:extLst>
  </p:cSld>
  <p:clrMapOvr>
    <a:masterClrMapping/>
  </p:clrMapOvr>
</p:sld>
</file>

<file path=ppt/slides/slide6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69591891"/>
      </p:ext>
    </p:extLst>
  </p:cSld>
  <p:clrMapOvr>
    <a:masterClrMapping/>
  </p:clrMapOvr>
</p:sld>
</file>

<file path=ppt/slides/slide6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50240716"/>
      </p:ext>
    </p:extLst>
  </p:cSld>
  <p:clrMapOvr>
    <a:masterClrMapping/>
  </p:clrMapOvr>
</p:sld>
</file>

<file path=ppt/slides/slide6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26159594"/>
      </p:ext>
    </p:extLst>
  </p:cSld>
  <p:clrMapOvr>
    <a:masterClrMapping/>
  </p:clrMapOvr>
</p:sld>
</file>

<file path=ppt/slides/slide6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21118924"/>
      </p:ext>
    </p:extLst>
  </p:cSld>
  <p:clrMapOvr>
    <a:masterClrMapping/>
  </p:clrMapOvr>
</p:sld>
</file>

<file path=ppt/slides/slide6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7162075"/>
      </p:ext>
    </p:extLst>
  </p:cSld>
  <p:clrMapOvr>
    <a:masterClrMapping/>
  </p:clrMapOvr>
</p:sld>
</file>

<file path=ppt/slides/slide6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78494702"/>
      </p:ext>
    </p:extLst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76720255"/>
      </p:ext>
    </p:extLst>
  </p:cSld>
  <p:clrMapOvr>
    <a:masterClrMapping/>
  </p:clrMapOvr>
</p:sld>
</file>

<file path=ppt/slides/slide6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35780191"/>
      </p:ext>
    </p:extLst>
  </p:cSld>
  <p:clrMapOvr>
    <a:masterClrMapping/>
  </p:clrMapOvr>
</p:sld>
</file>

<file path=ppt/slides/slide6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88345418"/>
      </p:ext>
    </p:extLst>
  </p:cSld>
  <p:clrMapOvr>
    <a:masterClrMapping/>
  </p:clrMapOvr>
</p:sld>
</file>

<file path=ppt/slides/slide6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7114864"/>
      </p:ext>
    </p:extLst>
  </p:cSld>
  <p:clrMapOvr>
    <a:masterClrMapping/>
  </p:clrMapOvr>
</p:sld>
</file>

<file path=ppt/slides/slide6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599936793"/>
      </p:ext>
    </p:extLst>
  </p:cSld>
  <p:clrMapOvr>
    <a:masterClrMapping/>
  </p:clrMapOvr>
</p:sld>
</file>

<file path=ppt/slides/slide6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2209248"/>
      </p:ext>
    </p:extLst>
  </p:cSld>
  <p:clrMapOvr>
    <a:masterClrMapping/>
  </p:clrMapOvr>
</p:sld>
</file>

<file path=ppt/slides/slide6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45488584"/>
      </p:ext>
    </p:extLst>
  </p:cSld>
  <p:clrMapOvr>
    <a:masterClrMapping/>
  </p:clrMapOvr>
</p:sld>
</file>

<file path=ppt/slides/slide6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11735998"/>
      </p:ext>
    </p:extLst>
  </p:cSld>
  <p:clrMapOvr>
    <a:masterClrMapping/>
  </p:clrMapOvr>
</p:sld>
</file>

<file path=ppt/slides/slide6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70392100"/>
      </p:ext>
    </p:extLst>
  </p:cSld>
  <p:clrMapOvr>
    <a:masterClrMapping/>
  </p:clrMapOvr>
</p:sld>
</file>

<file path=ppt/slides/slide6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09174503"/>
      </p:ext>
    </p:extLst>
  </p:cSld>
  <p:clrMapOvr>
    <a:masterClrMapping/>
  </p:clrMapOvr>
</p:sld>
</file>

<file path=ppt/slides/slide6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35122965"/>
      </p:ext>
    </p:extLst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XL5 SERIES </a:t>
            </a:r>
          </a:p>
        </p:txBody>
      </p:sp>
    </p:spTree>
    <p:extLst>
      <p:ext uri="{BB962C8B-B14F-4D97-AF65-F5344CB8AC3E}">
        <p14:creationId xmlns:p14="http://schemas.microsoft.com/office/powerpoint/2010/main" val="1544152619"/>
      </p:ext>
    </p:extLst>
  </p:cSld>
  <p:clrMapOvr>
    <a:masterClrMapping/>
  </p:clrMapOvr>
</p:sld>
</file>

<file path=ppt/slides/slide6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0821125"/>
      </p:ext>
    </p:extLst>
  </p:cSld>
  <p:clrMapOvr>
    <a:masterClrMapping/>
  </p:clrMapOvr>
</p:sld>
</file>

<file path=ppt/slides/slide6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27173446"/>
      </p:ext>
    </p:extLst>
  </p:cSld>
  <p:clrMapOvr>
    <a:masterClrMapping/>
  </p:clrMapOvr>
</p:sld>
</file>

<file path=ppt/slides/slide6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1661189"/>
      </p:ext>
    </p:extLst>
  </p:cSld>
  <p:clrMapOvr>
    <a:masterClrMapping/>
  </p:clrMapOvr>
</p:sld>
</file>

<file path=ppt/slides/slide6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88163592"/>
      </p:ext>
    </p:extLst>
  </p:cSld>
  <p:clrMapOvr>
    <a:masterClrMapping/>
  </p:clrMapOvr>
</p:sld>
</file>

<file path=ppt/slides/slide6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84907226"/>
      </p:ext>
    </p:extLst>
  </p:cSld>
  <p:clrMapOvr>
    <a:masterClrMapping/>
  </p:clrMapOvr>
</p:sld>
</file>

<file path=ppt/slides/slide6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41827057"/>
      </p:ext>
    </p:extLst>
  </p:cSld>
  <p:clrMapOvr>
    <a:masterClrMapping/>
  </p:clrMapOvr>
</p:sld>
</file>

<file path=ppt/slides/slide6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336520821"/>
      </p:ext>
    </p:extLst>
  </p:cSld>
  <p:clrMapOvr>
    <a:masterClrMapping/>
  </p:clrMapOvr>
</p:sld>
</file>

<file path=ppt/slides/slide6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2119986"/>
      </p:ext>
    </p:extLst>
  </p:cSld>
  <p:clrMapOvr>
    <a:masterClrMapping/>
  </p:clrMapOvr>
</p:sld>
</file>

<file path=ppt/slides/slide6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05377969"/>
      </p:ext>
    </p:extLst>
  </p:cSld>
  <p:clrMapOvr>
    <a:masterClrMapping/>
  </p:clrMapOvr>
</p:sld>
</file>

<file path=ppt/slides/slide6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4688596"/>
      </p:ext>
    </p:extLst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24049855"/>
      </p:ext>
    </p:extLst>
  </p:cSld>
  <p:clrMapOvr>
    <a:masterClrMapping/>
  </p:clrMapOvr>
</p:sld>
</file>

<file path=ppt/slides/slide6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42475936"/>
      </p:ext>
    </p:extLst>
  </p:cSld>
  <p:clrMapOvr>
    <a:masterClrMapping/>
  </p:clrMapOvr>
</p:sld>
</file>

<file path=ppt/slides/slide6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57605904"/>
      </p:ext>
    </p:extLst>
  </p:cSld>
  <p:clrMapOvr>
    <a:masterClrMapping/>
  </p:clrMapOvr>
</p:sld>
</file>

<file path=ppt/slides/slide6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89759811"/>
      </p:ext>
    </p:extLst>
  </p:cSld>
  <p:clrMapOvr>
    <a:masterClrMapping/>
  </p:clrMapOvr>
</p:sld>
</file>

<file path=ppt/slides/slide6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78426042"/>
      </p:ext>
    </p:extLst>
  </p:cSld>
  <p:clrMapOvr>
    <a:masterClrMapping/>
  </p:clrMapOvr>
</p:sld>
</file>

<file path=ppt/slides/slide6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41311697"/>
      </p:ext>
    </p:extLst>
  </p:cSld>
  <p:clrMapOvr>
    <a:masterClrMapping/>
  </p:clrMapOvr>
</p:sld>
</file>

<file path=ppt/slides/slide6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40194316"/>
      </p:ext>
    </p:extLst>
  </p:cSld>
  <p:clrMapOvr>
    <a:masterClrMapping/>
  </p:clrMapOvr>
</p:sld>
</file>

<file path=ppt/slides/slide6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45007731"/>
      </p:ext>
    </p:extLst>
  </p:cSld>
  <p:clrMapOvr>
    <a:masterClrMapping/>
  </p:clrMapOvr>
</p:sld>
</file>

<file path=ppt/slides/slide6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02920912"/>
      </p:ext>
    </p:extLst>
  </p:cSld>
  <p:clrMapOvr>
    <a:masterClrMapping/>
  </p:clrMapOvr>
</p:sld>
</file>

<file path=ppt/slides/slide6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19392859"/>
      </p:ext>
    </p:extLst>
  </p:cSld>
  <p:clrMapOvr>
    <a:masterClrMapping/>
  </p:clrMapOvr>
</p:sld>
</file>

<file path=ppt/slides/slide6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HM1 SERIES </a:t>
            </a:r>
          </a:p>
        </p:txBody>
      </p:sp>
    </p:spTree>
    <p:extLst>
      <p:ext uri="{BB962C8B-B14F-4D97-AF65-F5344CB8AC3E}">
        <p14:creationId xmlns:p14="http://schemas.microsoft.com/office/powerpoint/2010/main" val="4054616711"/>
      </p:ext>
    </p:extLst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82487529"/>
      </p:ext>
    </p:extLst>
  </p:cSld>
  <p:clrMapOvr>
    <a:masterClrMapping/>
  </p:clrMapOvr>
</p:sld>
</file>

<file path=ppt/slides/slide6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3901686"/>
      </p:ext>
    </p:extLst>
  </p:cSld>
  <p:clrMapOvr>
    <a:masterClrMapping/>
  </p:clrMapOvr>
</p:sld>
</file>

<file path=ppt/slides/slide6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19425576"/>
      </p:ext>
    </p:extLst>
  </p:cSld>
  <p:clrMapOvr>
    <a:masterClrMapping/>
  </p:clrMapOvr>
</p:sld>
</file>

<file path=ppt/slides/slide6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73429044"/>
      </p:ext>
    </p:extLst>
  </p:cSld>
  <p:clrMapOvr>
    <a:masterClrMapping/>
  </p:clrMapOvr>
</p:sld>
</file>

<file path=ppt/slides/slide6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HM2 SERIES </a:t>
            </a:r>
          </a:p>
        </p:txBody>
      </p:sp>
    </p:spTree>
    <p:extLst>
      <p:ext uri="{BB962C8B-B14F-4D97-AF65-F5344CB8AC3E}">
        <p14:creationId xmlns:p14="http://schemas.microsoft.com/office/powerpoint/2010/main" val="2697461629"/>
      </p:ext>
    </p:extLst>
  </p:cSld>
  <p:clrMapOvr>
    <a:masterClrMapping/>
  </p:clrMapOvr>
</p:sld>
</file>

<file path=ppt/slides/slide6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81594092"/>
      </p:ext>
    </p:extLst>
  </p:cSld>
  <p:clrMapOvr>
    <a:masterClrMapping/>
  </p:clrMapOvr>
</p:sld>
</file>

<file path=ppt/slides/slide6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52257657"/>
      </p:ext>
    </p:extLst>
  </p:cSld>
  <p:clrMapOvr>
    <a:masterClrMapping/>
  </p:clrMapOvr>
</p:sld>
</file>

<file path=ppt/slides/slide6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54996124"/>
      </p:ext>
    </p:extLst>
  </p:cSld>
  <p:clrMapOvr>
    <a:masterClrMapping/>
  </p:clrMapOvr>
</p:sld>
</file>

<file path=ppt/slides/slide6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HM3 SERIES </a:t>
            </a:r>
          </a:p>
        </p:txBody>
      </p:sp>
    </p:spTree>
    <p:extLst>
      <p:ext uri="{BB962C8B-B14F-4D97-AF65-F5344CB8AC3E}">
        <p14:creationId xmlns:p14="http://schemas.microsoft.com/office/powerpoint/2010/main" val="4118844366"/>
      </p:ext>
    </p:extLst>
  </p:cSld>
  <p:clrMapOvr>
    <a:masterClrMapping/>
  </p:clrMapOvr>
</p:sld>
</file>

<file path=ppt/slides/slide6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3567307"/>
      </p:ext>
    </p:extLst>
  </p:cSld>
  <p:clrMapOvr>
    <a:masterClrMapping/>
  </p:clrMapOvr>
</p:sld>
</file>

<file path=ppt/slides/slide6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215360"/>
      </p:ext>
    </p:extLst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27473283"/>
      </p:ext>
    </p:extLst>
  </p:cSld>
  <p:clrMapOvr>
    <a:masterClrMapping/>
  </p:clrMapOvr>
</p:sld>
</file>

<file path=ppt/slides/slide6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38271850"/>
      </p:ext>
    </p:extLst>
  </p:cSld>
  <p:clrMapOvr>
    <a:masterClrMapping/>
  </p:clrMapOvr>
</p:sld>
</file>

<file path=ppt/slides/slide6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HM4 SERIES </a:t>
            </a:r>
          </a:p>
        </p:txBody>
      </p:sp>
    </p:spTree>
    <p:extLst>
      <p:ext uri="{BB962C8B-B14F-4D97-AF65-F5344CB8AC3E}">
        <p14:creationId xmlns:p14="http://schemas.microsoft.com/office/powerpoint/2010/main" val="26381778"/>
      </p:ext>
    </p:extLst>
  </p:cSld>
  <p:clrMapOvr>
    <a:masterClrMapping/>
  </p:clrMapOvr>
</p:sld>
</file>

<file path=ppt/slides/slide6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68170552"/>
      </p:ext>
    </p:extLst>
  </p:cSld>
  <p:clrMapOvr>
    <a:masterClrMapping/>
  </p:clrMapOvr>
</p:sld>
</file>

<file path=ppt/slides/slide6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36732394"/>
      </p:ext>
    </p:extLst>
  </p:cSld>
  <p:clrMapOvr>
    <a:masterClrMapping/>
  </p:clrMapOvr>
</p:sld>
</file>

<file path=ppt/slides/slide6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0987576"/>
      </p:ext>
    </p:extLst>
  </p:cSld>
  <p:clrMapOvr>
    <a:masterClrMapping/>
  </p:clrMapOvr>
</p:sld>
</file>

<file path=ppt/slides/slide6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HM5 SERIES </a:t>
            </a:r>
          </a:p>
        </p:txBody>
      </p:sp>
    </p:spTree>
    <p:extLst>
      <p:ext uri="{BB962C8B-B14F-4D97-AF65-F5344CB8AC3E}">
        <p14:creationId xmlns:p14="http://schemas.microsoft.com/office/powerpoint/2010/main" val="267280287"/>
      </p:ext>
    </p:extLst>
  </p:cSld>
  <p:clrMapOvr>
    <a:masterClrMapping/>
  </p:clrMapOvr>
</p:sld>
</file>

<file path=ppt/slides/slide6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72035336"/>
      </p:ext>
    </p:extLst>
  </p:cSld>
  <p:clrMapOvr>
    <a:masterClrMapping/>
  </p:clrMapOvr>
</p:sld>
</file>

<file path=ppt/slides/slide6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27958898"/>
      </p:ext>
    </p:extLst>
  </p:cSld>
  <p:clrMapOvr>
    <a:masterClrMapping/>
  </p:clrMapOvr>
</p:sld>
</file>

<file path=ppt/slides/slide6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48727024"/>
      </p:ext>
    </p:extLst>
  </p:cSld>
  <p:clrMapOvr>
    <a:masterClrMapping/>
  </p:clrMapOvr>
</p:sld>
</file>

<file path=ppt/slides/slide6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HM6 SERIES </a:t>
            </a:r>
          </a:p>
        </p:txBody>
      </p:sp>
    </p:spTree>
    <p:extLst>
      <p:ext uri="{BB962C8B-B14F-4D97-AF65-F5344CB8AC3E}">
        <p14:creationId xmlns:p14="http://schemas.microsoft.com/office/powerpoint/2010/main" val="1305277564"/>
      </p:ext>
    </p:extLst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XL6 SERIES </a:t>
            </a:r>
          </a:p>
        </p:txBody>
      </p:sp>
    </p:spTree>
    <p:extLst>
      <p:ext uri="{BB962C8B-B14F-4D97-AF65-F5344CB8AC3E}">
        <p14:creationId xmlns:p14="http://schemas.microsoft.com/office/powerpoint/2010/main" val="2812582132"/>
      </p:ext>
    </p:extLst>
  </p:cSld>
  <p:clrMapOvr>
    <a:masterClrMapping/>
  </p:clrMapOvr>
</p:sld>
</file>

<file path=ppt/slides/slide6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56321143"/>
      </p:ext>
    </p:extLst>
  </p:cSld>
  <p:clrMapOvr>
    <a:masterClrMapping/>
  </p:clrMapOvr>
</p:sld>
</file>

<file path=ppt/slides/slide6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0880746"/>
      </p:ext>
    </p:extLst>
  </p:cSld>
  <p:clrMapOvr>
    <a:masterClrMapping/>
  </p:clrMapOvr>
</p:sld>
</file>

<file path=ppt/slides/slide6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43145650"/>
      </p:ext>
    </p:extLst>
  </p:cSld>
  <p:clrMapOvr>
    <a:masterClrMapping/>
  </p:clrMapOvr>
</p:sld>
</file>

<file path=ppt/slides/slide6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HM7 SERIES </a:t>
            </a:r>
          </a:p>
        </p:txBody>
      </p:sp>
    </p:spTree>
    <p:extLst>
      <p:ext uri="{BB962C8B-B14F-4D97-AF65-F5344CB8AC3E}">
        <p14:creationId xmlns:p14="http://schemas.microsoft.com/office/powerpoint/2010/main" val="649167127"/>
      </p:ext>
    </p:extLst>
  </p:cSld>
  <p:clrMapOvr>
    <a:masterClrMapping/>
  </p:clrMapOvr>
</p:sld>
</file>

<file path=ppt/slides/slide6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23546838"/>
      </p:ext>
    </p:extLst>
  </p:cSld>
  <p:clrMapOvr>
    <a:masterClrMapping/>
  </p:clrMapOvr>
</p:sld>
</file>

<file path=ppt/slides/slide6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1562801"/>
      </p:ext>
    </p:extLst>
  </p:cSld>
  <p:clrMapOvr>
    <a:masterClrMapping/>
  </p:clrMapOvr>
</p:sld>
</file>

<file path=ppt/slides/slide6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45621867"/>
      </p:ext>
    </p:extLst>
  </p:cSld>
  <p:clrMapOvr>
    <a:masterClrMapping/>
  </p:clrMapOvr>
</p:sld>
</file>

<file path=ppt/slides/slide6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HM8 SERIES </a:t>
            </a:r>
          </a:p>
        </p:txBody>
      </p:sp>
    </p:spTree>
    <p:extLst>
      <p:ext uri="{BB962C8B-B14F-4D97-AF65-F5344CB8AC3E}">
        <p14:creationId xmlns:p14="http://schemas.microsoft.com/office/powerpoint/2010/main" val="763259821"/>
      </p:ext>
    </p:extLst>
  </p:cSld>
  <p:clrMapOvr>
    <a:masterClrMapping/>
  </p:clrMapOvr>
</p:sld>
</file>

<file path=ppt/slides/slide6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25059091"/>
      </p:ext>
    </p:extLst>
  </p:cSld>
  <p:clrMapOvr>
    <a:masterClrMapping/>
  </p:clrMapOvr>
</p:sld>
</file>

<file path=ppt/slides/slide6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007348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28016699"/>
      </p:ext>
    </p:extLst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60380515"/>
      </p:ext>
    </p:extLst>
  </p:cSld>
  <p:clrMapOvr>
    <a:masterClrMapping/>
  </p:clrMapOvr>
</p:sld>
</file>

<file path=ppt/slides/slide6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55170371"/>
      </p:ext>
    </p:extLst>
  </p:cSld>
  <p:clrMapOvr>
    <a:masterClrMapping/>
  </p:clrMapOvr>
</p:sld>
</file>

<file path=ppt/slides/slide6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HM9 SERIES </a:t>
            </a:r>
          </a:p>
        </p:txBody>
      </p:sp>
    </p:spTree>
    <p:extLst>
      <p:ext uri="{BB962C8B-B14F-4D97-AF65-F5344CB8AC3E}">
        <p14:creationId xmlns:p14="http://schemas.microsoft.com/office/powerpoint/2010/main" val="1760136355"/>
      </p:ext>
    </p:extLst>
  </p:cSld>
  <p:clrMapOvr>
    <a:masterClrMapping/>
  </p:clrMapOvr>
</p:sld>
</file>

<file path=ppt/slides/slide6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61930200"/>
      </p:ext>
    </p:extLst>
  </p:cSld>
  <p:clrMapOvr>
    <a:masterClrMapping/>
  </p:clrMapOvr>
</p:sld>
</file>

<file path=ppt/slides/slide6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53995814"/>
      </p:ext>
    </p:extLst>
  </p:cSld>
  <p:clrMapOvr>
    <a:masterClrMapping/>
  </p:clrMapOvr>
</p:sld>
</file>

<file path=ppt/slides/slide6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7010740"/>
      </p:ext>
    </p:extLst>
  </p:cSld>
  <p:clrMapOvr>
    <a:masterClrMapping/>
  </p:clrMapOvr>
</p:sld>
</file>

<file path=ppt/slides/slide6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HM10 SERIES </a:t>
            </a:r>
          </a:p>
        </p:txBody>
      </p:sp>
    </p:spTree>
    <p:extLst>
      <p:ext uri="{BB962C8B-B14F-4D97-AF65-F5344CB8AC3E}">
        <p14:creationId xmlns:p14="http://schemas.microsoft.com/office/powerpoint/2010/main" val="2456033046"/>
      </p:ext>
    </p:extLst>
  </p:cSld>
  <p:clrMapOvr>
    <a:masterClrMapping/>
  </p:clrMapOvr>
</p:sld>
</file>

<file path=ppt/slides/slide6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38707866"/>
      </p:ext>
    </p:extLst>
  </p:cSld>
  <p:clrMapOvr>
    <a:masterClrMapping/>
  </p:clrMapOvr>
</p:sld>
</file>

<file path=ppt/slides/slide6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40751592"/>
      </p:ext>
    </p:extLst>
  </p:cSld>
  <p:clrMapOvr>
    <a:masterClrMapping/>
  </p:clrMapOvr>
</p:sld>
</file>

<file path=ppt/slides/slide6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44270223"/>
      </p:ext>
    </p:extLst>
  </p:cSld>
  <p:clrMapOvr>
    <a:masterClrMapping/>
  </p:clrMapOvr>
</p:sld>
</file>

<file path=ppt/slides/slide6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 SERIES</a:t>
            </a:r>
          </a:p>
        </p:txBody>
      </p:sp>
    </p:spTree>
    <p:extLst>
      <p:ext uri="{BB962C8B-B14F-4D97-AF65-F5344CB8AC3E}">
        <p14:creationId xmlns:p14="http://schemas.microsoft.com/office/powerpoint/2010/main" val="4106154882"/>
      </p:ext>
    </p:extLst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12641830"/>
      </p:ext>
    </p:extLst>
  </p:cSld>
  <p:clrMapOvr>
    <a:masterClrMapping/>
  </p:clrMapOvr>
</p:sld>
</file>

<file path=ppt/slides/slide6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AI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8029148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9367061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91722118"/>
      </p:ext>
    </p:extLst>
  </p:cSld>
  <p:clrMapOvr>
    <a:masterClrMapping/>
  </p:clrMapOvr>
</p:sld>
</file>

<file path=ppt/slides/slide6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546039540"/>
      </p:ext>
    </p:extLst>
  </p:cSld>
  <p:clrMapOvr>
    <a:masterClrMapping/>
  </p:clrMapOvr>
</p:sld>
</file>

<file path=ppt/slides/slide6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2547651"/>
      </p:ext>
    </p:extLst>
  </p:cSld>
  <p:clrMapOvr>
    <a:masterClrMapping/>
  </p:clrMapOvr>
</p:sld>
</file>

<file path=ppt/slides/slide6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39670056"/>
      </p:ext>
    </p:extLst>
  </p:cSld>
  <p:clrMapOvr>
    <a:masterClrMapping/>
  </p:clrMapOvr>
</p:sld>
</file>

<file path=ppt/slides/slide6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68229236"/>
      </p:ext>
    </p:extLst>
  </p:cSld>
  <p:clrMapOvr>
    <a:masterClrMapping/>
  </p:clrMapOvr>
</p:sld>
</file>

<file path=ppt/slides/slide6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33296706"/>
      </p:ext>
    </p:extLst>
  </p:cSld>
  <p:clrMapOvr>
    <a:masterClrMapping/>
  </p:clrMapOvr>
</p:sld>
</file>

<file path=ppt/slides/slide6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78002442"/>
      </p:ext>
    </p:extLst>
  </p:cSld>
  <p:clrMapOvr>
    <a:masterClrMapping/>
  </p:clrMapOvr>
</p:sld>
</file>

<file path=ppt/slides/slide6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15017294"/>
      </p:ext>
    </p:extLst>
  </p:cSld>
  <p:clrMapOvr>
    <a:masterClrMapping/>
  </p:clrMapOvr>
</p:sld>
</file>

<file path=ppt/slides/slide6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23360371"/>
      </p:ext>
    </p:extLst>
  </p:cSld>
  <p:clrMapOvr>
    <a:masterClrMapping/>
  </p:clrMapOvr>
</p:sld>
</file>

<file path=ppt/slides/slide6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31030468"/>
      </p:ext>
    </p:extLst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38019236"/>
      </p:ext>
    </p:extLst>
  </p:cSld>
  <p:clrMapOvr>
    <a:masterClrMapping/>
  </p:clrMapOvr>
</p:sld>
</file>

<file path=ppt/slides/slide6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4600758"/>
      </p:ext>
    </p:extLst>
  </p:cSld>
  <p:clrMapOvr>
    <a:masterClrMapping/>
  </p:clrMapOvr>
</p:sld>
</file>

<file path=ppt/slides/slide6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26365756"/>
      </p:ext>
    </p:extLst>
  </p:cSld>
  <p:clrMapOvr>
    <a:masterClrMapping/>
  </p:clrMapOvr>
</p:sld>
</file>

<file path=ppt/slides/slide6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15223036"/>
      </p:ext>
    </p:extLst>
  </p:cSld>
  <p:clrMapOvr>
    <a:masterClrMapping/>
  </p:clrMapOvr>
</p:sld>
</file>

<file path=ppt/slides/slide6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67687992"/>
      </p:ext>
    </p:extLst>
  </p:cSld>
  <p:clrMapOvr>
    <a:masterClrMapping/>
  </p:clrMapOvr>
</p:sld>
</file>

<file path=ppt/slides/slide6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969304285"/>
      </p:ext>
    </p:extLst>
  </p:cSld>
  <p:clrMapOvr>
    <a:masterClrMapping/>
  </p:clrMapOvr>
</p:sld>
</file>

<file path=ppt/slides/slide6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3587493"/>
      </p:ext>
    </p:extLst>
  </p:cSld>
  <p:clrMapOvr>
    <a:masterClrMapping/>
  </p:clrMapOvr>
</p:sld>
</file>

<file path=ppt/slides/slide6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6738822"/>
      </p:ext>
    </p:extLst>
  </p:cSld>
  <p:clrMapOvr>
    <a:masterClrMapping/>
  </p:clrMapOvr>
</p:sld>
</file>

<file path=ppt/slides/slide6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36933134"/>
      </p:ext>
    </p:extLst>
  </p:cSld>
  <p:clrMapOvr>
    <a:masterClrMapping/>
  </p:clrMapOvr>
</p:sld>
</file>

<file path=ppt/slides/slide6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23671600"/>
      </p:ext>
    </p:extLst>
  </p:cSld>
  <p:clrMapOvr>
    <a:masterClrMapping/>
  </p:clrMapOvr>
</p:sld>
</file>

<file path=ppt/slides/slide6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24034359"/>
      </p:ext>
    </p:extLst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XL7 SERIES </a:t>
            </a:r>
          </a:p>
        </p:txBody>
      </p:sp>
    </p:spTree>
    <p:extLst>
      <p:ext uri="{BB962C8B-B14F-4D97-AF65-F5344CB8AC3E}">
        <p14:creationId xmlns:p14="http://schemas.microsoft.com/office/powerpoint/2010/main" val="1462280975"/>
      </p:ext>
    </p:extLst>
  </p:cSld>
  <p:clrMapOvr>
    <a:masterClrMapping/>
  </p:clrMapOvr>
</p:sld>
</file>

<file path=ppt/slides/slide6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08968009"/>
      </p:ext>
    </p:extLst>
  </p:cSld>
  <p:clrMapOvr>
    <a:masterClrMapping/>
  </p:clrMapOvr>
</p:sld>
</file>

<file path=ppt/slides/slide6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29769434"/>
      </p:ext>
    </p:extLst>
  </p:cSld>
  <p:clrMapOvr>
    <a:masterClrMapping/>
  </p:clrMapOvr>
</p:sld>
</file>

<file path=ppt/slides/slide6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94448495"/>
      </p:ext>
    </p:extLst>
  </p:cSld>
  <p:clrMapOvr>
    <a:masterClrMapping/>
  </p:clrMapOvr>
</p:sld>
</file>

<file path=ppt/slides/slide6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2161744"/>
      </p:ext>
    </p:extLst>
  </p:cSld>
  <p:clrMapOvr>
    <a:masterClrMapping/>
  </p:clrMapOvr>
</p:sld>
</file>

<file path=ppt/slides/slide6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55014195"/>
      </p:ext>
    </p:extLst>
  </p:cSld>
  <p:clrMapOvr>
    <a:masterClrMapping/>
  </p:clrMapOvr>
</p:sld>
</file>

<file path=ppt/slides/slide6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02788359"/>
      </p:ext>
    </p:extLst>
  </p:cSld>
  <p:clrMapOvr>
    <a:masterClrMapping/>
  </p:clrMapOvr>
</p:sld>
</file>

<file path=ppt/slides/slide6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13515742"/>
      </p:ext>
    </p:extLst>
  </p:cSld>
  <p:clrMapOvr>
    <a:masterClrMapping/>
  </p:clrMapOvr>
</p:sld>
</file>

<file path=ppt/slides/slide6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334018638"/>
      </p:ext>
    </p:extLst>
  </p:cSld>
  <p:clrMapOvr>
    <a:masterClrMapping/>
  </p:clrMapOvr>
</p:sld>
</file>

<file path=ppt/slides/slide6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7869559"/>
      </p:ext>
    </p:extLst>
  </p:cSld>
  <p:clrMapOvr>
    <a:masterClrMapping/>
  </p:clrMapOvr>
</p:sld>
</file>

<file path=ppt/slides/slide6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12015233"/>
      </p:ext>
    </p:extLst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59938441"/>
      </p:ext>
    </p:extLst>
  </p:cSld>
  <p:clrMapOvr>
    <a:masterClrMapping/>
  </p:clrMapOvr>
</p:sld>
</file>

<file path=ppt/slides/slide6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02941509"/>
      </p:ext>
    </p:extLst>
  </p:cSld>
  <p:clrMapOvr>
    <a:masterClrMapping/>
  </p:clrMapOvr>
</p:sld>
</file>

<file path=ppt/slides/slide6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69078284"/>
      </p:ext>
    </p:extLst>
  </p:cSld>
  <p:clrMapOvr>
    <a:masterClrMapping/>
  </p:clrMapOvr>
</p:sld>
</file>

<file path=ppt/slides/slide6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44711772"/>
      </p:ext>
    </p:extLst>
  </p:cSld>
  <p:clrMapOvr>
    <a:masterClrMapping/>
  </p:clrMapOvr>
</p:sld>
</file>

<file path=ppt/slides/slide6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13230372"/>
      </p:ext>
    </p:extLst>
  </p:cSld>
  <p:clrMapOvr>
    <a:masterClrMapping/>
  </p:clrMapOvr>
</p:sld>
</file>

<file path=ppt/slides/slide6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68273688"/>
      </p:ext>
    </p:extLst>
  </p:cSld>
  <p:clrMapOvr>
    <a:masterClrMapping/>
  </p:clrMapOvr>
</p:sld>
</file>

<file path=ppt/slides/slide6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29912371"/>
      </p:ext>
    </p:extLst>
  </p:cSld>
  <p:clrMapOvr>
    <a:masterClrMapping/>
  </p:clrMapOvr>
</p:sld>
</file>

<file path=ppt/slides/slide6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69573342"/>
      </p:ext>
    </p:extLst>
  </p:cSld>
  <p:clrMapOvr>
    <a:masterClrMapping/>
  </p:clrMapOvr>
</p:sld>
</file>

<file path=ppt/slides/slide6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13217483"/>
      </p:ext>
    </p:extLst>
  </p:cSld>
  <p:clrMapOvr>
    <a:masterClrMapping/>
  </p:clrMapOvr>
</p:sld>
</file>

<file path=ppt/slides/slide6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46403934"/>
      </p:ext>
    </p:extLst>
  </p:cSld>
  <p:clrMapOvr>
    <a:masterClrMapping/>
  </p:clrMapOvr>
</p:sld>
</file>

<file path=ppt/slides/slide6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6518167"/>
      </p:ext>
    </p:extLst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23140342"/>
      </p:ext>
    </p:extLst>
  </p:cSld>
  <p:clrMapOvr>
    <a:masterClrMapping/>
  </p:clrMapOvr>
</p:sld>
</file>

<file path=ppt/slides/slide6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787607749"/>
      </p:ext>
    </p:extLst>
  </p:cSld>
  <p:clrMapOvr>
    <a:masterClrMapping/>
  </p:clrMapOvr>
</p:sld>
</file>

<file path=ppt/slides/slide6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5605743"/>
      </p:ext>
    </p:extLst>
  </p:cSld>
  <p:clrMapOvr>
    <a:masterClrMapping/>
  </p:clrMapOvr>
</p:sld>
</file>

<file path=ppt/slides/slide6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6988698"/>
      </p:ext>
    </p:extLst>
  </p:cSld>
  <p:clrMapOvr>
    <a:masterClrMapping/>
  </p:clrMapOvr>
</p:sld>
</file>

<file path=ppt/slides/slide6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64144836"/>
      </p:ext>
    </p:extLst>
  </p:cSld>
  <p:clrMapOvr>
    <a:masterClrMapping/>
  </p:clrMapOvr>
</p:sld>
</file>

<file path=ppt/slides/slide6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10370267"/>
      </p:ext>
    </p:extLst>
  </p:cSld>
  <p:clrMapOvr>
    <a:masterClrMapping/>
  </p:clrMapOvr>
</p:sld>
</file>

<file path=ppt/slides/slide6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39784453"/>
      </p:ext>
    </p:extLst>
  </p:cSld>
  <p:clrMapOvr>
    <a:masterClrMapping/>
  </p:clrMapOvr>
</p:sld>
</file>

<file path=ppt/slides/slide6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38116154"/>
      </p:ext>
    </p:extLst>
  </p:cSld>
  <p:clrMapOvr>
    <a:masterClrMapping/>
  </p:clrMapOvr>
</p:sld>
</file>

<file path=ppt/slides/slide6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58455618"/>
      </p:ext>
    </p:extLst>
  </p:cSld>
  <p:clrMapOvr>
    <a:masterClrMapping/>
  </p:clrMapOvr>
</p:sld>
</file>

<file path=ppt/slides/slide6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54222975"/>
      </p:ext>
    </p:extLst>
  </p:cSld>
  <p:clrMapOvr>
    <a:masterClrMapping/>
  </p:clrMapOvr>
</p:sld>
</file>

<file path=ppt/slides/slide6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61840562"/>
      </p:ext>
    </p:extLst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09658384"/>
      </p:ext>
    </p:extLst>
  </p:cSld>
  <p:clrMapOvr>
    <a:masterClrMapping/>
  </p:clrMapOvr>
</p:sld>
</file>

<file path=ppt/slides/slide6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00422827"/>
      </p:ext>
    </p:extLst>
  </p:cSld>
  <p:clrMapOvr>
    <a:masterClrMapping/>
  </p:clrMapOvr>
</p:sld>
</file>

<file path=ppt/slides/slide6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00087855"/>
      </p:ext>
    </p:extLst>
  </p:cSld>
  <p:clrMapOvr>
    <a:masterClrMapping/>
  </p:clrMapOvr>
</p:sld>
</file>

<file path=ppt/slides/slide6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53925093"/>
      </p:ext>
    </p:extLst>
  </p:cSld>
  <p:clrMapOvr>
    <a:masterClrMapping/>
  </p:clrMapOvr>
</p:sld>
</file>

<file path=ppt/slides/slide6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427343655"/>
      </p:ext>
    </p:extLst>
  </p:cSld>
  <p:clrMapOvr>
    <a:masterClrMapping/>
  </p:clrMapOvr>
</p:sld>
</file>

<file path=ppt/slides/slide6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088886"/>
      </p:ext>
    </p:extLst>
  </p:cSld>
  <p:clrMapOvr>
    <a:masterClrMapping/>
  </p:clrMapOvr>
</p:sld>
</file>

<file path=ppt/slides/slide6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92449728"/>
      </p:ext>
    </p:extLst>
  </p:cSld>
  <p:clrMapOvr>
    <a:masterClrMapping/>
  </p:clrMapOvr>
</p:sld>
</file>

<file path=ppt/slides/slide6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93105339"/>
      </p:ext>
    </p:extLst>
  </p:cSld>
  <p:clrMapOvr>
    <a:masterClrMapping/>
  </p:clrMapOvr>
</p:sld>
</file>

<file path=ppt/slides/slide6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36449208"/>
      </p:ext>
    </p:extLst>
  </p:cSld>
  <p:clrMapOvr>
    <a:masterClrMapping/>
  </p:clrMapOvr>
</p:sld>
</file>

<file path=ppt/slides/slide6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33377975"/>
      </p:ext>
    </p:extLst>
  </p:cSld>
  <p:clrMapOvr>
    <a:masterClrMapping/>
  </p:clrMapOvr>
</p:sld>
</file>

<file path=ppt/slides/slide6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73625481"/>
      </p:ext>
    </p:extLst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XL8 SERIES </a:t>
            </a:r>
          </a:p>
        </p:txBody>
      </p:sp>
    </p:spTree>
    <p:extLst>
      <p:ext uri="{BB962C8B-B14F-4D97-AF65-F5344CB8AC3E}">
        <p14:creationId xmlns:p14="http://schemas.microsoft.com/office/powerpoint/2010/main" val="669920386"/>
      </p:ext>
    </p:extLst>
  </p:cSld>
  <p:clrMapOvr>
    <a:masterClrMapping/>
  </p:clrMapOvr>
</p:sld>
</file>

<file path=ppt/slides/slide6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69746432"/>
      </p:ext>
    </p:extLst>
  </p:cSld>
  <p:clrMapOvr>
    <a:masterClrMapping/>
  </p:clrMapOvr>
</p:sld>
</file>

<file path=ppt/slides/slide6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9534528"/>
      </p:ext>
    </p:extLst>
  </p:cSld>
  <p:clrMapOvr>
    <a:masterClrMapping/>
  </p:clrMapOvr>
</p:sld>
</file>

<file path=ppt/slides/slide6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7815414"/>
      </p:ext>
    </p:extLst>
  </p:cSld>
  <p:clrMapOvr>
    <a:masterClrMapping/>
  </p:clrMapOvr>
</p:sld>
</file>

<file path=ppt/slides/slide6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91393894"/>
      </p:ext>
    </p:extLst>
  </p:cSld>
  <p:clrMapOvr>
    <a:masterClrMapping/>
  </p:clrMapOvr>
</p:sld>
</file>

<file path=ppt/slides/slide6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78493134"/>
      </p:ext>
    </p:extLst>
  </p:cSld>
  <p:clrMapOvr>
    <a:masterClrMapping/>
  </p:clrMapOvr>
</p:sld>
</file>

<file path=ppt/slides/slide6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98987216"/>
      </p:ext>
    </p:extLst>
  </p:cSld>
  <p:clrMapOvr>
    <a:masterClrMapping/>
  </p:clrMapOvr>
</p:sld>
</file>

<file path=ppt/slides/slide6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705376070"/>
      </p:ext>
    </p:extLst>
  </p:cSld>
  <p:clrMapOvr>
    <a:masterClrMapping/>
  </p:clrMapOvr>
</p:sld>
</file>

<file path=ppt/slides/slide6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136898"/>
      </p:ext>
    </p:extLst>
  </p:cSld>
  <p:clrMapOvr>
    <a:masterClrMapping/>
  </p:clrMapOvr>
</p:sld>
</file>

<file path=ppt/slides/slide6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36552981"/>
      </p:ext>
    </p:extLst>
  </p:cSld>
  <p:clrMapOvr>
    <a:masterClrMapping/>
  </p:clrMapOvr>
</p:sld>
</file>

<file path=ppt/slides/slide6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89894159"/>
      </p:ext>
    </p:extLst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4745900"/>
      </p:ext>
    </p:extLst>
  </p:cSld>
  <p:clrMapOvr>
    <a:masterClrMapping/>
  </p:clrMapOvr>
</p:sld>
</file>

<file path=ppt/slides/slide6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30495497"/>
      </p:ext>
    </p:extLst>
  </p:cSld>
  <p:clrMapOvr>
    <a:masterClrMapping/>
  </p:clrMapOvr>
</p:sld>
</file>

<file path=ppt/slides/slide6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39290455"/>
      </p:ext>
    </p:extLst>
  </p:cSld>
  <p:clrMapOvr>
    <a:masterClrMapping/>
  </p:clrMapOvr>
</p:sld>
</file>

<file path=ppt/slides/slide6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26448334"/>
      </p:ext>
    </p:extLst>
  </p:cSld>
  <p:clrMapOvr>
    <a:masterClrMapping/>
  </p:clrMapOvr>
</p:sld>
</file>

<file path=ppt/slides/slide6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22743855"/>
      </p:ext>
    </p:extLst>
  </p:cSld>
  <p:clrMapOvr>
    <a:masterClrMapping/>
  </p:clrMapOvr>
</p:sld>
</file>

<file path=ppt/slides/slide6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26414064"/>
      </p:ext>
    </p:extLst>
  </p:cSld>
  <p:clrMapOvr>
    <a:masterClrMapping/>
  </p:clrMapOvr>
</p:sld>
</file>

<file path=ppt/slides/slide6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92705862"/>
      </p:ext>
    </p:extLst>
  </p:cSld>
  <p:clrMapOvr>
    <a:masterClrMapping/>
  </p:clrMapOvr>
</p:sld>
</file>

<file path=ppt/slides/slide6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01683551"/>
      </p:ext>
    </p:extLst>
  </p:cSld>
  <p:clrMapOvr>
    <a:masterClrMapping/>
  </p:clrMapOvr>
</p:sld>
</file>

<file path=ppt/slides/slide6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69489914"/>
      </p:ext>
    </p:extLst>
  </p:cSld>
  <p:clrMapOvr>
    <a:masterClrMapping/>
  </p:clrMapOvr>
</p:sld>
</file>

<file path=ppt/slides/slide6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91627568"/>
      </p:ext>
    </p:extLst>
  </p:cSld>
  <p:clrMapOvr>
    <a:masterClrMapping/>
  </p:clrMapOvr>
</p:sld>
</file>

<file path=ppt/slides/slide6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819441037"/>
      </p:ext>
    </p:extLst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6185604"/>
      </p:ext>
    </p:extLst>
  </p:cSld>
  <p:clrMapOvr>
    <a:masterClrMapping/>
  </p:clrMapOvr>
</p:sld>
</file>

<file path=ppt/slides/slide6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2381472"/>
      </p:ext>
    </p:extLst>
  </p:cSld>
  <p:clrMapOvr>
    <a:masterClrMapping/>
  </p:clrMapOvr>
</p:sld>
</file>

<file path=ppt/slides/slide6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01883296"/>
      </p:ext>
    </p:extLst>
  </p:cSld>
  <p:clrMapOvr>
    <a:masterClrMapping/>
  </p:clrMapOvr>
</p:sld>
</file>

<file path=ppt/slides/slide6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89112714"/>
      </p:ext>
    </p:extLst>
  </p:cSld>
  <p:clrMapOvr>
    <a:masterClrMapping/>
  </p:clrMapOvr>
</p:sld>
</file>

<file path=ppt/slides/slide6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08128626"/>
      </p:ext>
    </p:extLst>
  </p:cSld>
  <p:clrMapOvr>
    <a:masterClrMapping/>
  </p:clrMapOvr>
</p:sld>
</file>

<file path=ppt/slides/slide6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15037729"/>
      </p:ext>
    </p:extLst>
  </p:cSld>
  <p:clrMapOvr>
    <a:masterClrMapping/>
  </p:clrMapOvr>
</p:sld>
</file>

<file path=ppt/slides/slide6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35392414"/>
      </p:ext>
    </p:extLst>
  </p:cSld>
  <p:clrMapOvr>
    <a:masterClrMapping/>
  </p:clrMapOvr>
</p:sld>
</file>

<file path=ppt/slides/slide6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89927112"/>
      </p:ext>
    </p:extLst>
  </p:cSld>
  <p:clrMapOvr>
    <a:masterClrMapping/>
  </p:clrMapOvr>
</p:sld>
</file>

<file path=ppt/slides/slide6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90741496"/>
      </p:ext>
    </p:extLst>
  </p:cSld>
  <p:clrMapOvr>
    <a:masterClrMapping/>
  </p:clrMapOvr>
</p:sld>
</file>

<file path=ppt/slides/slide6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49537155"/>
      </p:ext>
    </p:extLst>
  </p:cSld>
  <p:clrMapOvr>
    <a:masterClrMapping/>
  </p:clrMapOvr>
</p:sld>
</file>

<file path=ppt/slides/slide6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368393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781325093"/>
      </p:ext>
    </p:extLst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81332928"/>
      </p:ext>
    </p:extLst>
  </p:cSld>
  <p:clrMapOvr>
    <a:masterClrMapping/>
  </p:clrMapOvr>
</p:sld>
</file>

<file path=ppt/slides/slide6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73220404"/>
      </p:ext>
    </p:extLst>
  </p:cSld>
  <p:clrMapOvr>
    <a:masterClrMapping/>
  </p:clrMapOvr>
</p:sld>
</file>

<file path=ppt/slides/slide6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94269889"/>
      </p:ext>
    </p:extLst>
  </p:cSld>
  <p:clrMapOvr>
    <a:masterClrMapping/>
  </p:clrMapOvr>
</p:sld>
</file>

<file path=ppt/slides/slide6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676672145"/>
      </p:ext>
    </p:extLst>
  </p:cSld>
  <p:clrMapOvr>
    <a:masterClrMapping/>
  </p:clrMapOvr>
</p:sld>
</file>

<file path=ppt/slides/slide6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19222946"/>
      </p:ext>
    </p:extLst>
  </p:cSld>
  <p:clrMapOvr>
    <a:masterClrMapping/>
  </p:clrMapOvr>
</p:sld>
</file>

<file path=ppt/slides/slide6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71068552"/>
      </p:ext>
    </p:extLst>
  </p:cSld>
  <p:clrMapOvr>
    <a:masterClrMapping/>
  </p:clrMapOvr>
</p:sld>
</file>

<file path=ppt/slides/slide6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25492686"/>
      </p:ext>
    </p:extLst>
  </p:cSld>
  <p:clrMapOvr>
    <a:masterClrMapping/>
  </p:clrMapOvr>
</p:sld>
</file>

<file path=ppt/slides/slide6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32302183"/>
      </p:ext>
    </p:extLst>
  </p:cSld>
  <p:clrMapOvr>
    <a:masterClrMapping/>
  </p:clrMapOvr>
</p:sld>
</file>

<file path=ppt/slides/slide6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41631950"/>
      </p:ext>
    </p:extLst>
  </p:cSld>
  <p:clrMapOvr>
    <a:masterClrMapping/>
  </p:clrMapOvr>
</p:sld>
</file>

<file path=ppt/slides/slide6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8952846"/>
      </p:ext>
    </p:extLst>
  </p:cSld>
  <p:clrMapOvr>
    <a:masterClrMapping/>
  </p:clrMapOvr>
</p:sld>
</file>

<file path=ppt/slides/slide6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52937750"/>
      </p:ext>
    </p:extLst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XL9 SERIES </a:t>
            </a:r>
          </a:p>
        </p:txBody>
      </p:sp>
    </p:spTree>
    <p:extLst>
      <p:ext uri="{BB962C8B-B14F-4D97-AF65-F5344CB8AC3E}">
        <p14:creationId xmlns:p14="http://schemas.microsoft.com/office/powerpoint/2010/main" val="2848563136"/>
      </p:ext>
    </p:extLst>
  </p:cSld>
  <p:clrMapOvr>
    <a:masterClrMapping/>
  </p:clrMapOvr>
</p:sld>
</file>

<file path=ppt/slides/slide6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66125171"/>
      </p:ext>
    </p:extLst>
  </p:cSld>
  <p:clrMapOvr>
    <a:masterClrMapping/>
  </p:clrMapOvr>
</p:sld>
</file>

<file path=ppt/slides/slide6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77827606"/>
      </p:ext>
    </p:extLst>
  </p:cSld>
  <p:clrMapOvr>
    <a:masterClrMapping/>
  </p:clrMapOvr>
</p:sld>
</file>

<file path=ppt/slides/slide6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28117960"/>
      </p:ext>
    </p:extLst>
  </p:cSld>
  <p:clrMapOvr>
    <a:masterClrMapping/>
  </p:clrMapOvr>
</p:sld>
</file>

<file path=ppt/slides/slide6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85915371"/>
      </p:ext>
    </p:extLst>
  </p:cSld>
  <p:clrMapOvr>
    <a:masterClrMapping/>
  </p:clrMapOvr>
</p:sld>
</file>

<file path=ppt/slides/slide6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91485133"/>
      </p:ext>
    </p:extLst>
  </p:cSld>
  <p:clrMapOvr>
    <a:masterClrMapping/>
  </p:clrMapOvr>
</p:sld>
</file>

<file path=ppt/slides/slide6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011351772"/>
      </p:ext>
    </p:extLst>
  </p:cSld>
  <p:clrMapOvr>
    <a:masterClrMapping/>
  </p:clrMapOvr>
</p:sld>
</file>

<file path=ppt/slides/slide6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4577309"/>
      </p:ext>
    </p:extLst>
  </p:cSld>
  <p:clrMapOvr>
    <a:masterClrMapping/>
  </p:clrMapOvr>
</p:sld>
</file>

<file path=ppt/slides/slide6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22177640"/>
      </p:ext>
    </p:extLst>
  </p:cSld>
  <p:clrMapOvr>
    <a:masterClrMapping/>
  </p:clrMapOvr>
</p:sld>
</file>

<file path=ppt/slides/slide6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48086618"/>
      </p:ext>
    </p:extLst>
  </p:cSld>
  <p:clrMapOvr>
    <a:masterClrMapping/>
  </p:clrMapOvr>
</p:sld>
</file>

<file path=ppt/slides/slide6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21253315"/>
      </p:ext>
    </p:extLst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55388026"/>
      </p:ext>
    </p:extLst>
  </p:cSld>
  <p:clrMapOvr>
    <a:masterClrMapping/>
  </p:clrMapOvr>
</p:sld>
</file>

<file path=ppt/slides/slide6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59595075"/>
      </p:ext>
    </p:extLst>
  </p:cSld>
  <p:clrMapOvr>
    <a:masterClrMapping/>
  </p:clrMapOvr>
</p:sld>
</file>

<file path=ppt/slides/slide6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19689327"/>
      </p:ext>
    </p:extLst>
  </p:cSld>
  <p:clrMapOvr>
    <a:masterClrMapping/>
  </p:clrMapOvr>
</p:sld>
</file>

<file path=ppt/slides/slide6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97585480"/>
      </p:ext>
    </p:extLst>
  </p:cSld>
  <p:clrMapOvr>
    <a:masterClrMapping/>
  </p:clrMapOvr>
</p:sld>
</file>

<file path=ppt/slides/slide6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13531044"/>
      </p:ext>
    </p:extLst>
  </p:cSld>
  <p:clrMapOvr>
    <a:masterClrMapping/>
  </p:clrMapOvr>
</p:sld>
</file>

<file path=ppt/slides/slide6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28835857"/>
      </p:ext>
    </p:extLst>
  </p:cSld>
  <p:clrMapOvr>
    <a:masterClrMapping/>
  </p:clrMapOvr>
</p:sld>
</file>

<file path=ppt/slides/slide6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06031110"/>
      </p:ext>
    </p:extLst>
  </p:cSld>
  <p:clrMapOvr>
    <a:masterClrMapping/>
  </p:clrMapOvr>
</p:sld>
</file>

<file path=ppt/slides/slide6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98066761"/>
      </p:ext>
    </p:extLst>
  </p:cSld>
  <p:clrMapOvr>
    <a:masterClrMapping/>
  </p:clrMapOvr>
</p:sld>
</file>

<file path=ppt/slides/slide6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41199197"/>
      </p:ext>
    </p:extLst>
  </p:cSld>
  <p:clrMapOvr>
    <a:masterClrMapping/>
  </p:clrMapOvr>
</p:sld>
</file>

<file path=ppt/slides/slide6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928484491"/>
      </p:ext>
    </p:extLst>
  </p:cSld>
  <p:clrMapOvr>
    <a:masterClrMapping/>
  </p:clrMapOvr>
</p:sld>
</file>

<file path=ppt/slides/slide6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1357227"/>
      </p:ext>
    </p:extLst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10912441"/>
      </p:ext>
    </p:extLst>
  </p:cSld>
  <p:clrMapOvr>
    <a:masterClrMapping/>
  </p:clrMapOvr>
</p:sld>
</file>

<file path=ppt/slides/slide6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08145184"/>
      </p:ext>
    </p:extLst>
  </p:cSld>
  <p:clrMapOvr>
    <a:masterClrMapping/>
  </p:clrMapOvr>
</p:sld>
</file>

<file path=ppt/slides/slide6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94557"/>
      </p:ext>
    </p:extLst>
  </p:cSld>
  <p:clrMapOvr>
    <a:masterClrMapping/>
  </p:clrMapOvr>
</p:sld>
</file>

<file path=ppt/slides/slide6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75790579"/>
      </p:ext>
    </p:extLst>
  </p:cSld>
  <p:clrMapOvr>
    <a:masterClrMapping/>
  </p:clrMapOvr>
</p:sld>
</file>

<file path=ppt/slides/slide6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07832230"/>
      </p:ext>
    </p:extLst>
  </p:cSld>
  <p:clrMapOvr>
    <a:masterClrMapping/>
  </p:clrMapOvr>
</p:sld>
</file>

<file path=ppt/slides/slide6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26639303"/>
      </p:ext>
    </p:extLst>
  </p:cSld>
  <p:clrMapOvr>
    <a:masterClrMapping/>
  </p:clrMapOvr>
</p:sld>
</file>

<file path=ppt/slides/slide6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66176977"/>
      </p:ext>
    </p:extLst>
  </p:cSld>
  <p:clrMapOvr>
    <a:masterClrMapping/>
  </p:clrMapOvr>
</p:sld>
</file>

<file path=ppt/slides/slide6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15681028"/>
      </p:ext>
    </p:extLst>
  </p:cSld>
  <p:clrMapOvr>
    <a:masterClrMapping/>
  </p:clrMapOvr>
</p:sld>
</file>

<file path=ppt/slides/slide6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17907658"/>
      </p:ext>
    </p:extLst>
  </p:cSld>
  <p:clrMapOvr>
    <a:masterClrMapping/>
  </p:clrMapOvr>
</p:sld>
</file>

<file path=ppt/slides/slide6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09283447"/>
      </p:ext>
    </p:extLst>
  </p:cSld>
  <p:clrMapOvr>
    <a:masterClrMapping/>
  </p:clrMapOvr>
</p:sld>
</file>

<file path=ppt/slides/slide6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29552772"/>
      </p:ext>
    </p:extLst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99497727"/>
      </p:ext>
    </p:extLst>
  </p:cSld>
  <p:clrMapOvr>
    <a:masterClrMapping/>
  </p:clrMapOvr>
</p:sld>
</file>

<file path=ppt/slides/slide6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71456885"/>
      </p:ext>
    </p:extLst>
  </p:cSld>
  <p:clrMapOvr>
    <a:masterClrMapping/>
  </p:clrMapOvr>
</p:sld>
</file>

<file path=ppt/slides/slide6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AI1 SERIES </a:t>
            </a:r>
          </a:p>
        </p:txBody>
      </p:sp>
    </p:spTree>
    <p:extLst>
      <p:ext uri="{BB962C8B-B14F-4D97-AF65-F5344CB8AC3E}">
        <p14:creationId xmlns:p14="http://schemas.microsoft.com/office/powerpoint/2010/main" val="2683416048"/>
      </p:ext>
    </p:extLst>
  </p:cSld>
  <p:clrMapOvr>
    <a:masterClrMapping/>
  </p:clrMapOvr>
</p:sld>
</file>

<file path=ppt/slides/slide6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31873691"/>
      </p:ext>
    </p:extLst>
  </p:cSld>
  <p:clrMapOvr>
    <a:masterClrMapping/>
  </p:clrMapOvr>
</p:sld>
</file>

<file path=ppt/slides/slide6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83061671"/>
      </p:ext>
    </p:extLst>
  </p:cSld>
  <p:clrMapOvr>
    <a:masterClrMapping/>
  </p:clrMapOvr>
</p:sld>
</file>

<file path=ppt/slides/slide6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87835262"/>
      </p:ext>
    </p:extLst>
  </p:cSld>
  <p:clrMapOvr>
    <a:masterClrMapping/>
  </p:clrMapOvr>
</p:sld>
</file>

<file path=ppt/slides/slide6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AI2 SERIES </a:t>
            </a:r>
          </a:p>
        </p:txBody>
      </p:sp>
    </p:spTree>
    <p:extLst>
      <p:ext uri="{BB962C8B-B14F-4D97-AF65-F5344CB8AC3E}">
        <p14:creationId xmlns:p14="http://schemas.microsoft.com/office/powerpoint/2010/main" val="316806692"/>
      </p:ext>
    </p:extLst>
  </p:cSld>
  <p:clrMapOvr>
    <a:masterClrMapping/>
  </p:clrMapOvr>
</p:sld>
</file>

<file path=ppt/slides/slide6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59832905"/>
      </p:ext>
    </p:extLst>
  </p:cSld>
  <p:clrMapOvr>
    <a:masterClrMapping/>
  </p:clrMapOvr>
</p:sld>
</file>

<file path=ppt/slides/slide6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81221661"/>
      </p:ext>
    </p:extLst>
  </p:cSld>
  <p:clrMapOvr>
    <a:masterClrMapping/>
  </p:clrMapOvr>
</p:sld>
</file>

<file path=ppt/slides/slide6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33959204"/>
      </p:ext>
    </p:extLst>
  </p:cSld>
  <p:clrMapOvr>
    <a:masterClrMapping/>
  </p:clrMapOvr>
</p:sld>
</file>

<file path=ppt/slides/slide6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AI3 SERIES </a:t>
            </a:r>
          </a:p>
        </p:txBody>
      </p:sp>
    </p:spTree>
    <p:extLst>
      <p:ext uri="{BB962C8B-B14F-4D97-AF65-F5344CB8AC3E}">
        <p14:creationId xmlns:p14="http://schemas.microsoft.com/office/powerpoint/2010/main" val="4248795482"/>
      </p:ext>
    </p:extLst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XL10 SERIES </a:t>
            </a:r>
          </a:p>
        </p:txBody>
      </p:sp>
    </p:spTree>
    <p:extLst>
      <p:ext uri="{BB962C8B-B14F-4D97-AF65-F5344CB8AC3E}">
        <p14:creationId xmlns:p14="http://schemas.microsoft.com/office/powerpoint/2010/main" val="2906608546"/>
      </p:ext>
    </p:extLst>
  </p:cSld>
  <p:clrMapOvr>
    <a:masterClrMapping/>
  </p:clrMapOvr>
</p:sld>
</file>

<file path=ppt/slides/slide6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19917252"/>
      </p:ext>
    </p:extLst>
  </p:cSld>
  <p:clrMapOvr>
    <a:masterClrMapping/>
  </p:clrMapOvr>
</p:sld>
</file>

<file path=ppt/slides/slide6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91448374"/>
      </p:ext>
    </p:extLst>
  </p:cSld>
  <p:clrMapOvr>
    <a:masterClrMapping/>
  </p:clrMapOvr>
</p:sld>
</file>

<file path=ppt/slides/slide6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06576080"/>
      </p:ext>
    </p:extLst>
  </p:cSld>
  <p:clrMapOvr>
    <a:masterClrMapping/>
  </p:clrMapOvr>
</p:sld>
</file>

<file path=ppt/slides/slide6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AI4 SERIES </a:t>
            </a:r>
          </a:p>
        </p:txBody>
      </p:sp>
    </p:spTree>
    <p:extLst>
      <p:ext uri="{BB962C8B-B14F-4D97-AF65-F5344CB8AC3E}">
        <p14:creationId xmlns:p14="http://schemas.microsoft.com/office/powerpoint/2010/main" val="1523068673"/>
      </p:ext>
    </p:extLst>
  </p:cSld>
  <p:clrMapOvr>
    <a:masterClrMapping/>
  </p:clrMapOvr>
</p:sld>
</file>

<file path=ppt/slides/slide6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75025030"/>
      </p:ext>
    </p:extLst>
  </p:cSld>
  <p:clrMapOvr>
    <a:masterClrMapping/>
  </p:clrMapOvr>
</p:sld>
</file>

<file path=ppt/slides/slide6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05150650"/>
      </p:ext>
    </p:extLst>
  </p:cSld>
  <p:clrMapOvr>
    <a:masterClrMapping/>
  </p:clrMapOvr>
</p:sld>
</file>

<file path=ppt/slides/slide6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25731160"/>
      </p:ext>
    </p:extLst>
  </p:cSld>
  <p:clrMapOvr>
    <a:masterClrMapping/>
  </p:clrMapOvr>
</p:sld>
</file>

<file path=ppt/slides/slide6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algn="ctr"/>
            <a:r>
              <a:rPr lang="en-US" dirty="0"/>
              <a:t>AI5 SERIES </a:t>
            </a:r>
          </a:p>
        </p:txBody>
      </p:sp>
    </p:spTree>
    <p:extLst>
      <p:ext uri="{BB962C8B-B14F-4D97-AF65-F5344CB8AC3E}">
        <p14:creationId xmlns:p14="http://schemas.microsoft.com/office/powerpoint/2010/main" val="3567405888"/>
      </p:ext>
    </p:extLst>
  </p:cSld>
  <p:clrMapOvr>
    <a:masterClrMapping/>
  </p:clrMapOvr>
</p:sld>
</file>

<file path=ppt/slides/slide6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63176836"/>
      </p:ext>
    </p:extLst>
  </p:cSld>
  <p:clrMapOvr>
    <a:masterClrMapping/>
  </p:clrMapOvr>
</p:sld>
</file>

<file path=ppt/slides/slide6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38449664"/>
      </p:ext>
    </p:extLst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23414909"/>
      </p:ext>
    </p:extLst>
  </p:cSld>
  <p:clrMapOvr>
    <a:masterClrMapping/>
  </p:clrMapOvr>
</p:sld>
</file>

<file path=ppt/slides/slide6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44795528"/>
      </p:ext>
    </p:extLst>
  </p:cSld>
  <p:clrMapOvr>
    <a:masterClrMapping/>
  </p:clrMapOvr>
</p:sld>
</file>

<file path=ppt/slides/slide6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AI6 SERIES </a:t>
            </a:r>
          </a:p>
        </p:txBody>
      </p:sp>
    </p:spTree>
    <p:extLst>
      <p:ext uri="{BB962C8B-B14F-4D97-AF65-F5344CB8AC3E}">
        <p14:creationId xmlns:p14="http://schemas.microsoft.com/office/powerpoint/2010/main" val="348866747"/>
      </p:ext>
    </p:extLst>
  </p:cSld>
  <p:clrMapOvr>
    <a:masterClrMapping/>
  </p:clrMapOvr>
</p:sld>
</file>

<file path=ppt/slides/slide6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57361151"/>
      </p:ext>
    </p:extLst>
  </p:cSld>
  <p:clrMapOvr>
    <a:masterClrMapping/>
  </p:clrMapOvr>
</p:sld>
</file>

<file path=ppt/slides/slide6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84963859"/>
      </p:ext>
    </p:extLst>
  </p:cSld>
  <p:clrMapOvr>
    <a:masterClrMapping/>
  </p:clrMapOvr>
</p:sld>
</file>

<file path=ppt/slides/slide6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14371002"/>
      </p:ext>
    </p:extLst>
  </p:cSld>
  <p:clrMapOvr>
    <a:masterClrMapping/>
  </p:clrMapOvr>
</p:sld>
</file>

<file path=ppt/slides/slide6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AI7 SERIES </a:t>
            </a:r>
          </a:p>
        </p:txBody>
      </p:sp>
    </p:spTree>
    <p:extLst>
      <p:ext uri="{BB962C8B-B14F-4D97-AF65-F5344CB8AC3E}">
        <p14:creationId xmlns:p14="http://schemas.microsoft.com/office/powerpoint/2010/main" val="1210758513"/>
      </p:ext>
    </p:extLst>
  </p:cSld>
  <p:clrMapOvr>
    <a:masterClrMapping/>
  </p:clrMapOvr>
</p:sld>
</file>

<file path=ppt/slides/slide6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85062513"/>
      </p:ext>
    </p:extLst>
  </p:cSld>
  <p:clrMapOvr>
    <a:masterClrMapping/>
  </p:clrMapOvr>
</p:sld>
</file>

<file path=ppt/slides/slide6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13985065"/>
      </p:ext>
    </p:extLst>
  </p:cSld>
  <p:clrMapOvr>
    <a:masterClrMapping/>
  </p:clrMapOvr>
</p:sld>
</file>

<file path=ppt/slides/slide6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20538068"/>
      </p:ext>
    </p:extLst>
  </p:cSld>
  <p:clrMapOvr>
    <a:masterClrMapping/>
  </p:clrMapOvr>
</p:sld>
</file>

<file path=ppt/slides/slide6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AI8 SERIES </a:t>
            </a:r>
          </a:p>
        </p:txBody>
      </p:sp>
    </p:spTree>
    <p:extLst>
      <p:ext uri="{BB962C8B-B14F-4D97-AF65-F5344CB8AC3E}">
        <p14:creationId xmlns:p14="http://schemas.microsoft.com/office/powerpoint/2010/main" val="417316143"/>
      </p:ext>
    </p:extLst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80817882"/>
      </p:ext>
    </p:extLst>
  </p:cSld>
  <p:clrMapOvr>
    <a:masterClrMapping/>
  </p:clrMapOvr>
</p:sld>
</file>

<file path=ppt/slides/slide6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51518396"/>
      </p:ext>
    </p:extLst>
  </p:cSld>
  <p:clrMapOvr>
    <a:masterClrMapping/>
  </p:clrMapOvr>
</p:sld>
</file>

<file path=ppt/slides/slide6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17897387"/>
      </p:ext>
    </p:extLst>
  </p:cSld>
  <p:clrMapOvr>
    <a:masterClrMapping/>
  </p:clrMapOvr>
</p:sld>
</file>

<file path=ppt/slides/slide6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9554523"/>
      </p:ext>
    </p:extLst>
  </p:cSld>
  <p:clrMapOvr>
    <a:masterClrMapping/>
  </p:clrMapOvr>
</p:sld>
</file>

<file path=ppt/slides/slide6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AI9 SERIES </a:t>
            </a:r>
          </a:p>
        </p:txBody>
      </p:sp>
    </p:spTree>
    <p:extLst>
      <p:ext uri="{BB962C8B-B14F-4D97-AF65-F5344CB8AC3E}">
        <p14:creationId xmlns:p14="http://schemas.microsoft.com/office/powerpoint/2010/main" val="1657213287"/>
      </p:ext>
    </p:extLst>
  </p:cSld>
  <p:clrMapOvr>
    <a:masterClrMapping/>
  </p:clrMapOvr>
</p:sld>
</file>

<file path=ppt/slides/slide6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09464145"/>
      </p:ext>
    </p:extLst>
  </p:cSld>
  <p:clrMapOvr>
    <a:masterClrMapping/>
  </p:clrMapOvr>
</p:sld>
</file>

<file path=ppt/slides/slide6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56034236"/>
      </p:ext>
    </p:extLst>
  </p:cSld>
  <p:clrMapOvr>
    <a:masterClrMapping/>
  </p:clrMapOvr>
</p:sld>
</file>

<file path=ppt/slides/slide6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12589573"/>
      </p:ext>
    </p:extLst>
  </p:cSld>
  <p:clrMapOvr>
    <a:masterClrMapping/>
  </p:clrMapOvr>
</p:sld>
</file>

<file path=ppt/slides/slide6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AI10 SERIES </a:t>
            </a:r>
          </a:p>
        </p:txBody>
      </p:sp>
    </p:spTree>
    <p:extLst>
      <p:ext uri="{BB962C8B-B14F-4D97-AF65-F5344CB8AC3E}">
        <p14:creationId xmlns:p14="http://schemas.microsoft.com/office/powerpoint/2010/main" val="1206831150"/>
      </p:ext>
    </p:extLst>
  </p:cSld>
  <p:clrMapOvr>
    <a:masterClrMapping/>
  </p:clrMapOvr>
</p:sld>
</file>

<file path=ppt/slides/slide6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73434661"/>
      </p:ext>
    </p:extLst>
  </p:cSld>
  <p:clrMapOvr>
    <a:masterClrMapping/>
  </p:clrMapOvr>
</p:sld>
</file>

<file path=ppt/slides/slide6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76975600"/>
      </p:ext>
    </p:extLst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86303540"/>
      </p:ext>
    </p:extLst>
  </p:cSld>
  <p:clrMapOvr>
    <a:masterClrMapping/>
  </p:clrMapOvr>
</p:sld>
</file>

<file path=ppt/slides/slide6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62261713"/>
      </p:ext>
    </p:extLst>
  </p:cSld>
  <p:clrMapOvr>
    <a:masterClrMapping/>
  </p:clrMapOvr>
</p:sld>
</file>

<file path=ppt/slides/slide6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TG SERIES</a:t>
            </a:r>
          </a:p>
        </p:txBody>
      </p:sp>
    </p:spTree>
    <p:extLst>
      <p:ext uri="{BB962C8B-B14F-4D97-AF65-F5344CB8AC3E}">
        <p14:creationId xmlns:p14="http://schemas.microsoft.com/office/powerpoint/2010/main" val="2721561730"/>
      </p:ext>
    </p:extLst>
  </p:cSld>
  <p:clrMapOvr>
    <a:masterClrMapping/>
  </p:clrMapOvr>
</p:sld>
</file>

<file path=ppt/slides/slide6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TG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32741840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0713298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42326689"/>
      </p:ext>
    </p:extLst>
  </p:cSld>
  <p:clrMapOvr>
    <a:masterClrMapping/>
  </p:clrMapOvr>
</p:sld>
</file>

<file path=ppt/slides/slide6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991154743"/>
      </p:ext>
    </p:extLst>
  </p:cSld>
  <p:clrMapOvr>
    <a:masterClrMapping/>
  </p:clrMapOvr>
</p:sld>
</file>

<file path=ppt/slides/slide6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2114218"/>
      </p:ext>
    </p:extLst>
  </p:cSld>
  <p:clrMapOvr>
    <a:masterClrMapping/>
  </p:clrMapOvr>
</p:sld>
</file>

<file path=ppt/slides/slide6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71161456"/>
      </p:ext>
    </p:extLst>
  </p:cSld>
  <p:clrMapOvr>
    <a:masterClrMapping/>
  </p:clrMapOvr>
</p:sld>
</file>

<file path=ppt/slides/slide6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15950480"/>
      </p:ext>
    </p:extLst>
  </p:cSld>
  <p:clrMapOvr>
    <a:masterClrMapping/>
  </p:clrMapOvr>
</p:sld>
</file>

<file path=ppt/slides/slide6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49885874"/>
      </p:ext>
    </p:extLst>
  </p:cSld>
  <p:clrMapOvr>
    <a:masterClrMapping/>
  </p:clrMapOvr>
</p:sld>
</file>

<file path=ppt/slides/slide6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54163837"/>
      </p:ext>
    </p:extLst>
  </p:cSld>
  <p:clrMapOvr>
    <a:masterClrMapping/>
  </p:clrMapOvr>
</p:sld>
</file>

<file path=ppt/slides/slide6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32651277"/>
      </p:ext>
    </p:extLst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XU SERIES</a:t>
            </a:r>
          </a:p>
        </p:txBody>
      </p:sp>
    </p:spTree>
    <p:extLst>
      <p:ext uri="{BB962C8B-B14F-4D97-AF65-F5344CB8AC3E}">
        <p14:creationId xmlns:p14="http://schemas.microsoft.com/office/powerpoint/2010/main" val="2101772151"/>
      </p:ext>
    </p:extLst>
  </p:cSld>
  <p:clrMapOvr>
    <a:masterClrMapping/>
  </p:clrMapOvr>
</p:sld>
</file>

<file path=ppt/slides/slide6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19729286"/>
      </p:ext>
    </p:extLst>
  </p:cSld>
  <p:clrMapOvr>
    <a:masterClrMapping/>
  </p:clrMapOvr>
</p:sld>
</file>

<file path=ppt/slides/slide6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56076661"/>
      </p:ext>
    </p:extLst>
  </p:cSld>
  <p:clrMapOvr>
    <a:masterClrMapping/>
  </p:clrMapOvr>
</p:sld>
</file>

<file path=ppt/slides/slide6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3947222"/>
      </p:ext>
    </p:extLst>
  </p:cSld>
  <p:clrMapOvr>
    <a:masterClrMapping/>
  </p:clrMapOvr>
</p:sld>
</file>

<file path=ppt/slides/slide6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96588482"/>
      </p:ext>
    </p:extLst>
  </p:cSld>
  <p:clrMapOvr>
    <a:masterClrMapping/>
  </p:clrMapOvr>
</p:sld>
</file>

<file path=ppt/slides/slide6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5717207"/>
      </p:ext>
    </p:extLst>
  </p:cSld>
  <p:clrMapOvr>
    <a:masterClrMapping/>
  </p:clrMapOvr>
</p:sld>
</file>

<file path=ppt/slides/slide6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39353218"/>
      </p:ext>
    </p:extLst>
  </p:cSld>
  <p:clrMapOvr>
    <a:masterClrMapping/>
  </p:clrMapOvr>
</p:sld>
</file>

<file path=ppt/slides/slide6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137979594"/>
      </p:ext>
    </p:extLst>
  </p:cSld>
  <p:clrMapOvr>
    <a:masterClrMapping/>
  </p:clrMapOvr>
</p:sld>
</file>

<file path=ppt/slides/slide6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1514449"/>
      </p:ext>
    </p:extLst>
  </p:cSld>
  <p:clrMapOvr>
    <a:masterClrMapping/>
  </p:clrMapOvr>
</p:sld>
</file>

<file path=ppt/slides/slide6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59606956"/>
      </p:ext>
    </p:extLst>
  </p:cSld>
  <p:clrMapOvr>
    <a:masterClrMapping/>
  </p:clrMapOvr>
</p:sld>
</file>

<file path=ppt/slides/slide6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053009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2793648"/>
      </p:ext>
    </p:extLst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XU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9234429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4935376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863089019"/>
      </p:ext>
    </p:extLst>
  </p:cSld>
  <p:clrMapOvr>
    <a:masterClrMapping/>
  </p:clrMapOvr>
</p:sld>
</file>

<file path=ppt/slides/slide6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10695917"/>
      </p:ext>
    </p:extLst>
  </p:cSld>
  <p:clrMapOvr>
    <a:masterClrMapping/>
  </p:clrMapOvr>
</p:sld>
</file>

<file path=ppt/slides/slide6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39519846"/>
      </p:ext>
    </p:extLst>
  </p:cSld>
  <p:clrMapOvr>
    <a:masterClrMapping/>
  </p:clrMapOvr>
</p:sld>
</file>

<file path=ppt/slides/slide6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96402360"/>
      </p:ext>
    </p:extLst>
  </p:cSld>
  <p:clrMapOvr>
    <a:masterClrMapping/>
  </p:clrMapOvr>
</p:sld>
</file>

<file path=ppt/slides/slide6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61676639"/>
      </p:ext>
    </p:extLst>
  </p:cSld>
  <p:clrMapOvr>
    <a:masterClrMapping/>
  </p:clrMapOvr>
</p:sld>
</file>

<file path=ppt/slides/slide6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0809662"/>
      </p:ext>
    </p:extLst>
  </p:cSld>
  <p:clrMapOvr>
    <a:masterClrMapping/>
  </p:clrMapOvr>
</p:sld>
</file>

<file path=ppt/slides/slide6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00577535"/>
      </p:ext>
    </p:extLst>
  </p:cSld>
  <p:clrMapOvr>
    <a:masterClrMapping/>
  </p:clrMapOvr>
</p:sld>
</file>

<file path=ppt/slides/slide6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29612210"/>
      </p:ext>
    </p:extLst>
  </p:cSld>
  <p:clrMapOvr>
    <a:masterClrMapping/>
  </p:clrMapOvr>
</p:sld>
</file>

<file path=ppt/slides/slide6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83662795"/>
      </p:ext>
    </p:extLst>
  </p:cSld>
  <p:clrMapOvr>
    <a:masterClrMapping/>
  </p:clrMapOvr>
</p:sld>
</file>

<file path=ppt/slides/slide6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10166820"/>
      </p:ext>
    </p:extLst>
  </p:cSld>
  <p:clrMapOvr>
    <a:masterClrMapping/>
  </p:clrMapOvr>
</p:sld>
</file>

<file path=ppt/slides/slide6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751179358"/>
      </p:ext>
    </p:extLst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733315844"/>
      </p:ext>
    </p:extLst>
  </p:cSld>
  <p:clrMapOvr>
    <a:masterClrMapping/>
  </p:clrMapOvr>
</p:sld>
</file>

<file path=ppt/slides/slide6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1762128"/>
      </p:ext>
    </p:extLst>
  </p:cSld>
  <p:clrMapOvr>
    <a:masterClrMapping/>
  </p:clrMapOvr>
</p:sld>
</file>

<file path=ppt/slides/slide6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96247190"/>
      </p:ext>
    </p:extLst>
  </p:cSld>
  <p:clrMapOvr>
    <a:masterClrMapping/>
  </p:clrMapOvr>
</p:sld>
</file>

<file path=ppt/slides/slide6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70574121"/>
      </p:ext>
    </p:extLst>
  </p:cSld>
  <p:clrMapOvr>
    <a:masterClrMapping/>
  </p:clrMapOvr>
</p:sld>
</file>

<file path=ppt/slides/slide6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28925068"/>
      </p:ext>
    </p:extLst>
  </p:cSld>
  <p:clrMapOvr>
    <a:masterClrMapping/>
  </p:clrMapOvr>
</p:sld>
</file>

<file path=ppt/slides/slide6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38163579"/>
      </p:ext>
    </p:extLst>
  </p:cSld>
  <p:clrMapOvr>
    <a:masterClrMapping/>
  </p:clrMapOvr>
</p:sld>
</file>

<file path=ppt/slides/slide6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95796095"/>
      </p:ext>
    </p:extLst>
  </p:cSld>
  <p:clrMapOvr>
    <a:masterClrMapping/>
  </p:clrMapOvr>
</p:sld>
</file>

<file path=ppt/slides/slide6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40339571"/>
      </p:ext>
    </p:extLst>
  </p:cSld>
  <p:clrMapOvr>
    <a:masterClrMapping/>
  </p:clrMapOvr>
</p:sld>
</file>

<file path=ppt/slides/slide6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32271188"/>
      </p:ext>
    </p:extLst>
  </p:cSld>
  <p:clrMapOvr>
    <a:masterClrMapping/>
  </p:clrMapOvr>
</p:sld>
</file>

<file path=ppt/slides/slide6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33847680"/>
      </p:ext>
    </p:extLst>
  </p:cSld>
  <p:clrMapOvr>
    <a:masterClrMapping/>
  </p:clrMapOvr>
</p:sld>
</file>

<file path=ppt/slides/slide6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36374634"/>
      </p:ext>
    </p:extLst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9304431"/>
      </p:ext>
    </p:extLst>
  </p:cSld>
  <p:clrMapOvr>
    <a:masterClrMapping/>
  </p:clrMapOvr>
</p:sld>
</file>

<file path=ppt/slides/slide6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61600996"/>
      </p:ext>
    </p:extLst>
  </p:cSld>
  <p:clrMapOvr>
    <a:masterClrMapping/>
  </p:clrMapOvr>
</p:sld>
</file>

<file path=ppt/slides/slide6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59957715"/>
      </p:ext>
    </p:extLst>
  </p:cSld>
  <p:clrMapOvr>
    <a:masterClrMapping/>
  </p:clrMapOvr>
</p:sld>
</file>

<file path=ppt/slides/slide6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78505866"/>
      </p:ext>
    </p:extLst>
  </p:cSld>
  <p:clrMapOvr>
    <a:masterClrMapping/>
  </p:clrMapOvr>
</p:sld>
</file>

<file path=ppt/slides/slide6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2294441"/>
      </p:ext>
    </p:extLst>
  </p:cSld>
  <p:clrMapOvr>
    <a:masterClrMapping/>
  </p:clrMapOvr>
</p:sld>
</file>

<file path=ppt/slides/slide6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8029619"/>
      </p:ext>
    </p:extLst>
  </p:cSld>
  <p:clrMapOvr>
    <a:masterClrMapping/>
  </p:clrMapOvr>
</p:sld>
</file>

<file path=ppt/slides/slide6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06495517"/>
      </p:ext>
    </p:extLst>
  </p:cSld>
  <p:clrMapOvr>
    <a:masterClrMapping/>
  </p:clrMapOvr>
</p:sld>
</file>

<file path=ppt/slides/slide6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55577805"/>
      </p:ext>
    </p:extLst>
  </p:cSld>
  <p:clrMapOvr>
    <a:masterClrMapping/>
  </p:clrMapOvr>
</p:sld>
</file>

<file path=ppt/slides/slide6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52025127"/>
      </p:ext>
    </p:extLst>
  </p:cSld>
  <p:clrMapOvr>
    <a:masterClrMapping/>
  </p:clrMapOvr>
</p:sld>
</file>

<file path=ppt/slides/slide6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98507324"/>
      </p:ext>
    </p:extLst>
  </p:cSld>
  <p:clrMapOvr>
    <a:masterClrMapping/>
  </p:clrMapOvr>
</p:sld>
</file>

<file path=ppt/slides/slide6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72673372"/>
      </p:ext>
    </p:extLst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81195920"/>
      </p:ext>
    </p:extLst>
  </p:cSld>
  <p:clrMapOvr>
    <a:masterClrMapping/>
  </p:clrMapOvr>
</p:sld>
</file>

<file path=ppt/slides/slide6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84311025"/>
      </p:ext>
    </p:extLst>
  </p:cSld>
  <p:clrMapOvr>
    <a:masterClrMapping/>
  </p:clrMapOvr>
</p:sld>
</file>

<file path=ppt/slides/slide6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87714459"/>
      </p:ext>
    </p:extLst>
  </p:cSld>
  <p:clrMapOvr>
    <a:masterClrMapping/>
  </p:clrMapOvr>
</p:sld>
</file>

<file path=ppt/slides/slide6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59098563"/>
      </p:ext>
    </p:extLst>
  </p:cSld>
  <p:clrMapOvr>
    <a:masterClrMapping/>
  </p:clrMapOvr>
</p:sld>
</file>

<file path=ppt/slides/slide6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42087331"/>
      </p:ext>
    </p:extLst>
  </p:cSld>
  <p:clrMapOvr>
    <a:masterClrMapping/>
  </p:clrMapOvr>
</p:sld>
</file>

<file path=ppt/slides/slide6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93083358"/>
      </p:ext>
    </p:extLst>
  </p:cSld>
  <p:clrMapOvr>
    <a:masterClrMapping/>
  </p:clrMapOvr>
</p:sld>
</file>

<file path=ppt/slides/slide6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816906004"/>
      </p:ext>
    </p:extLst>
  </p:cSld>
  <p:clrMapOvr>
    <a:masterClrMapping/>
  </p:clrMapOvr>
</p:sld>
</file>

<file path=ppt/slides/slide6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9959680"/>
      </p:ext>
    </p:extLst>
  </p:cSld>
  <p:clrMapOvr>
    <a:masterClrMapping/>
  </p:clrMapOvr>
</p:sld>
</file>

<file path=ppt/slides/slide6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08083328"/>
      </p:ext>
    </p:extLst>
  </p:cSld>
  <p:clrMapOvr>
    <a:masterClrMapping/>
  </p:clrMapOvr>
</p:sld>
</file>

<file path=ppt/slides/slide6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46459864"/>
      </p:ext>
    </p:extLst>
  </p:cSld>
  <p:clrMapOvr>
    <a:masterClrMapping/>
  </p:clrMapOvr>
</p:sld>
</file>

<file path=ppt/slides/slide6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39524464"/>
      </p:ext>
    </p:extLst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91527327"/>
      </p:ext>
    </p:extLst>
  </p:cSld>
  <p:clrMapOvr>
    <a:masterClrMapping/>
  </p:clrMapOvr>
</p:sld>
</file>

<file path=ppt/slides/slide6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20556786"/>
      </p:ext>
    </p:extLst>
  </p:cSld>
  <p:clrMapOvr>
    <a:masterClrMapping/>
  </p:clrMapOvr>
</p:sld>
</file>

<file path=ppt/slides/slide6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55226283"/>
      </p:ext>
    </p:extLst>
  </p:cSld>
  <p:clrMapOvr>
    <a:masterClrMapping/>
  </p:clrMapOvr>
</p:sld>
</file>

<file path=ppt/slides/slide6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8112484"/>
      </p:ext>
    </p:extLst>
  </p:cSld>
  <p:clrMapOvr>
    <a:masterClrMapping/>
  </p:clrMapOvr>
</p:sld>
</file>

<file path=ppt/slides/slide6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17033069"/>
      </p:ext>
    </p:extLst>
  </p:cSld>
  <p:clrMapOvr>
    <a:masterClrMapping/>
  </p:clrMapOvr>
</p:sld>
</file>

<file path=ppt/slides/slide6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7970669"/>
      </p:ext>
    </p:extLst>
  </p:cSld>
  <p:clrMapOvr>
    <a:masterClrMapping/>
  </p:clrMapOvr>
</p:sld>
</file>

<file path=ppt/slides/slide6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12679725"/>
      </p:ext>
    </p:extLst>
  </p:cSld>
  <p:clrMapOvr>
    <a:masterClrMapping/>
  </p:clrMapOvr>
</p:sld>
</file>

<file path=ppt/slides/slide6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50113995"/>
      </p:ext>
    </p:extLst>
  </p:cSld>
  <p:clrMapOvr>
    <a:masterClrMapping/>
  </p:clrMapOvr>
</p:sld>
</file>

<file path=ppt/slides/slide6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69085957"/>
      </p:ext>
    </p:extLst>
  </p:cSld>
  <p:clrMapOvr>
    <a:masterClrMapping/>
  </p:clrMapOvr>
</p:sld>
</file>

<file path=ppt/slides/slide6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458276456"/>
      </p:ext>
    </p:extLst>
  </p:cSld>
  <p:clrMapOvr>
    <a:masterClrMapping/>
  </p:clrMapOvr>
</p:sld>
</file>

<file path=ppt/slides/slide6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6127627"/>
      </p:ext>
    </p:extLst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96969743"/>
      </p:ext>
    </p:extLst>
  </p:cSld>
  <p:clrMapOvr>
    <a:masterClrMapping/>
  </p:clrMapOvr>
</p:sld>
</file>

<file path=ppt/slides/slide6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7531159"/>
      </p:ext>
    </p:extLst>
  </p:cSld>
  <p:clrMapOvr>
    <a:masterClrMapping/>
  </p:clrMapOvr>
</p:sld>
</file>

<file path=ppt/slides/slide6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41171556"/>
      </p:ext>
    </p:extLst>
  </p:cSld>
  <p:clrMapOvr>
    <a:masterClrMapping/>
  </p:clrMapOvr>
</p:sld>
</file>

<file path=ppt/slides/slide6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26722035"/>
      </p:ext>
    </p:extLst>
  </p:cSld>
  <p:clrMapOvr>
    <a:masterClrMapping/>
  </p:clrMapOvr>
</p:sld>
</file>

<file path=ppt/slides/slide6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42922566"/>
      </p:ext>
    </p:extLst>
  </p:cSld>
  <p:clrMapOvr>
    <a:masterClrMapping/>
  </p:clrMapOvr>
</p:sld>
</file>

<file path=ppt/slides/slide6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1616041"/>
      </p:ext>
    </p:extLst>
  </p:cSld>
  <p:clrMapOvr>
    <a:masterClrMapping/>
  </p:clrMapOvr>
</p:sld>
</file>

<file path=ppt/slides/slide6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20819955"/>
      </p:ext>
    </p:extLst>
  </p:cSld>
  <p:clrMapOvr>
    <a:masterClrMapping/>
  </p:clrMapOvr>
</p:sld>
</file>

<file path=ppt/slides/slide6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88161653"/>
      </p:ext>
    </p:extLst>
  </p:cSld>
  <p:clrMapOvr>
    <a:masterClrMapping/>
  </p:clrMapOvr>
</p:sld>
</file>

<file path=ppt/slides/slide6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76741551"/>
      </p:ext>
    </p:extLst>
  </p:cSld>
  <p:clrMapOvr>
    <a:masterClrMapping/>
  </p:clrMapOvr>
</p:sld>
</file>

<file path=ppt/slides/slide6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73307381"/>
      </p:ext>
    </p:extLst>
  </p:cSld>
  <p:clrMapOvr>
    <a:masterClrMapping/>
  </p:clrMapOvr>
</p:sld>
</file>

<file path=ppt/slides/slide6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673343"/>
      </p:ext>
    </p:extLst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70317467"/>
      </p:ext>
    </p:extLst>
  </p:cSld>
  <p:clrMapOvr>
    <a:masterClrMapping/>
  </p:clrMapOvr>
</p:sld>
</file>

<file path=ppt/slides/slide6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91808712"/>
      </p:ext>
    </p:extLst>
  </p:cSld>
  <p:clrMapOvr>
    <a:masterClrMapping/>
  </p:clrMapOvr>
</p:sld>
</file>

<file path=ppt/slides/slide6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54626773"/>
      </p:ext>
    </p:extLst>
  </p:cSld>
  <p:clrMapOvr>
    <a:masterClrMapping/>
  </p:clrMapOvr>
</p:sld>
</file>

<file path=ppt/slides/slide6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7194039"/>
      </p:ext>
    </p:extLst>
  </p:cSld>
  <p:clrMapOvr>
    <a:masterClrMapping/>
  </p:clrMapOvr>
</p:sld>
</file>

<file path=ppt/slides/slide6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65677539"/>
      </p:ext>
    </p:extLst>
  </p:cSld>
  <p:clrMapOvr>
    <a:masterClrMapping/>
  </p:clrMapOvr>
</p:sld>
</file>

<file path=ppt/slides/slide6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26049558"/>
      </p:ext>
    </p:extLst>
  </p:cSld>
  <p:clrMapOvr>
    <a:masterClrMapping/>
  </p:clrMapOvr>
</p:sld>
</file>

<file path=ppt/slides/slide6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93306578"/>
      </p:ext>
    </p:extLst>
  </p:cSld>
  <p:clrMapOvr>
    <a:masterClrMapping/>
  </p:clrMapOvr>
</p:sld>
</file>

<file path=ppt/slides/slide6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9703358"/>
      </p:ext>
    </p:extLst>
  </p:cSld>
  <p:clrMapOvr>
    <a:masterClrMapping/>
  </p:clrMapOvr>
</p:sld>
</file>

<file path=ppt/slides/slide6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62073655"/>
      </p:ext>
    </p:extLst>
  </p:cSld>
  <p:clrMapOvr>
    <a:masterClrMapping/>
  </p:clrMapOvr>
</p:sld>
</file>

<file path=ppt/slides/slide6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45728305"/>
      </p:ext>
    </p:extLst>
  </p:cSld>
  <p:clrMapOvr>
    <a:masterClrMapping/>
  </p:clrMapOvr>
</p:sld>
</file>

<file path=ppt/slides/slide6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82908047"/>
      </p:ext>
    </p:extLst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72428253"/>
      </p:ext>
    </p:extLst>
  </p:cSld>
  <p:clrMapOvr>
    <a:masterClrMapping/>
  </p:clrMapOvr>
</p:sld>
</file>

<file path=ppt/slides/slide6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37725606"/>
      </p:ext>
    </p:extLst>
  </p:cSld>
  <p:clrMapOvr>
    <a:masterClrMapping/>
  </p:clrMapOvr>
</p:sld>
</file>

<file path=ppt/slides/slide6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88268904"/>
      </p:ext>
    </p:extLst>
  </p:cSld>
  <p:clrMapOvr>
    <a:masterClrMapping/>
  </p:clrMapOvr>
</p:sld>
</file>

<file path=ppt/slides/slide6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87911521"/>
      </p:ext>
    </p:extLst>
  </p:cSld>
  <p:clrMapOvr>
    <a:masterClrMapping/>
  </p:clrMapOvr>
</p:sld>
</file>

<file path=ppt/slides/slide6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80564463"/>
      </p:ext>
    </p:extLst>
  </p:cSld>
  <p:clrMapOvr>
    <a:masterClrMapping/>
  </p:clrMapOvr>
</p:sld>
</file>

<file path=ppt/slides/slide6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350146695"/>
      </p:ext>
    </p:extLst>
  </p:cSld>
  <p:clrMapOvr>
    <a:masterClrMapping/>
  </p:clrMapOvr>
</p:sld>
</file>

<file path=ppt/slides/slide6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2329065"/>
      </p:ext>
    </p:extLst>
  </p:cSld>
  <p:clrMapOvr>
    <a:masterClrMapping/>
  </p:clrMapOvr>
</p:sld>
</file>

<file path=ppt/slides/slide6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4924387"/>
      </p:ext>
    </p:extLst>
  </p:cSld>
  <p:clrMapOvr>
    <a:masterClrMapping/>
  </p:clrMapOvr>
</p:sld>
</file>

<file path=ppt/slides/slide6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82867452"/>
      </p:ext>
    </p:extLst>
  </p:cSld>
  <p:clrMapOvr>
    <a:masterClrMapping/>
  </p:clrMapOvr>
</p:sld>
</file>

<file path=ppt/slides/slide6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07961108"/>
      </p:ext>
    </p:extLst>
  </p:cSld>
  <p:clrMapOvr>
    <a:masterClrMapping/>
  </p:clrMapOvr>
</p:sld>
</file>

<file path=ppt/slides/slide6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3285869"/>
      </p:ext>
    </p:extLst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98822440"/>
      </p:ext>
    </p:extLst>
  </p:cSld>
  <p:clrMapOvr>
    <a:masterClrMapping/>
  </p:clrMapOvr>
</p:sld>
</file>

<file path=ppt/slides/slide6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04378717"/>
      </p:ext>
    </p:extLst>
  </p:cSld>
  <p:clrMapOvr>
    <a:masterClrMapping/>
  </p:clrMapOvr>
</p:sld>
</file>

<file path=ppt/slides/slide6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49593499"/>
      </p:ext>
    </p:extLst>
  </p:cSld>
  <p:clrMapOvr>
    <a:masterClrMapping/>
  </p:clrMapOvr>
</p:sld>
</file>

<file path=ppt/slides/slide6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62872618"/>
      </p:ext>
    </p:extLst>
  </p:cSld>
  <p:clrMapOvr>
    <a:masterClrMapping/>
  </p:clrMapOvr>
</p:sld>
</file>

<file path=ppt/slides/slide6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93276791"/>
      </p:ext>
    </p:extLst>
  </p:cSld>
  <p:clrMapOvr>
    <a:masterClrMapping/>
  </p:clrMapOvr>
</p:sld>
</file>

<file path=ppt/slides/slide6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83762543"/>
      </p:ext>
    </p:extLst>
  </p:cSld>
  <p:clrMapOvr>
    <a:masterClrMapping/>
  </p:clrMapOvr>
</p:sld>
</file>

<file path=ppt/slides/slide6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91306220"/>
      </p:ext>
    </p:extLst>
  </p:cSld>
  <p:clrMapOvr>
    <a:masterClrMapping/>
  </p:clrMapOvr>
</p:sld>
</file>

<file path=ppt/slides/slide6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5813161"/>
      </p:ext>
    </p:extLst>
  </p:cSld>
  <p:clrMapOvr>
    <a:masterClrMapping/>
  </p:clrMapOvr>
</p:sld>
</file>

<file path=ppt/slides/slide6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84715580"/>
      </p:ext>
    </p:extLst>
  </p:cSld>
  <p:clrMapOvr>
    <a:masterClrMapping/>
  </p:clrMapOvr>
</p:sld>
</file>

<file path=ppt/slides/slide6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9754495"/>
      </p:ext>
    </p:extLst>
  </p:cSld>
  <p:clrMapOvr>
    <a:masterClrMapping/>
  </p:clrMapOvr>
</p:sld>
</file>

<file path=ppt/slides/slide6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58652644"/>
      </p:ext>
    </p:extLst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32270434"/>
      </p:ext>
    </p:extLst>
  </p:cSld>
  <p:clrMapOvr>
    <a:masterClrMapping/>
  </p:clrMapOvr>
</p:sld>
</file>

<file path=ppt/slides/slide6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84372261"/>
      </p:ext>
    </p:extLst>
  </p:cSld>
  <p:clrMapOvr>
    <a:masterClrMapping/>
  </p:clrMapOvr>
</p:sld>
</file>

<file path=ppt/slides/slide6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83248151"/>
      </p:ext>
    </p:extLst>
  </p:cSld>
  <p:clrMapOvr>
    <a:masterClrMapping/>
  </p:clrMapOvr>
</p:sld>
</file>

<file path=ppt/slides/slide6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86596505"/>
      </p:ext>
    </p:extLst>
  </p:cSld>
  <p:clrMapOvr>
    <a:masterClrMapping/>
  </p:clrMapOvr>
</p:sld>
</file>

<file path=ppt/slides/slide6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2013828"/>
      </p:ext>
    </p:extLst>
  </p:cSld>
  <p:clrMapOvr>
    <a:masterClrMapping/>
  </p:clrMapOvr>
</p:sld>
</file>

<file path=ppt/slides/slide6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98171718"/>
      </p:ext>
    </p:extLst>
  </p:cSld>
  <p:clrMapOvr>
    <a:masterClrMapping/>
  </p:clrMapOvr>
</p:sld>
</file>

<file path=ppt/slides/slide6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48076854"/>
      </p:ext>
    </p:extLst>
  </p:cSld>
  <p:clrMapOvr>
    <a:masterClrMapping/>
  </p:clrMapOvr>
</p:sld>
</file>

<file path=ppt/slides/slide6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89118337"/>
      </p:ext>
    </p:extLst>
  </p:cSld>
  <p:clrMapOvr>
    <a:masterClrMapping/>
  </p:clrMapOvr>
</p:sld>
</file>

<file path=ppt/slides/slide6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0782725"/>
      </p:ext>
    </p:extLst>
  </p:cSld>
  <p:clrMapOvr>
    <a:masterClrMapping/>
  </p:clrMapOvr>
</p:sld>
</file>

<file path=ppt/slides/slide6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05105193"/>
      </p:ext>
    </p:extLst>
  </p:cSld>
  <p:clrMapOvr>
    <a:masterClrMapping/>
  </p:clrMapOvr>
</p:sld>
</file>

<file path=ppt/slides/slide6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97479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63790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68563146"/>
      </p:ext>
    </p:extLst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89576563"/>
      </p:ext>
    </p:extLst>
  </p:cSld>
  <p:clrMapOvr>
    <a:masterClrMapping/>
  </p:clrMapOvr>
</p:sld>
</file>

<file path=ppt/slides/slide7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933513479"/>
      </p:ext>
    </p:extLst>
  </p:cSld>
  <p:clrMapOvr>
    <a:masterClrMapping/>
  </p:clrMapOvr>
</p:sld>
</file>

<file path=ppt/slides/slide7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0318480"/>
      </p:ext>
    </p:extLst>
  </p:cSld>
  <p:clrMapOvr>
    <a:masterClrMapping/>
  </p:clrMapOvr>
</p:sld>
</file>

<file path=ppt/slides/slide7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81275995"/>
      </p:ext>
    </p:extLst>
  </p:cSld>
  <p:clrMapOvr>
    <a:masterClrMapping/>
  </p:clrMapOvr>
</p:sld>
</file>

<file path=ppt/slides/slide7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07409652"/>
      </p:ext>
    </p:extLst>
  </p:cSld>
  <p:clrMapOvr>
    <a:masterClrMapping/>
  </p:clrMapOvr>
</p:sld>
</file>

<file path=ppt/slides/slide7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7389698"/>
      </p:ext>
    </p:extLst>
  </p:cSld>
  <p:clrMapOvr>
    <a:masterClrMapping/>
  </p:clrMapOvr>
</p:sld>
</file>

<file path=ppt/slides/slide7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1348266"/>
      </p:ext>
    </p:extLst>
  </p:cSld>
  <p:clrMapOvr>
    <a:masterClrMapping/>
  </p:clrMapOvr>
</p:sld>
</file>

<file path=ppt/slides/slide7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1177810"/>
      </p:ext>
    </p:extLst>
  </p:cSld>
  <p:clrMapOvr>
    <a:masterClrMapping/>
  </p:clrMapOvr>
</p:sld>
</file>

<file path=ppt/slides/slide7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0628173"/>
      </p:ext>
    </p:extLst>
  </p:cSld>
  <p:clrMapOvr>
    <a:masterClrMapping/>
  </p:clrMapOvr>
</p:sld>
</file>

<file path=ppt/slides/slide7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81035508"/>
      </p:ext>
    </p:extLst>
  </p:cSld>
  <p:clrMapOvr>
    <a:masterClrMapping/>
  </p:clrMapOvr>
</p:sld>
</file>

<file path=ppt/slides/slide7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64851206"/>
      </p:ext>
    </p:extLst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70483097"/>
      </p:ext>
    </p:extLst>
  </p:cSld>
  <p:clrMapOvr>
    <a:masterClrMapping/>
  </p:clrMapOvr>
</p:sld>
</file>

<file path=ppt/slides/slide7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82702582"/>
      </p:ext>
    </p:extLst>
  </p:cSld>
  <p:clrMapOvr>
    <a:masterClrMapping/>
  </p:clrMapOvr>
</p:sld>
</file>

<file path=ppt/slides/slide7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47450344"/>
      </p:ext>
    </p:extLst>
  </p:cSld>
  <p:clrMapOvr>
    <a:masterClrMapping/>
  </p:clrMapOvr>
</p:sld>
</file>

<file path=ppt/slides/slide7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09602290"/>
      </p:ext>
    </p:extLst>
  </p:cSld>
  <p:clrMapOvr>
    <a:masterClrMapping/>
  </p:clrMapOvr>
</p:sld>
</file>

<file path=ppt/slides/slide7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/>
              <a:t>TG1 </a:t>
            </a:r>
            <a:r>
              <a:rPr lang="en-US" dirty="0"/>
              <a:t>SERIES </a:t>
            </a:r>
          </a:p>
        </p:txBody>
      </p:sp>
    </p:spTree>
    <p:extLst>
      <p:ext uri="{BB962C8B-B14F-4D97-AF65-F5344CB8AC3E}">
        <p14:creationId xmlns:p14="http://schemas.microsoft.com/office/powerpoint/2010/main" val="4227636008"/>
      </p:ext>
    </p:extLst>
  </p:cSld>
  <p:clrMapOvr>
    <a:masterClrMapping/>
  </p:clrMapOvr>
</p:sld>
</file>

<file path=ppt/slides/slide7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82034602"/>
      </p:ext>
    </p:extLst>
  </p:cSld>
  <p:clrMapOvr>
    <a:masterClrMapping/>
  </p:clrMapOvr>
</p:sld>
</file>

<file path=ppt/slides/slide7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16992165"/>
      </p:ext>
    </p:extLst>
  </p:cSld>
  <p:clrMapOvr>
    <a:masterClrMapping/>
  </p:clrMapOvr>
</p:sld>
</file>

<file path=ppt/slides/slide7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08292800"/>
      </p:ext>
    </p:extLst>
  </p:cSld>
  <p:clrMapOvr>
    <a:masterClrMapping/>
  </p:clrMapOvr>
</p:sld>
</file>

<file path=ppt/slides/slide7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TG2 SERIES </a:t>
            </a:r>
          </a:p>
        </p:txBody>
      </p:sp>
    </p:spTree>
    <p:extLst>
      <p:ext uri="{BB962C8B-B14F-4D97-AF65-F5344CB8AC3E}">
        <p14:creationId xmlns:p14="http://schemas.microsoft.com/office/powerpoint/2010/main" val="1413422777"/>
      </p:ext>
    </p:extLst>
  </p:cSld>
  <p:clrMapOvr>
    <a:masterClrMapping/>
  </p:clrMapOvr>
</p:sld>
</file>

<file path=ppt/slides/slide7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66578354"/>
      </p:ext>
    </p:extLst>
  </p:cSld>
  <p:clrMapOvr>
    <a:masterClrMapping/>
  </p:clrMapOvr>
</p:sld>
</file>

<file path=ppt/slides/slide7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5850109"/>
      </p:ext>
    </p:extLst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44773684"/>
      </p:ext>
    </p:extLst>
  </p:cSld>
  <p:clrMapOvr>
    <a:masterClrMapping/>
  </p:clrMapOvr>
</p:sld>
</file>

<file path=ppt/slides/slide7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38978125"/>
      </p:ext>
    </p:extLst>
  </p:cSld>
  <p:clrMapOvr>
    <a:masterClrMapping/>
  </p:clrMapOvr>
</p:sld>
</file>

<file path=ppt/slides/slide7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TG3 SERIES </a:t>
            </a:r>
          </a:p>
        </p:txBody>
      </p:sp>
    </p:spTree>
    <p:extLst>
      <p:ext uri="{BB962C8B-B14F-4D97-AF65-F5344CB8AC3E}">
        <p14:creationId xmlns:p14="http://schemas.microsoft.com/office/powerpoint/2010/main" val="1680223734"/>
      </p:ext>
    </p:extLst>
  </p:cSld>
  <p:clrMapOvr>
    <a:masterClrMapping/>
  </p:clrMapOvr>
</p:sld>
</file>

<file path=ppt/slides/slide7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60549451"/>
      </p:ext>
    </p:extLst>
  </p:cSld>
  <p:clrMapOvr>
    <a:masterClrMapping/>
  </p:clrMapOvr>
</p:sld>
</file>

<file path=ppt/slides/slide7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66651182"/>
      </p:ext>
    </p:extLst>
  </p:cSld>
  <p:clrMapOvr>
    <a:masterClrMapping/>
  </p:clrMapOvr>
</p:sld>
</file>

<file path=ppt/slides/slide7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07775823"/>
      </p:ext>
    </p:extLst>
  </p:cSld>
  <p:clrMapOvr>
    <a:masterClrMapping/>
  </p:clrMapOvr>
</p:sld>
</file>

<file path=ppt/slides/slide7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TG4 SERIES </a:t>
            </a:r>
          </a:p>
        </p:txBody>
      </p:sp>
    </p:spTree>
    <p:extLst>
      <p:ext uri="{BB962C8B-B14F-4D97-AF65-F5344CB8AC3E}">
        <p14:creationId xmlns:p14="http://schemas.microsoft.com/office/powerpoint/2010/main" val="689781887"/>
      </p:ext>
    </p:extLst>
  </p:cSld>
  <p:clrMapOvr>
    <a:masterClrMapping/>
  </p:clrMapOvr>
</p:sld>
</file>

<file path=ppt/slides/slide7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32226399"/>
      </p:ext>
    </p:extLst>
  </p:cSld>
  <p:clrMapOvr>
    <a:masterClrMapping/>
  </p:clrMapOvr>
</p:sld>
</file>

<file path=ppt/slides/slide7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11029382"/>
      </p:ext>
    </p:extLst>
  </p:cSld>
  <p:clrMapOvr>
    <a:masterClrMapping/>
  </p:clrMapOvr>
</p:sld>
</file>

<file path=ppt/slides/slide7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59329325"/>
      </p:ext>
    </p:extLst>
  </p:cSld>
  <p:clrMapOvr>
    <a:masterClrMapping/>
  </p:clrMapOvr>
</p:sld>
</file>

<file path=ppt/slides/slide7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TG5 SERIES </a:t>
            </a:r>
          </a:p>
        </p:txBody>
      </p:sp>
    </p:spTree>
    <p:extLst>
      <p:ext uri="{BB962C8B-B14F-4D97-AF65-F5344CB8AC3E}">
        <p14:creationId xmlns:p14="http://schemas.microsoft.com/office/powerpoint/2010/main" val="18766867"/>
      </p:ext>
    </p:extLst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77899231"/>
      </p:ext>
    </p:extLst>
  </p:cSld>
  <p:clrMapOvr>
    <a:masterClrMapping/>
  </p:clrMapOvr>
</p:sld>
</file>

<file path=ppt/slides/slide7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7675502"/>
      </p:ext>
    </p:extLst>
  </p:cSld>
  <p:clrMapOvr>
    <a:masterClrMapping/>
  </p:clrMapOvr>
</p:sld>
</file>

<file path=ppt/slides/slide7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62736324"/>
      </p:ext>
    </p:extLst>
  </p:cSld>
  <p:clrMapOvr>
    <a:masterClrMapping/>
  </p:clrMapOvr>
</p:sld>
</file>

<file path=ppt/slides/slide7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44906526"/>
      </p:ext>
    </p:extLst>
  </p:cSld>
  <p:clrMapOvr>
    <a:masterClrMapping/>
  </p:clrMapOvr>
</p:sld>
</file>

<file path=ppt/slides/slide7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TG6 SERIES </a:t>
            </a:r>
          </a:p>
        </p:txBody>
      </p:sp>
    </p:spTree>
    <p:extLst>
      <p:ext uri="{BB962C8B-B14F-4D97-AF65-F5344CB8AC3E}">
        <p14:creationId xmlns:p14="http://schemas.microsoft.com/office/powerpoint/2010/main" val="2524767254"/>
      </p:ext>
    </p:extLst>
  </p:cSld>
  <p:clrMapOvr>
    <a:masterClrMapping/>
  </p:clrMapOvr>
</p:sld>
</file>

<file path=ppt/slides/slide7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99455970"/>
      </p:ext>
    </p:extLst>
  </p:cSld>
  <p:clrMapOvr>
    <a:masterClrMapping/>
  </p:clrMapOvr>
</p:sld>
</file>

<file path=ppt/slides/slide7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8243964"/>
      </p:ext>
    </p:extLst>
  </p:cSld>
  <p:clrMapOvr>
    <a:masterClrMapping/>
  </p:clrMapOvr>
</p:sld>
</file>

<file path=ppt/slides/slide7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94645170"/>
      </p:ext>
    </p:extLst>
  </p:cSld>
  <p:clrMapOvr>
    <a:masterClrMapping/>
  </p:clrMapOvr>
</p:sld>
</file>

<file path=ppt/slides/slide7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TG7 SERIES </a:t>
            </a:r>
          </a:p>
        </p:txBody>
      </p:sp>
    </p:spTree>
    <p:extLst>
      <p:ext uri="{BB962C8B-B14F-4D97-AF65-F5344CB8AC3E}">
        <p14:creationId xmlns:p14="http://schemas.microsoft.com/office/powerpoint/2010/main" val="1563853929"/>
      </p:ext>
    </p:extLst>
  </p:cSld>
  <p:clrMapOvr>
    <a:masterClrMapping/>
  </p:clrMapOvr>
</p:sld>
</file>

<file path=ppt/slides/slide7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25593756"/>
      </p:ext>
    </p:extLst>
  </p:cSld>
  <p:clrMapOvr>
    <a:masterClrMapping/>
  </p:clrMapOvr>
</p:sld>
</file>

<file path=ppt/slides/slide7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07844971"/>
      </p:ext>
    </p:extLst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016292613"/>
      </p:ext>
    </p:extLst>
  </p:cSld>
  <p:clrMapOvr>
    <a:masterClrMapping/>
  </p:clrMapOvr>
</p:sld>
</file>

<file path=ppt/slides/slide7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41813122"/>
      </p:ext>
    </p:extLst>
  </p:cSld>
  <p:clrMapOvr>
    <a:masterClrMapping/>
  </p:clrMapOvr>
</p:sld>
</file>

<file path=ppt/slides/slide7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TG8 SERIES </a:t>
            </a:r>
          </a:p>
        </p:txBody>
      </p:sp>
    </p:spTree>
    <p:extLst>
      <p:ext uri="{BB962C8B-B14F-4D97-AF65-F5344CB8AC3E}">
        <p14:creationId xmlns:p14="http://schemas.microsoft.com/office/powerpoint/2010/main" val="277493040"/>
      </p:ext>
    </p:extLst>
  </p:cSld>
  <p:clrMapOvr>
    <a:masterClrMapping/>
  </p:clrMapOvr>
</p:sld>
</file>

<file path=ppt/slides/slide7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88229085"/>
      </p:ext>
    </p:extLst>
  </p:cSld>
  <p:clrMapOvr>
    <a:masterClrMapping/>
  </p:clrMapOvr>
</p:sld>
</file>

<file path=ppt/slides/slide7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34884273"/>
      </p:ext>
    </p:extLst>
  </p:cSld>
  <p:clrMapOvr>
    <a:masterClrMapping/>
  </p:clrMapOvr>
</p:sld>
</file>

<file path=ppt/slides/slide7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55744791"/>
      </p:ext>
    </p:extLst>
  </p:cSld>
  <p:clrMapOvr>
    <a:masterClrMapping/>
  </p:clrMapOvr>
</p:sld>
</file>

<file path=ppt/slides/slide7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TG9 SERIES </a:t>
            </a:r>
          </a:p>
        </p:txBody>
      </p:sp>
    </p:spTree>
    <p:extLst>
      <p:ext uri="{BB962C8B-B14F-4D97-AF65-F5344CB8AC3E}">
        <p14:creationId xmlns:p14="http://schemas.microsoft.com/office/powerpoint/2010/main" val="4136768194"/>
      </p:ext>
    </p:extLst>
  </p:cSld>
  <p:clrMapOvr>
    <a:masterClrMapping/>
  </p:clrMapOvr>
</p:sld>
</file>

<file path=ppt/slides/slide7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69580437"/>
      </p:ext>
    </p:extLst>
  </p:cSld>
  <p:clrMapOvr>
    <a:masterClrMapping/>
  </p:clrMapOvr>
</p:sld>
</file>

<file path=ppt/slides/slide7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08054379"/>
      </p:ext>
    </p:extLst>
  </p:cSld>
  <p:clrMapOvr>
    <a:masterClrMapping/>
  </p:clrMapOvr>
</p:sld>
</file>

<file path=ppt/slides/slide7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65094730"/>
      </p:ext>
    </p:extLst>
  </p:cSld>
  <p:clrMapOvr>
    <a:masterClrMapping/>
  </p:clrMapOvr>
</p:sld>
</file>

<file path=ppt/slides/slide7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TG10 SERIES </a:t>
            </a:r>
          </a:p>
        </p:txBody>
      </p:sp>
    </p:spTree>
    <p:extLst>
      <p:ext uri="{BB962C8B-B14F-4D97-AF65-F5344CB8AC3E}">
        <p14:creationId xmlns:p14="http://schemas.microsoft.com/office/powerpoint/2010/main" val="1512595457"/>
      </p:ext>
    </p:extLst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8542240"/>
      </p:ext>
    </p:extLst>
  </p:cSld>
  <p:clrMapOvr>
    <a:masterClrMapping/>
  </p:clrMapOvr>
</p:sld>
</file>

<file path=ppt/slides/slide7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03138546"/>
      </p:ext>
    </p:extLst>
  </p:cSld>
  <p:clrMapOvr>
    <a:masterClrMapping/>
  </p:clrMapOvr>
</p:sld>
</file>

<file path=ppt/slides/slide7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8771350"/>
      </p:ext>
    </p:extLst>
  </p:cSld>
  <p:clrMapOvr>
    <a:masterClrMapping/>
  </p:clrMapOvr>
</p:sld>
</file>

<file path=ppt/slides/slide7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72784203"/>
      </p:ext>
    </p:extLst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98038507"/>
      </p:ext>
    </p:extLst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14352348"/>
      </p:ext>
    </p:extLst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18383563"/>
      </p:ext>
    </p:extLst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891893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04971788"/>
      </p:ext>
    </p:extLst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06035959"/>
      </p:ext>
    </p:extLst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03268646"/>
      </p:ext>
    </p:extLst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99974880"/>
      </p:ext>
    </p:extLst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88921434"/>
      </p:ext>
    </p:extLst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87210585"/>
      </p:ext>
    </p:extLst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81330971"/>
      </p:ext>
    </p:extLst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21157762"/>
      </p:ext>
    </p:extLst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822240896"/>
      </p:ext>
    </p:extLst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4163108"/>
      </p:ext>
    </p:extLst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05448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50799435"/>
      </p:ext>
    </p:extLst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95880316"/>
      </p:ext>
    </p:extLst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91152825"/>
      </p:ext>
    </p:extLst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91824710"/>
      </p:ext>
    </p:extLst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04137373"/>
      </p:ext>
    </p:extLst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57509777"/>
      </p:ext>
    </p:extLst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32171046"/>
      </p:ext>
    </p:extLst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85191116"/>
      </p:ext>
    </p:extLst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36438351"/>
      </p:ext>
    </p:extLst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99514507"/>
      </p:ext>
    </p:extLst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7466140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82427659"/>
      </p:ext>
    </p:extLst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563557101"/>
      </p:ext>
    </p:extLst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2570395"/>
      </p:ext>
    </p:extLst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35287182"/>
      </p:ext>
    </p:extLst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31899901"/>
      </p:ext>
    </p:extLst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87220080"/>
      </p:ext>
    </p:extLst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146179"/>
      </p:ext>
    </p:extLst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00937924"/>
      </p:ext>
    </p:extLst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86085467"/>
      </p:ext>
    </p:extLst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62877404"/>
      </p:ext>
    </p:extLst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8219205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43357453"/>
      </p:ext>
    </p:extLst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68921274"/>
      </p:ext>
    </p:extLst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04839604"/>
      </p:ext>
    </p:extLst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81000117"/>
      </p:ext>
    </p:extLst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552907513"/>
      </p:ext>
    </p:extLst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3828996"/>
      </p:ext>
    </p:extLst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59773429"/>
      </p:ext>
    </p:extLst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5777844"/>
      </p:ext>
    </p:extLst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28273920"/>
      </p:ext>
    </p:extLst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22557894"/>
      </p:ext>
    </p:extLst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5052918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88799033"/>
      </p:ext>
    </p:extLst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57618544"/>
      </p:ext>
    </p:extLst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13272523"/>
      </p:ext>
    </p:extLst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16350259"/>
      </p:ext>
    </p:extLst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5739345"/>
      </p:ext>
    </p:extLst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48214338"/>
      </p:ext>
    </p:extLst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49850808"/>
      </p:ext>
    </p:extLst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692815522"/>
      </p:ext>
    </p:extLst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6012739"/>
      </p:ext>
    </p:extLst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26711730"/>
      </p:ext>
    </p:extLst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583845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64550101"/>
      </p:ext>
    </p:extLst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4956715"/>
      </p:ext>
    </p:extLst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28409361"/>
      </p:ext>
    </p:extLst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84664473"/>
      </p:ext>
    </p:extLst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67782041"/>
      </p:ext>
    </p:extLst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84886218"/>
      </p:ext>
    </p:extLst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51156654"/>
      </p:ext>
    </p:extLst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50216804"/>
      </p:ext>
    </p:extLst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11371521"/>
      </p:ext>
    </p:extLst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37450633"/>
      </p:ext>
    </p:extLst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55052935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61650117"/>
      </p:ext>
    </p:extLst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0824612"/>
      </p:ext>
    </p:extLst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85001144"/>
      </p:ext>
    </p:extLst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05670412"/>
      </p:ext>
    </p:extLst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35144389"/>
      </p:ext>
    </p:extLst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3551699"/>
      </p:ext>
    </p:extLst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7475496"/>
      </p:ext>
    </p:extLst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84371259"/>
      </p:ext>
    </p:extLst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00085162"/>
      </p:ext>
    </p:extLst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08324076"/>
      </p:ext>
    </p:extLst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2267645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24797210"/>
      </p:ext>
    </p:extLst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47831920"/>
      </p:ext>
    </p:extLst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25139256"/>
      </p:ext>
    </p:extLst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390514102"/>
      </p:ext>
    </p:extLst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4375513"/>
      </p:ext>
    </p:extLst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89665233"/>
      </p:ext>
    </p:extLst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25646990"/>
      </p:ext>
    </p:extLst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3902134"/>
      </p:ext>
    </p:extLst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6992983"/>
      </p:ext>
    </p:extLst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651111"/>
      </p:ext>
    </p:extLst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8184108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20812748"/>
      </p:ext>
    </p:extLst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41087645"/>
      </p:ext>
    </p:extLst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53812806"/>
      </p:ext>
    </p:extLst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3348911"/>
      </p:ext>
    </p:extLst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3251115"/>
      </p:ext>
    </p:extLst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03557630"/>
      </p:ext>
    </p:extLst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829330533"/>
      </p:ext>
    </p:extLst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2473692"/>
      </p:ext>
    </p:extLst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23637864"/>
      </p:ext>
    </p:extLst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09143030"/>
      </p:ext>
    </p:extLst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50846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4667464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26909994"/>
      </p:ext>
    </p:extLst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7397098"/>
      </p:ext>
    </p:extLst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86332310"/>
      </p:ext>
    </p:extLst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5917700"/>
      </p:ext>
    </p:extLst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40313632"/>
      </p:ext>
    </p:extLst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79405687"/>
      </p:ext>
    </p:extLst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33008147"/>
      </p:ext>
    </p:extLst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78702996"/>
      </p:ext>
    </p:extLst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86110140"/>
      </p:ext>
    </p:extLst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878690688"/>
      </p:ext>
    </p:extLst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508239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805114847"/>
      </p:ext>
    </p:extLst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48642738"/>
      </p:ext>
    </p:extLst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93144349"/>
      </p:ext>
    </p:extLst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81951407"/>
      </p:ext>
    </p:extLst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28494694"/>
      </p:ext>
    </p:extLst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48894494"/>
      </p:ext>
    </p:extLst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58675424"/>
      </p:ext>
    </p:extLst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57569849"/>
      </p:ext>
    </p:extLst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82775264"/>
      </p:ext>
    </p:extLst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18875082"/>
      </p:ext>
    </p:extLst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8016703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9196270"/>
      </p:ext>
    </p:extLst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92048985"/>
      </p:ext>
    </p:extLst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XU1 SERIES </a:t>
            </a:r>
          </a:p>
        </p:txBody>
      </p:sp>
    </p:spTree>
    <p:extLst>
      <p:ext uri="{BB962C8B-B14F-4D97-AF65-F5344CB8AC3E}">
        <p14:creationId xmlns:p14="http://schemas.microsoft.com/office/powerpoint/2010/main" val="3867839759"/>
      </p:ext>
    </p:extLst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58665995"/>
      </p:ext>
    </p:extLst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15904980"/>
      </p:ext>
    </p:extLst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12706665"/>
      </p:ext>
    </p:extLst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XU2 SERIES </a:t>
            </a:r>
          </a:p>
        </p:txBody>
      </p:sp>
    </p:spTree>
    <p:extLst>
      <p:ext uri="{BB962C8B-B14F-4D97-AF65-F5344CB8AC3E}">
        <p14:creationId xmlns:p14="http://schemas.microsoft.com/office/powerpoint/2010/main" val="4166950164"/>
      </p:ext>
    </p:extLst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51579418"/>
      </p:ext>
    </p:extLst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41560947"/>
      </p:ext>
    </p:extLst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73439235"/>
      </p:ext>
    </p:extLst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XU3 SERIES </a:t>
            </a:r>
          </a:p>
        </p:txBody>
      </p:sp>
    </p:spTree>
    <p:extLst>
      <p:ext uri="{BB962C8B-B14F-4D97-AF65-F5344CB8AC3E}">
        <p14:creationId xmlns:p14="http://schemas.microsoft.com/office/powerpoint/2010/main" val="48094128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26695940"/>
      </p:ext>
    </p:extLst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99758770"/>
      </p:ext>
    </p:extLst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04485660"/>
      </p:ext>
    </p:extLst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8534876"/>
      </p:ext>
    </p:extLst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XU4 SERIES </a:t>
            </a:r>
          </a:p>
        </p:txBody>
      </p:sp>
    </p:spTree>
    <p:extLst>
      <p:ext uri="{BB962C8B-B14F-4D97-AF65-F5344CB8AC3E}">
        <p14:creationId xmlns:p14="http://schemas.microsoft.com/office/powerpoint/2010/main" val="4076801420"/>
      </p:ext>
    </p:extLst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89105294"/>
      </p:ext>
    </p:extLst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39943997"/>
      </p:ext>
    </p:extLst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92719727"/>
      </p:ext>
    </p:extLst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XU5 SERIES </a:t>
            </a:r>
          </a:p>
        </p:txBody>
      </p:sp>
    </p:spTree>
    <p:extLst>
      <p:ext uri="{BB962C8B-B14F-4D97-AF65-F5344CB8AC3E}">
        <p14:creationId xmlns:p14="http://schemas.microsoft.com/office/powerpoint/2010/main" val="1768884347"/>
      </p:ext>
    </p:extLst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13705549"/>
      </p:ext>
    </p:extLst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0826672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93415438"/>
      </p:ext>
    </p:extLst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97148836"/>
      </p:ext>
    </p:extLst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XU6 SERIES </a:t>
            </a:r>
          </a:p>
        </p:txBody>
      </p:sp>
    </p:spTree>
    <p:extLst>
      <p:ext uri="{BB962C8B-B14F-4D97-AF65-F5344CB8AC3E}">
        <p14:creationId xmlns:p14="http://schemas.microsoft.com/office/powerpoint/2010/main" val="3784658621"/>
      </p:ext>
    </p:extLst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0610852"/>
      </p:ext>
    </p:extLst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72080529"/>
      </p:ext>
    </p:extLst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78094649"/>
      </p:ext>
    </p:extLst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XU7 SERIES </a:t>
            </a:r>
          </a:p>
        </p:txBody>
      </p:sp>
    </p:spTree>
    <p:extLst>
      <p:ext uri="{BB962C8B-B14F-4D97-AF65-F5344CB8AC3E}">
        <p14:creationId xmlns:p14="http://schemas.microsoft.com/office/powerpoint/2010/main" val="2455517478"/>
      </p:ext>
    </p:extLst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31367621"/>
      </p:ext>
    </p:extLst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71470419"/>
      </p:ext>
    </p:extLst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46551932"/>
      </p:ext>
    </p:extLst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XU8 SERIES </a:t>
            </a:r>
          </a:p>
        </p:txBody>
      </p:sp>
    </p:spTree>
    <p:extLst>
      <p:ext uri="{BB962C8B-B14F-4D97-AF65-F5344CB8AC3E}">
        <p14:creationId xmlns:p14="http://schemas.microsoft.com/office/powerpoint/2010/main" val="186947378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54748351"/>
      </p:ext>
    </p:extLst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7869359"/>
      </p:ext>
    </p:extLst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0807301"/>
      </p:ext>
    </p:extLst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16438686"/>
      </p:ext>
    </p:extLst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XU9 SERIES </a:t>
            </a:r>
          </a:p>
        </p:txBody>
      </p:sp>
    </p:spTree>
    <p:extLst>
      <p:ext uri="{BB962C8B-B14F-4D97-AF65-F5344CB8AC3E}">
        <p14:creationId xmlns:p14="http://schemas.microsoft.com/office/powerpoint/2010/main" val="4206550206"/>
      </p:ext>
    </p:extLst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84361176"/>
      </p:ext>
    </p:extLst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69634608"/>
      </p:ext>
    </p:extLst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67159410"/>
      </p:ext>
    </p:extLst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XU10 SERIES </a:t>
            </a:r>
          </a:p>
        </p:txBody>
      </p:sp>
    </p:spTree>
    <p:extLst>
      <p:ext uri="{BB962C8B-B14F-4D97-AF65-F5344CB8AC3E}">
        <p14:creationId xmlns:p14="http://schemas.microsoft.com/office/powerpoint/2010/main" val="3319903471"/>
      </p:ext>
    </p:extLst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22170489"/>
      </p:ext>
    </p:extLst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071983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05420650"/>
      </p:ext>
    </p:extLst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44195378"/>
      </p:ext>
    </p:extLst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 SERIES</a:t>
            </a:r>
          </a:p>
        </p:txBody>
      </p:sp>
    </p:spTree>
    <p:extLst>
      <p:ext uri="{BB962C8B-B14F-4D97-AF65-F5344CB8AC3E}">
        <p14:creationId xmlns:p14="http://schemas.microsoft.com/office/powerpoint/2010/main" val="1109860577"/>
      </p:ext>
    </p:extLst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BE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25724238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8653860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16306692"/>
      </p:ext>
    </p:extLst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877087929"/>
      </p:ext>
    </p:extLst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484550"/>
      </p:ext>
    </p:extLst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81139094"/>
      </p:ext>
    </p:extLst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92331664"/>
      </p:ext>
    </p:extLst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5117727"/>
      </p:ext>
    </p:extLst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08009221"/>
      </p:ext>
    </p:extLst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2843452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53194963"/>
      </p:ext>
    </p:extLst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29588402"/>
      </p:ext>
    </p:extLst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92276099"/>
      </p:ext>
    </p:extLst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1332644"/>
      </p:ext>
    </p:extLst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03624279"/>
      </p:ext>
    </p:extLst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56598165"/>
      </p:ext>
    </p:extLst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91373320"/>
      </p:ext>
    </p:extLst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478844458"/>
      </p:ext>
    </p:extLst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5603875"/>
      </p:ext>
    </p:extLst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96046548"/>
      </p:ext>
    </p:extLst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1843468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22925991"/>
      </p:ext>
    </p:extLst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42644272"/>
      </p:ext>
    </p:extLst>
  </p:cSld>
  <p:clrMapOvr>
    <a:masterClrMapping/>
  </p:clrMapOvr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14106846"/>
      </p:ext>
    </p:extLst>
  </p:cSld>
  <p:clrMapOvr>
    <a:masterClrMapping/>
  </p:clrMapOvr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66403637"/>
      </p:ext>
    </p:extLst>
  </p:cSld>
  <p:clrMapOvr>
    <a:masterClrMapping/>
  </p:clrMapOvr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07498536"/>
      </p:ext>
    </p:extLst>
  </p:cSld>
  <p:clrMapOvr>
    <a:masterClrMapping/>
  </p:clrMapOvr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37463387"/>
      </p:ext>
    </p:extLst>
  </p:cSld>
  <p:clrMapOvr>
    <a:masterClrMapping/>
  </p:clrMapOvr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70498231"/>
      </p:ext>
    </p:extLst>
  </p:cSld>
  <p:clrMapOvr>
    <a:masterClrMapping/>
  </p:clrMapOvr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02382616"/>
      </p:ext>
    </p:extLst>
  </p:cSld>
  <p:clrMapOvr>
    <a:masterClrMapping/>
  </p:clrMapOvr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14437189"/>
      </p:ext>
    </p:extLst>
  </p:cSld>
  <p:clrMapOvr>
    <a:masterClrMapping/>
  </p:clrMapOvr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8504712"/>
      </p:ext>
    </p:extLst>
  </p:cSld>
  <p:clrMapOvr>
    <a:masterClrMapping/>
  </p:clrMapOvr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46475574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16188432"/>
      </p:ext>
    </p:extLst>
  </p:cSld>
  <p:clrMapOvr>
    <a:masterClrMapping/>
  </p:clrMapOvr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9398812"/>
      </p:ext>
    </p:extLst>
  </p:cSld>
  <p:clrMapOvr>
    <a:masterClrMapping/>
  </p:clrMapOvr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25598639"/>
      </p:ext>
    </p:extLst>
  </p:cSld>
  <p:clrMapOvr>
    <a:masterClrMapping/>
  </p:clrMapOvr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2544003"/>
      </p:ext>
    </p:extLst>
  </p:cSld>
  <p:clrMapOvr>
    <a:masterClrMapping/>
  </p:clrMapOvr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21139778"/>
      </p:ext>
    </p:extLst>
  </p:cSld>
  <p:clrMapOvr>
    <a:masterClrMapping/>
  </p:clrMapOvr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89843103"/>
      </p:ext>
    </p:extLst>
  </p:cSld>
  <p:clrMapOvr>
    <a:masterClrMapping/>
  </p:clrMapOvr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50416690"/>
      </p:ext>
    </p:extLst>
  </p:cSld>
  <p:clrMapOvr>
    <a:masterClrMapping/>
  </p:clrMapOvr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91175963"/>
      </p:ext>
    </p:extLst>
  </p:cSld>
  <p:clrMapOvr>
    <a:masterClrMapping/>
  </p:clrMapOvr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08285094"/>
      </p:ext>
    </p:extLst>
  </p:cSld>
  <p:clrMapOvr>
    <a:masterClrMapping/>
  </p:clrMapOvr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88939667"/>
      </p:ext>
    </p:extLst>
  </p:cSld>
  <p:clrMapOvr>
    <a:masterClrMapping/>
  </p:clrMapOvr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22875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182337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63178763"/>
      </p:ext>
    </p:extLst>
  </p:cSld>
  <p:clrMapOvr>
    <a:masterClrMapping/>
  </p:clrMapOvr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58618228"/>
      </p:ext>
    </p:extLst>
  </p:cSld>
  <p:clrMapOvr>
    <a:masterClrMapping/>
  </p:clrMapOvr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07489904"/>
      </p:ext>
    </p:extLst>
  </p:cSld>
  <p:clrMapOvr>
    <a:masterClrMapping/>
  </p:clrMapOvr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366436544"/>
      </p:ext>
    </p:extLst>
  </p:cSld>
  <p:clrMapOvr>
    <a:masterClrMapping/>
  </p:clrMapOvr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9371005"/>
      </p:ext>
    </p:extLst>
  </p:cSld>
  <p:clrMapOvr>
    <a:masterClrMapping/>
  </p:clrMapOvr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59776391"/>
      </p:ext>
    </p:extLst>
  </p:cSld>
  <p:clrMapOvr>
    <a:masterClrMapping/>
  </p:clrMapOvr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34448780"/>
      </p:ext>
    </p:extLst>
  </p:cSld>
  <p:clrMapOvr>
    <a:masterClrMapping/>
  </p:clrMapOvr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76512015"/>
      </p:ext>
    </p:extLst>
  </p:cSld>
  <p:clrMapOvr>
    <a:masterClrMapping/>
  </p:clrMapOvr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41861988"/>
      </p:ext>
    </p:extLst>
  </p:cSld>
  <p:clrMapOvr>
    <a:masterClrMapping/>
  </p:clrMapOvr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49047893"/>
      </p:ext>
    </p:extLst>
  </p:cSld>
  <p:clrMapOvr>
    <a:masterClrMapping/>
  </p:clrMapOvr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1254219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02923444"/>
      </p:ext>
    </p:extLst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8568537"/>
      </p:ext>
    </p:extLst>
  </p:cSld>
  <p:clrMapOvr>
    <a:masterClrMapping/>
  </p:clrMapOvr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75745735"/>
      </p:ext>
    </p:extLst>
  </p:cSld>
  <p:clrMapOvr>
    <a:masterClrMapping/>
  </p:clrMapOvr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53875940"/>
      </p:ext>
    </p:extLst>
  </p:cSld>
  <p:clrMapOvr>
    <a:masterClrMapping/>
  </p:clrMapOvr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2047280"/>
      </p:ext>
    </p:extLst>
  </p:cSld>
  <p:clrMapOvr>
    <a:masterClrMapping/>
  </p:clrMapOvr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12992331"/>
      </p:ext>
    </p:extLst>
  </p:cSld>
  <p:clrMapOvr>
    <a:masterClrMapping/>
  </p:clrMapOvr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617505777"/>
      </p:ext>
    </p:extLst>
  </p:cSld>
  <p:clrMapOvr>
    <a:masterClrMapping/>
  </p:clrMapOvr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930277"/>
      </p:ext>
    </p:extLst>
  </p:cSld>
  <p:clrMapOvr>
    <a:masterClrMapping/>
  </p:clrMapOvr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22901627"/>
      </p:ext>
    </p:extLst>
  </p:cSld>
  <p:clrMapOvr>
    <a:masterClrMapping/>
  </p:clrMapOvr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27810005"/>
      </p:ext>
    </p:extLst>
  </p:cSld>
  <p:clrMapOvr>
    <a:masterClrMapping/>
  </p:clrMapOvr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7689649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75228343"/>
      </p:ext>
    </p:extLst>
  </p:cSld>
  <p:clrMapOvr>
    <a:masterClrMapping/>
  </p:clrMapOvr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58161304"/>
      </p:ext>
    </p:extLst>
  </p:cSld>
  <p:clrMapOvr>
    <a:masterClrMapping/>
  </p:clrMapOvr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62309449"/>
      </p:ext>
    </p:extLst>
  </p:cSld>
  <p:clrMapOvr>
    <a:masterClrMapping/>
  </p:clrMapOvr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61689363"/>
      </p:ext>
    </p:extLst>
  </p:cSld>
  <p:clrMapOvr>
    <a:masterClrMapping/>
  </p:clrMapOvr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90647245"/>
      </p:ext>
    </p:extLst>
  </p:cSld>
  <p:clrMapOvr>
    <a:masterClrMapping/>
  </p:clrMapOvr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83496646"/>
      </p:ext>
    </p:extLst>
  </p:cSld>
  <p:clrMapOvr>
    <a:masterClrMapping/>
  </p:clrMapOvr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74413687"/>
      </p:ext>
    </p:extLst>
  </p:cSld>
  <p:clrMapOvr>
    <a:masterClrMapping/>
  </p:clrMapOvr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42774800"/>
      </p:ext>
    </p:extLst>
  </p:cSld>
  <p:clrMapOvr>
    <a:masterClrMapping/>
  </p:clrMapOvr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93502643"/>
      </p:ext>
    </p:extLst>
  </p:cSld>
  <p:clrMapOvr>
    <a:masterClrMapping/>
  </p:clrMapOvr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766700069"/>
      </p:ext>
    </p:extLst>
  </p:cSld>
  <p:clrMapOvr>
    <a:masterClrMapping/>
  </p:clrMapOvr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621630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3261117"/>
      </p:ext>
    </p:extLst>
  </p:cSld>
  <p:clrMapOvr>
    <a:masterClrMapping/>
  </p:clrMapOvr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3231070"/>
      </p:ext>
    </p:extLst>
  </p:cSld>
  <p:clrMapOvr>
    <a:masterClrMapping/>
  </p:clrMapOvr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57992614"/>
      </p:ext>
    </p:extLst>
  </p:cSld>
  <p:clrMapOvr>
    <a:masterClrMapping/>
  </p:clrMapOvr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80525098"/>
      </p:ext>
    </p:extLst>
  </p:cSld>
  <p:clrMapOvr>
    <a:masterClrMapping/>
  </p:clrMapOvr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64969572"/>
      </p:ext>
    </p:extLst>
  </p:cSld>
  <p:clrMapOvr>
    <a:masterClrMapping/>
  </p:clrMapOvr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41522117"/>
      </p:ext>
    </p:extLst>
  </p:cSld>
  <p:clrMapOvr>
    <a:masterClrMapping/>
  </p:clrMapOvr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84904858"/>
      </p:ext>
    </p:extLst>
  </p:cSld>
  <p:clrMapOvr>
    <a:masterClrMapping/>
  </p:clrMapOvr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49763998"/>
      </p:ext>
    </p:extLst>
  </p:cSld>
  <p:clrMapOvr>
    <a:masterClrMapping/>
  </p:clrMapOvr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58285098"/>
      </p:ext>
    </p:extLst>
  </p:cSld>
  <p:clrMapOvr>
    <a:masterClrMapping/>
  </p:clrMapOvr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64273242"/>
      </p:ext>
    </p:extLst>
  </p:cSld>
  <p:clrMapOvr>
    <a:masterClrMapping/>
  </p:clrMapOvr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3136978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23883365"/>
      </p:ext>
    </p:extLst>
  </p:cSld>
  <p:clrMapOvr>
    <a:masterClrMapping/>
  </p:clrMapOvr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0036261"/>
      </p:ext>
    </p:extLst>
  </p:cSld>
  <p:clrMapOvr>
    <a:masterClrMapping/>
  </p:clrMapOvr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518451947"/>
      </p:ext>
    </p:extLst>
  </p:cSld>
  <p:clrMapOvr>
    <a:masterClrMapping/>
  </p:clrMapOvr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8384045"/>
      </p:ext>
    </p:extLst>
  </p:cSld>
  <p:clrMapOvr>
    <a:masterClrMapping/>
  </p:clrMapOvr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06520655"/>
      </p:ext>
    </p:extLst>
  </p:cSld>
  <p:clrMapOvr>
    <a:masterClrMapping/>
  </p:clrMapOvr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25071983"/>
      </p:ext>
    </p:extLst>
  </p:cSld>
  <p:clrMapOvr>
    <a:masterClrMapping/>
  </p:clrMapOvr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3037323"/>
      </p:ext>
    </p:extLst>
  </p:cSld>
  <p:clrMapOvr>
    <a:masterClrMapping/>
  </p:clrMapOvr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79409018"/>
      </p:ext>
    </p:extLst>
  </p:cSld>
  <p:clrMapOvr>
    <a:masterClrMapping/>
  </p:clrMapOvr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13740084"/>
      </p:ext>
    </p:extLst>
  </p:cSld>
  <p:clrMapOvr>
    <a:masterClrMapping/>
  </p:clrMapOvr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00959129"/>
      </p:ext>
    </p:extLst>
  </p:cSld>
  <p:clrMapOvr>
    <a:masterClrMapping/>
  </p:clrMapOvr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5493522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90507038"/>
      </p:ext>
    </p:extLst>
  </p:cSld>
  <p:clrMapOvr>
    <a:masterClrMapping/>
  </p:clrMapOvr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34484257"/>
      </p:ext>
    </p:extLst>
  </p:cSld>
  <p:clrMapOvr>
    <a:masterClrMapping/>
  </p:clrMapOvr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62124960"/>
      </p:ext>
    </p:extLst>
  </p:cSld>
  <p:clrMapOvr>
    <a:masterClrMapping/>
  </p:clrMapOvr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21803067"/>
      </p:ext>
    </p:extLst>
  </p:cSld>
  <p:clrMapOvr>
    <a:masterClrMapping/>
  </p:clrMapOvr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58164775"/>
      </p:ext>
    </p:extLst>
  </p:cSld>
  <p:clrMapOvr>
    <a:masterClrMapping/>
  </p:clrMapOvr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494069374"/>
      </p:ext>
    </p:extLst>
  </p:cSld>
  <p:clrMapOvr>
    <a:masterClrMapping/>
  </p:clrMapOvr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5172051"/>
      </p:ext>
    </p:extLst>
  </p:cSld>
  <p:clrMapOvr>
    <a:masterClrMapping/>
  </p:clrMapOvr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13162282"/>
      </p:ext>
    </p:extLst>
  </p:cSld>
  <p:clrMapOvr>
    <a:masterClrMapping/>
  </p:clrMapOvr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13659117"/>
      </p:ext>
    </p:extLst>
  </p:cSld>
  <p:clrMapOvr>
    <a:masterClrMapping/>
  </p:clrMapOvr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71433118"/>
      </p:ext>
    </p:extLst>
  </p:cSld>
  <p:clrMapOvr>
    <a:masterClrMapping/>
  </p:clrMapOvr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1596482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99002610"/>
      </p:ext>
    </p:extLst>
  </p:cSld>
  <p:clrMapOvr>
    <a:masterClrMapping/>
  </p:clrMapOvr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10534830"/>
      </p:ext>
    </p:extLst>
  </p:cSld>
  <p:clrMapOvr>
    <a:masterClrMapping/>
  </p:clrMapOvr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36904941"/>
      </p:ext>
    </p:extLst>
  </p:cSld>
  <p:clrMapOvr>
    <a:masterClrMapping/>
  </p:clrMapOvr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40745715"/>
      </p:ext>
    </p:extLst>
  </p:cSld>
  <p:clrMapOvr>
    <a:masterClrMapping/>
  </p:clrMapOvr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84938626"/>
      </p:ext>
    </p:extLst>
  </p:cSld>
  <p:clrMapOvr>
    <a:masterClrMapping/>
  </p:clrMapOvr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71945023"/>
      </p:ext>
    </p:extLst>
  </p:cSld>
  <p:clrMapOvr>
    <a:masterClrMapping/>
  </p:clrMapOvr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79988044"/>
      </p:ext>
    </p:extLst>
  </p:cSld>
  <p:clrMapOvr>
    <a:masterClrMapping/>
  </p:clrMapOvr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46293019"/>
      </p:ext>
    </p:extLst>
  </p:cSld>
  <p:clrMapOvr>
    <a:masterClrMapping/>
  </p:clrMapOvr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957636209"/>
      </p:ext>
    </p:extLst>
  </p:cSld>
  <p:clrMapOvr>
    <a:masterClrMapping/>
  </p:clrMapOvr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2248311"/>
      </p:ext>
    </p:extLst>
  </p:cSld>
  <p:clrMapOvr>
    <a:masterClrMapping/>
  </p:clrMapOvr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0316874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35970658"/>
      </p:ext>
    </p:extLst>
  </p:cSld>
  <p:clrMapOvr>
    <a:masterClrMapping/>
  </p:clrMapOvr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84464036"/>
      </p:ext>
    </p:extLst>
  </p:cSld>
  <p:clrMapOvr>
    <a:masterClrMapping/>
  </p:clrMapOvr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78504711"/>
      </p:ext>
    </p:extLst>
  </p:cSld>
  <p:clrMapOvr>
    <a:masterClrMapping/>
  </p:clrMapOvr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20699627"/>
      </p:ext>
    </p:extLst>
  </p:cSld>
  <p:clrMapOvr>
    <a:masterClrMapping/>
  </p:clrMapOvr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83806531"/>
      </p:ext>
    </p:extLst>
  </p:cSld>
  <p:clrMapOvr>
    <a:masterClrMapping/>
  </p:clrMapOvr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87884760"/>
      </p:ext>
    </p:extLst>
  </p:cSld>
  <p:clrMapOvr>
    <a:masterClrMapping/>
  </p:clrMapOvr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41297862"/>
      </p:ext>
    </p:extLst>
  </p:cSld>
  <p:clrMapOvr>
    <a:masterClrMapping/>
  </p:clrMapOvr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80408687"/>
      </p:ext>
    </p:extLst>
  </p:cSld>
  <p:clrMapOvr>
    <a:masterClrMapping/>
  </p:clrMapOvr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83036236"/>
      </p:ext>
    </p:extLst>
  </p:cSld>
  <p:clrMapOvr>
    <a:masterClrMapping/>
  </p:clrMapOvr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89514803"/>
      </p:ext>
    </p:extLst>
  </p:cSld>
  <p:clrMapOvr>
    <a:masterClrMapping/>
  </p:clrMapOvr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2323908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74187486"/>
      </p:ext>
    </p:extLst>
  </p:cSld>
  <p:clrMapOvr>
    <a:masterClrMapping/>
  </p:clrMapOvr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82232187"/>
      </p:ext>
    </p:extLst>
  </p:cSld>
  <p:clrMapOvr>
    <a:masterClrMapping/>
  </p:clrMapOvr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6617941"/>
      </p:ext>
    </p:extLst>
  </p:cSld>
  <p:clrMapOvr>
    <a:masterClrMapping/>
  </p:clrMapOvr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03566352"/>
      </p:ext>
    </p:extLst>
  </p:cSld>
  <p:clrMapOvr>
    <a:masterClrMapping/>
  </p:clrMapOvr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17309398"/>
      </p:ext>
    </p:extLst>
  </p:cSld>
  <p:clrMapOvr>
    <a:masterClrMapping/>
  </p:clrMapOvr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419960"/>
      </p:ext>
    </p:extLst>
  </p:cSld>
  <p:clrMapOvr>
    <a:masterClrMapping/>
  </p:clrMapOvr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45061159"/>
      </p:ext>
    </p:extLst>
  </p:cSld>
  <p:clrMapOvr>
    <a:masterClrMapping/>
  </p:clrMapOvr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33550387"/>
      </p:ext>
    </p:extLst>
  </p:cSld>
  <p:clrMapOvr>
    <a:masterClrMapping/>
  </p:clrMapOvr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23981459"/>
      </p:ext>
    </p:extLst>
  </p:cSld>
  <p:clrMapOvr>
    <a:masterClrMapping/>
  </p:clrMapOvr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84906579"/>
      </p:ext>
    </p:extLst>
  </p:cSld>
  <p:clrMapOvr>
    <a:masterClrMapping/>
  </p:clrMapOvr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3070125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03546489"/>
      </p:ext>
    </p:extLst>
  </p:cSld>
  <p:clrMapOvr>
    <a:masterClrMapping/>
  </p:clrMapOvr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14898607"/>
      </p:ext>
    </p:extLst>
  </p:cSld>
  <p:clrMapOvr>
    <a:masterClrMapping/>
  </p:clrMapOvr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70277155"/>
      </p:ext>
    </p:extLst>
  </p:cSld>
  <p:clrMapOvr>
    <a:masterClrMapping/>
  </p:clrMapOvr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68410732"/>
      </p:ext>
    </p:extLst>
  </p:cSld>
  <p:clrMapOvr>
    <a:masterClrMapping/>
  </p:clrMapOvr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BE1 SERIES </a:t>
            </a:r>
          </a:p>
        </p:txBody>
      </p:sp>
    </p:spTree>
    <p:extLst>
      <p:ext uri="{BB962C8B-B14F-4D97-AF65-F5344CB8AC3E}">
        <p14:creationId xmlns:p14="http://schemas.microsoft.com/office/powerpoint/2010/main" val="998819326"/>
      </p:ext>
    </p:extLst>
  </p:cSld>
  <p:clrMapOvr>
    <a:masterClrMapping/>
  </p:clrMapOvr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63754989"/>
      </p:ext>
    </p:extLst>
  </p:cSld>
  <p:clrMapOvr>
    <a:masterClrMapping/>
  </p:clrMapOvr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67418892"/>
      </p:ext>
    </p:extLst>
  </p:cSld>
  <p:clrMapOvr>
    <a:masterClrMapping/>
  </p:clrMapOvr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15335728"/>
      </p:ext>
    </p:extLst>
  </p:cSld>
  <p:clrMapOvr>
    <a:masterClrMapping/>
  </p:clrMapOvr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BE2 SERIES </a:t>
            </a:r>
          </a:p>
        </p:txBody>
      </p:sp>
    </p:spTree>
    <p:extLst>
      <p:ext uri="{BB962C8B-B14F-4D97-AF65-F5344CB8AC3E}">
        <p14:creationId xmlns:p14="http://schemas.microsoft.com/office/powerpoint/2010/main" val="168482888"/>
      </p:ext>
    </p:extLst>
  </p:cSld>
  <p:clrMapOvr>
    <a:masterClrMapping/>
  </p:clrMapOvr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64016164"/>
      </p:ext>
    </p:extLst>
  </p:cSld>
  <p:clrMapOvr>
    <a:masterClrMapping/>
  </p:clrMapOvr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7945543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</TotalTime>
  <Words>175070</Words>
  <Application>Microsoft Office PowerPoint</Application>
  <PresentationFormat>Widescreen</PresentationFormat>
  <Paragraphs>67404</Paragraphs>
  <Slides>7052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7052</vt:i4>
      </vt:variant>
    </vt:vector>
  </HeadingPairs>
  <TitlesOfParts>
    <vt:vector size="7056" baseType="lpstr">
      <vt:lpstr>Arial</vt:lpstr>
      <vt:lpstr>Trebuchet MS</vt:lpstr>
      <vt:lpstr>Wingdings 3</vt:lpstr>
      <vt:lpstr>Facet</vt:lpstr>
      <vt:lpstr>ES SERIES</vt:lpstr>
      <vt:lpstr>انواع ES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 SERIES</vt:lpstr>
      <vt:lpstr>انواع IV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IV1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IV10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 SERIES</vt:lpstr>
      <vt:lpstr>انواع SP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SP1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SP10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 SERIES</vt:lpstr>
      <vt:lpstr>انواع XL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XL1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 SERIES</vt:lpstr>
      <vt:lpstr>انواع XU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XU1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XU10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 SERIES</vt:lpstr>
      <vt:lpstr>انواع BE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BE1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BE10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 SERIES</vt:lpstr>
      <vt:lpstr>انواع QV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QV1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QV10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 SERIES</vt:lpstr>
      <vt:lpstr>انواع LW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LW1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LW10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 SERIES</vt:lpstr>
      <vt:lpstr>انواع EW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EW1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EW10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 SERIES</vt:lpstr>
      <vt:lpstr>انواع IS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IS1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 SERIES</vt:lpstr>
      <vt:lpstr>انواع RG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RG1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RG10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 SERIES</vt:lpstr>
      <vt:lpstr>انواع HI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HI1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HI10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 SERIES</vt:lpstr>
      <vt:lpstr>انواع DB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DB1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DB10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 SERIES</vt:lpstr>
      <vt:lpstr>انواع EK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EK1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EK10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 SERIES</vt:lpstr>
      <vt:lpstr>انواع KN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KN1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KN10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 SERIES</vt:lpstr>
      <vt:lpstr>انواع LI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LI1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LI10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 SERIES</vt:lpstr>
      <vt:lpstr>انواع EH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EH1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 SERIES</vt:lpstr>
      <vt:lpstr>انواع IH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IH1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IH10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 SERIES</vt:lpstr>
      <vt:lpstr>انواع ZH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ZH1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ZH10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 SERIES</vt:lpstr>
      <vt:lpstr>انواع LD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LD1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LD10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 SERIES</vt:lpstr>
      <vt:lpstr>انواع EH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EH1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EH10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 SERIES</vt:lpstr>
      <vt:lpstr>انواع HLS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HLS1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 SERIES</vt:lpstr>
      <vt:lpstr>انواع HCS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HCS1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HCS10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 SERIES</vt:lpstr>
      <vt:lpstr>انواع HL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HL1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HL10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 SERIES</vt:lpstr>
      <vt:lpstr>انواع CR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CR1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 SERIES</vt:lpstr>
      <vt:lpstr>انواع CRH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CRH1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CRH10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 SERIES</vt:lpstr>
      <vt:lpstr>انواع TEC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TEC1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TEC10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 SERIES</vt:lpstr>
      <vt:lpstr>انواع TE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TE1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TE10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 SERIES</vt:lpstr>
      <vt:lpstr>انواع DC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DC1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 SERIES</vt:lpstr>
      <vt:lpstr>انواع DCV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DCV1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DCV10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 SERIES</vt:lpstr>
      <vt:lpstr>انواع TFC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TFC1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TFC10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 SERIES</vt:lpstr>
      <vt:lpstr>انواع FC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FC1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FC10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 SERIES</vt:lpstr>
      <vt:lpstr>انواع ID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ID1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ID10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 SERIES</vt:lpstr>
      <vt:lpstr>انواع OE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OE1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OE10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 SERIES</vt:lpstr>
      <vt:lpstr>انواع RO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RO1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RO10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 SERIES</vt:lpstr>
      <vt:lpstr>انواع HG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HG1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HG10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 SERIES</vt:lpstr>
      <vt:lpstr>انواع AS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AS1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 SERIES</vt:lpstr>
      <vt:lpstr>انواع XS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XS1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 SERIES</vt:lpstr>
      <vt:lpstr>انواع HM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HM1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HM10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 SERIES</vt:lpstr>
      <vt:lpstr>انواع AI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AI1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AI10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 SERIES</vt:lpstr>
      <vt:lpstr>انواع TG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TG1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TG10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به نام خدا  پروژه درس کارگاه سیستم عامل</dc:title>
  <dc:creator>bvgsd</dc:creator>
  <cp:lastModifiedBy>bvgsd</cp:lastModifiedBy>
  <cp:revision>14</cp:revision>
  <dcterms:created xsi:type="dcterms:W3CDTF">2022-03-05T05:04:57Z</dcterms:created>
  <dcterms:modified xsi:type="dcterms:W3CDTF">2023-02-22T07:17:28Z</dcterms:modified>
</cp:coreProperties>
</file>

<file path=docProps/thumbnail.jpeg>
</file>